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bookmarkIdSeed="3">
  <p:sldMasterIdLst>
    <p:sldMasterId id="2147483648" r:id="rId1"/>
  </p:sldMasterIdLst>
  <p:notesMasterIdLst>
    <p:notesMasterId r:id="rId61"/>
  </p:notesMasterIdLst>
  <p:handoutMasterIdLst>
    <p:handoutMasterId r:id="rId62"/>
  </p:handoutMasterIdLst>
  <p:sldIdLst>
    <p:sldId id="998" r:id="rId2"/>
    <p:sldId id="939" r:id="rId3"/>
    <p:sldId id="938" r:id="rId4"/>
    <p:sldId id="937" r:id="rId5"/>
    <p:sldId id="942" r:id="rId6"/>
    <p:sldId id="955" r:id="rId7"/>
    <p:sldId id="943" r:id="rId8"/>
    <p:sldId id="956" r:id="rId9"/>
    <p:sldId id="944" r:id="rId10"/>
    <p:sldId id="945" r:id="rId11"/>
    <p:sldId id="946" r:id="rId12"/>
    <p:sldId id="947" r:id="rId13"/>
    <p:sldId id="948" r:id="rId14"/>
    <p:sldId id="949" r:id="rId15"/>
    <p:sldId id="950" r:id="rId16"/>
    <p:sldId id="951" r:id="rId17"/>
    <p:sldId id="952" r:id="rId18"/>
    <p:sldId id="953" r:id="rId19"/>
    <p:sldId id="954" r:id="rId20"/>
    <p:sldId id="957" r:id="rId21"/>
    <p:sldId id="958" r:id="rId22"/>
    <p:sldId id="959" r:id="rId23"/>
    <p:sldId id="960" r:id="rId24"/>
    <p:sldId id="961" r:id="rId25"/>
    <p:sldId id="962" r:id="rId26"/>
    <p:sldId id="963" r:id="rId27"/>
    <p:sldId id="966" r:id="rId28"/>
    <p:sldId id="965" r:id="rId29"/>
    <p:sldId id="964" r:id="rId30"/>
    <p:sldId id="967" r:id="rId31"/>
    <p:sldId id="968" r:id="rId32"/>
    <p:sldId id="969" r:id="rId33"/>
    <p:sldId id="980" r:id="rId34"/>
    <p:sldId id="970" r:id="rId35"/>
    <p:sldId id="971" r:id="rId36"/>
    <p:sldId id="972" r:id="rId37"/>
    <p:sldId id="973" r:id="rId38"/>
    <p:sldId id="974" r:id="rId39"/>
    <p:sldId id="975" r:id="rId40"/>
    <p:sldId id="976" r:id="rId41"/>
    <p:sldId id="977" r:id="rId42"/>
    <p:sldId id="978" r:id="rId43"/>
    <p:sldId id="979" r:id="rId44"/>
    <p:sldId id="981" r:id="rId45"/>
    <p:sldId id="982" r:id="rId46"/>
    <p:sldId id="983" r:id="rId47"/>
    <p:sldId id="984" r:id="rId48"/>
    <p:sldId id="985" r:id="rId49"/>
    <p:sldId id="986" r:id="rId50"/>
    <p:sldId id="987" r:id="rId51"/>
    <p:sldId id="988" r:id="rId52"/>
    <p:sldId id="989" r:id="rId53"/>
    <p:sldId id="996" r:id="rId54"/>
    <p:sldId id="990" r:id="rId55"/>
    <p:sldId id="991" r:id="rId56"/>
    <p:sldId id="992" r:id="rId57"/>
    <p:sldId id="993" r:id="rId58"/>
    <p:sldId id="994" r:id="rId59"/>
    <p:sldId id="995" r:id="rId60"/>
  </p:sldIdLst>
  <p:sldSz cx="12192000" cy="7019925"/>
  <p:notesSz cx="6858000" cy="9144000"/>
  <p:custDataLst>
    <p:tags r:id="rId6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86">
          <p15:clr>
            <a:srgbClr val="A4A3A4"/>
          </p15:clr>
        </p15:guide>
        <p15:guide id="2" pos="38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6BB2"/>
    <a:srgbClr val="8C6858"/>
    <a:srgbClr val="D8000F"/>
    <a:srgbClr val="006CB1"/>
    <a:srgbClr val="D20A10"/>
    <a:srgbClr val="4783B0"/>
    <a:srgbClr val="D700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68" autoAdjust="0"/>
    <p:restoredTop sz="94660"/>
  </p:normalViewPr>
  <p:slideViewPr>
    <p:cSldViewPr snapToGrid="0" showGuides="1">
      <p:cViewPr varScale="1">
        <p:scale>
          <a:sx n="84" d="100"/>
          <a:sy n="84" d="100"/>
        </p:scale>
        <p:origin x="418" y="77"/>
      </p:cViewPr>
      <p:guideLst>
        <p:guide orient="horz" pos="586"/>
        <p:guide pos="3820"/>
      </p:guideLst>
    </p:cSldViewPr>
  </p:slideViewPr>
  <p:notesTextViewPr>
    <p:cViewPr>
      <p:scale>
        <a:sx n="3" d="2"/>
        <a:sy n="3" d="2"/>
      </p:scale>
      <p:origin x="0" y="0"/>
    </p:cViewPr>
  </p:notesTextViewPr>
  <p:notesViewPr>
    <p:cSldViewPr snapToGrid="0">
      <p:cViewPr varScale="1">
        <p:scale>
          <a:sx n="80" d="100"/>
          <a:sy n="80" d="100"/>
        </p:scale>
        <p:origin x="2742"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gs" Target="tags/tag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C8DF32-2215-4C18-A205-96A77F9A9002}" type="datetimeFigureOut">
              <a:rPr lang="zh-CN" altLang="en-US" smtClean="0"/>
              <a:t>2020/12/25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242E1-4D2C-433B-95EF-8C50189108DC}"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2020/12/25</a:t>
            </a:fld>
            <a:endParaRPr lang="zh-CN" altLang="en-US"/>
          </a:p>
        </p:txBody>
      </p:sp>
      <p:sp>
        <p:nvSpPr>
          <p:cNvPr id="4" name="幻灯片图像占位符 3"/>
          <p:cNvSpPr>
            <a:spLocks noGrp="1" noRot="1" noChangeAspect="1"/>
          </p:cNvSpPr>
          <p:nvPr>
            <p:ph type="sldImg" idx="2"/>
          </p:nvPr>
        </p:nvSpPr>
        <p:spPr>
          <a:xfrm>
            <a:off x="748841" y="1143000"/>
            <a:ext cx="5360319"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6" name="矩形 5"/>
          <p:cNvSpPr/>
          <p:nvPr userDrawn="1"/>
        </p:nvSpPr>
        <p:spPr>
          <a:xfrm>
            <a:off x="0" y="6947775"/>
            <a:ext cx="12193737" cy="110556"/>
          </a:xfrm>
          <a:prstGeom prst="rect">
            <a:avLst/>
          </a:prstGeom>
          <a:solidFill>
            <a:srgbClr val="D700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5"/>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正文页">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217" y="1149128"/>
            <a:ext cx="9145303" cy="2444536"/>
          </a:xfrm>
        </p:spPr>
        <p:txBody>
          <a:bodyPr anchor="b"/>
          <a:lstStyle>
            <a:lvl1pPr algn="ctr">
              <a:defRPr sz="6145"/>
            </a:lvl1pPr>
          </a:lstStyle>
          <a:p>
            <a:r>
              <a:rPr lang="zh-CN" altLang="en-US"/>
              <a:t>单击此处编辑母版标题样式</a:t>
            </a:r>
          </a:p>
        </p:txBody>
      </p:sp>
      <p:sp>
        <p:nvSpPr>
          <p:cNvPr id="3" name="副标题 2"/>
          <p:cNvSpPr>
            <a:spLocks noGrp="1"/>
          </p:cNvSpPr>
          <p:nvPr>
            <p:ph type="subTitle" idx="1"/>
          </p:nvPr>
        </p:nvSpPr>
        <p:spPr>
          <a:xfrm>
            <a:off x="1524217" y="3687935"/>
            <a:ext cx="9145303" cy="1695247"/>
          </a:xfrm>
        </p:spPr>
        <p:txBody>
          <a:bodyPr/>
          <a:lstStyle>
            <a:lvl1pPr marL="0" indent="0" algn="ctr">
              <a:buNone/>
              <a:defRPr sz="2455"/>
            </a:lvl1pPr>
            <a:lvl2pPr marL="467995" indent="0" algn="ctr">
              <a:buNone/>
              <a:defRPr sz="2050"/>
            </a:lvl2pPr>
            <a:lvl3pPr marL="935990" indent="0" algn="ctr">
              <a:buNone/>
              <a:defRPr sz="1845"/>
            </a:lvl3pPr>
            <a:lvl4pPr marL="1403985" indent="0" algn="ctr">
              <a:buNone/>
              <a:defRPr sz="1640"/>
            </a:lvl4pPr>
            <a:lvl5pPr marL="1871980" indent="0" algn="ctr">
              <a:buNone/>
              <a:defRPr sz="1640"/>
            </a:lvl5pPr>
            <a:lvl6pPr marL="2339975" indent="0" algn="ctr">
              <a:buNone/>
              <a:defRPr sz="1640"/>
            </a:lvl6pPr>
            <a:lvl7pPr marL="2808605" indent="0" algn="ctr">
              <a:buNone/>
              <a:defRPr sz="1640"/>
            </a:lvl7pPr>
            <a:lvl8pPr marL="3276600" indent="0" algn="ctr">
              <a:buNone/>
              <a:defRPr sz="1640"/>
            </a:lvl8pPr>
            <a:lvl9pPr marL="3745230" indent="0" algn="ctr">
              <a:buNone/>
              <a:defRPr sz="164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0D6288EF-3EFF-4339-BA9D-B56265DD8F23}" type="datetimeFigureOut">
              <a:rPr lang="zh-CN" altLang="en-US" smtClean="0"/>
              <a:t>2020/12/25</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D5D67A7-62F2-4A40-88F1-8AB1CFA2C8F1}" type="slidenum">
              <a:rPr lang="zh-CN" altLang="en-US" smtClean="0"/>
              <a:t>‹#›</a:t>
            </a:fld>
            <a:endParaRPr lang="zh-CN" alt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3599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34315" indent="-234315" algn="l" defTabSz="935990" rtl="0" eaLnBrk="1" latinLnBrk="0" hangingPunct="1">
        <a:lnSpc>
          <a:spcPct val="90000"/>
        </a:lnSpc>
        <a:spcBef>
          <a:spcPct val="205000"/>
        </a:spcBef>
        <a:buFont typeface="Arial" panose="020B0604020202020204" pitchFamily="34" charset="0"/>
        <a:buChar char="•"/>
        <a:defRPr sz="2865" kern="1200">
          <a:solidFill>
            <a:schemeClr val="tx1"/>
          </a:solidFill>
          <a:latin typeface="+mn-lt"/>
          <a:ea typeface="+mn-ea"/>
          <a:cs typeface="+mn-cs"/>
        </a:defRPr>
      </a:lvl1pPr>
      <a:lvl2pPr marL="701675" indent="-234315" algn="l" defTabSz="935990" rtl="0" eaLnBrk="1" latinLnBrk="0" hangingPunct="1">
        <a:lnSpc>
          <a:spcPct val="90000"/>
        </a:lnSpc>
        <a:spcBef>
          <a:spcPts val="510"/>
        </a:spcBef>
        <a:buFont typeface="Arial" panose="020B0604020202020204" pitchFamily="34" charset="0"/>
        <a:buChar char="•"/>
        <a:defRPr sz="2455" kern="1200">
          <a:solidFill>
            <a:schemeClr val="tx1"/>
          </a:solidFill>
          <a:latin typeface="+mn-lt"/>
          <a:ea typeface="+mn-ea"/>
          <a:cs typeface="+mn-cs"/>
        </a:defRPr>
      </a:lvl2pPr>
      <a:lvl3pPr marL="1169670" indent="-234315" algn="l" defTabSz="935990" rtl="0" eaLnBrk="1" latinLnBrk="0" hangingPunct="1">
        <a:lnSpc>
          <a:spcPct val="90000"/>
        </a:lnSpc>
        <a:spcBef>
          <a:spcPts val="510"/>
        </a:spcBef>
        <a:buFont typeface="Arial" panose="020B0604020202020204" pitchFamily="34" charset="0"/>
        <a:buChar char="•"/>
        <a:defRPr sz="2050" kern="1200">
          <a:solidFill>
            <a:schemeClr val="tx1"/>
          </a:solidFill>
          <a:latin typeface="+mn-lt"/>
          <a:ea typeface="+mn-ea"/>
          <a:cs typeface="+mn-cs"/>
        </a:defRPr>
      </a:lvl3pPr>
      <a:lvl4pPr marL="163830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4pPr>
      <a:lvl5pPr marL="210629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5pPr>
      <a:lvl6pPr marL="257429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6pPr>
      <a:lvl7pPr marL="304165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7pPr>
      <a:lvl8pPr marL="351028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8pPr>
      <a:lvl9pPr marL="397827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9pPr>
    </p:bodyStyle>
    <p:otherStyle>
      <a:defPPr>
        <a:defRPr lang="zh-CN"/>
      </a:defPPr>
      <a:lvl1pPr marL="0" algn="l" defTabSz="935990" rtl="0" eaLnBrk="1" latinLnBrk="0" hangingPunct="1">
        <a:defRPr sz="1845" kern="1200">
          <a:solidFill>
            <a:schemeClr val="tx1"/>
          </a:solidFill>
          <a:latin typeface="+mn-lt"/>
          <a:ea typeface="+mn-ea"/>
          <a:cs typeface="+mn-cs"/>
        </a:defRPr>
      </a:lvl1pPr>
      <a:lvl2pPr marL="467995" algn="l" defTabSz="935990" rtl="0" eaLnBrk="1" latinLnBrk="0" hangingPunct="1">
        <a:defRPr sz="1845" kern="1200">
          <a:solidFill>
            <a:schemeClr val="tx1"/>
          </a:solidFill>
          <a:latin typeface="+mn-lt"/>
          <a:ea typeface="+mn-ea"/>
          <a:cs typeface="+mn-cs"/>
        </a:defRPr>
      </a:lvl2pPr>
      <a:lvl3pPr marL="935990" algn="l" defTabSz="935990" rtl="0" eaLnBrk="1" latinLnBrk="0" hangingPunct="1">
        <a:defRPr sz="1845" kern="1200">
          <a:solidFill>
            <a:schemeClr val="tx1"/>
          </a:solidFill>
          <a:latin typeface="+mn-lt"/>
          <a:ea typeface="+mn-ea"/>
          <a:cs typeface="+mn-cs"/>
        </a:defRPr>
      </a:lvl3pPr>
      <a:lvl4pPr marL="1403985" algn="l" defTabSz="935990" rtl="0" eaLnBrk="1" latinLnBrk="0" hangingPunct="1">
        <a:defRPr sz="1845" kern="1200">
          <a:solidFill>
            <a:schemeClr val="tx1"/>
          </a:solidFill>
          <a:latin typeface="+mn-lt"/>
          <a:ea typeface="+mn-ea"/>
          <a:cs typeface="+mn-cs"/>
        </a:defRPr>
      </a:lvl4pPr>
      <a:lvl5pPr marL="1871980" algn="l" defTabSz="935990" rtl="0" eaLnBrk="1" latinLnBrk="0" hangingPunct="1">
        <a:defRPr sz="1845" kern="1200">
          <a:solidFill>
            <a:schemeClr val="tx1"/>
          </a:solidFill>
          <a:latin typeface="+mn-lt"/>
          <a:ea typeface="+mn-ea"/>
          <a:cs typeface="+mn-cs"/>
        </a:defRPr>
      </a:lvl5pPr>
      <a:lvl6pPr marL="2339975" algn="l" defTabSz="935990" rtl="0" eaLnBrk="1" latinLnBrk="0" hangingPunct="1">
        <a:defRPr sz="1845" kern="1200">
          <a:solidFill>
            <a:schemeClr val="tx1"/>
          </a:solidFill>
          <a:latin typeface="+mn-lt"/>
          <a:ea typeface="+mn-ea"/>
          <a:cs typeface="+mn-cs"/>
        </a:defRPr>
      </a:lvl6pPr>
      <a:lvl7pPr marL="2808605" algn="l" defTabSz="935990" rtl="0" eaLnBrk="1" latinLnBrk="0" hangingPunct="1">
        <a:defRPr sz="1845" kern="1200">
          <a:solidFill>
            <a:schemeClr val="tx1"/>
          </a:solidFill>
          <a:latin typeface="+mn-lt"/>
          <a:ea typeface="+mn-ea"/>
          <a:cs typeface="+mn-cs"/>
        </a:defRPr>
      </a:lvl7pPr>
      <a:lvl8pPr marL="3275965" algn="l" defTabSz="935990" rtl="0" eaLnBrk="1" latinLnBrk="0" hangingPunct="1">
        <a:defRPr sz="1845" kern="1200">
          <a:solidFill>
            <a:schemeClr val="tx1"/>
          </a:solidFill>
          <a:latin typeface="+mn-lt"/>
          <a:ea typeface="+mn-ea"/>
          <a:cs typeface="+mn-cs"/>
        </a:defRPr>
      </a:lvl8pPr>
      <a:lvl9pPr marL="3743960" algn="l" defTabSz="935990" rtl="0" eaLnBrk="1" latinLnBrk="0" hangingPunct="1">
        <a:defRPr sz="184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 Target="slide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slide" Target="slide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 Target="slide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 Target="slide2.xml"/></Relationships>
</file>

<file path=ppt/slides/_rels/slide16.xml.rels><?xml version="1.0" encoding="UTF-8" standalone="yes"?>
<Relationships xmlns="http://schemas.openxmlformats.org/package/2006/relationships"><Relationship Id="rId8" Type="http://schemas.openxmlformats.org/officeDocument/2006/relationships/image" Target="../media/image2.emf"/><Relationship Id="rId13" Type="http://schemas.openxmlformats.org/officeDocument/2006/relationships/image" Target="../media/image15.png"/><Relationship Id="rId3" Type="http://schemas.openxmlformats.org/officeDocument/2006/relationships/slideLayout" Target="../slideLayouts/slideLayout1.xml"/><Relationship Id="rId7" Type="http://schemas.openxmlformats.org/officeDocument/2006/relationships/image" Target="../media/image10.png"/><Relationship Id="rId12" Type="http://schemas.openxmlformats.org/officeDocument/2006/relationships/image" Target="../media/image14.png"/><Relationship Id="rId2" Type="http://schemas.openxmlformats.org/officeDocument/2006/relationships/tags" Target="../tags/tag27.xml"/><Relationship Id="rId16" Type="http://schemas.openxmlformats.org/officeDocument/2006/relationships/image" Target="../media/image18.png"/><Relationship Id="rId1" Type="http://schemas.openxmlformats.org/officeDocument/2006/relationships/tags" Target="../tags/tag26.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8.png"/><Relationship Id="rId15" Type="http://schemas.openxmlformats.org/officeDocument/2006/relationships/image" Target="../media/image17.png"/><Relationship Id="rId10" Type="http://schemas.openxmlformats.org/officeDocument/2006/relationships/image" Target="../media/image12.png"/><Relationship Id="rId4" Type="http://schemas.openxmlformats.org/officeDocument/2006/relationships/slide" Target="slide2.xml"/><Relationship Id="rId9" Type="http://schemas.openxmlformats.org/officeDocument/2006/relationships/image" Target="../media/image11.png"/><Relationship Id="rId1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9.png"/><Relationship Id="rId4" Type="http://schemas.openxmlformats.org/officeDocument/2006/relationships/slide" Target="slide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 Target="slide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slide" Target="slid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 Target="slide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 Target="slide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slide" Target="slide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 Target="slide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20.png"/><Relationship Id="rId4" Type="http://schemas.openxmlformats.org/officeDocument/2006/relationships/slide" Target="slide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slide" Target="slide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image" Target="../media/image21.jpeg"/><Relationship Id="rId4" Type="http://schemas.openxmlformats.org/officeDocument/2006/relationships/slide" Target="slide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22.jpeg"/><Relationship Id="rId4" Type="http://schemas.openxmlformats.org/officeDocument/2006/relationships/slide" Target="slide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22.jpeg"/><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slide" Target="slide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slide" Target="slide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 Target="slide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slide" Target="slide2.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 Target="slide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slide" Target="slide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image" Target="../media/image25.png"/><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image" Target="../media/image26.jpeg"/><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3.xml"/><Relationship Id="rId1" Type="http://schemas.openxmlformats.org/officeDocument/2006/relationships/tags" Target="../tags/tag72.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tags" Target="../tags/tag74.xml"/><Relationship Id="rId4" Type="http://schemas.openxmlformats.org/officeDocument/2006/relationships/slide" Target="slide2.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slide" Target="slide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9.xml"/><Relationship Id="rId1" Type="http://schemas.openxmlformats.org/officeDocument/2006/relationships/tags" Target="../tags/tag78.xml"/><Relationship Id="rId4" Type="http://schemas.openxmlformats.org/officeDocument/2006/relationships/slide" Target="slide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1.xml"/><Relationship Id="rId1" Type="http://schemas.openxmlformats.org/officeDocument/2006/relationships/tags" Target="../tags/tag80.xml"/><Relationship Id="rId4" Type="http://schemas.openxmlformats.org/officeDocument/2006/relationships/slide" Target="slide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3.xml"/><Relationship Id="rId1" Type="http://schemas.openxmlformats.org/officeDocument/2006/relationships/tags" Target="../tags/tag82.xml"/><Relationship Id="rId4" Type="http://schemas.openxmlformats.org/officeDocument/2006/relationships/slide" Target="slide2.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5.xml"/><Relationship Id="rId1" Type="http://schemas.openxmlformats.org/officeDocument/2006/relationships/tags" Target="../tags/tag84.xml"/><Relationship Id="rId4" Type="http://schemas.openxmlformats.org/officeDocument/2006/relationships/slide" Target="slide2.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7.xml"/><Relationship Id="rId1" Type="http://schemas.openxmlformats.org/officeDocument/2006/relationships/tags" Target="../tags/tag86.xml"/><Relationship Id="rId4" Type="http://schemas.openxmlformats.org/officeDocument/2006/relationships/slide" Target="slide2.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9.xml"/><Relationship Id="rId1" Type="http://schemas.openxmlformats.org/officeDocument/2006/relationships/tags" Target="../tags/tag88.xml"/><Relationship Id="rId4" Type="http://schemas.openxmlformats.org/officeDocument/2006/relationships/slide" Target="slide2.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slide" Target="slide2.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3.xml"/><Relationship Id="rId1" Type="http://schemas.openxmlformats.org/officeDocument/2006/relationships/tags" Target="../tags/tag9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slide" Target="slide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slide" Target="slide2.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7.xml"/><Relationship Id="rId1" Type="http://schemas.openxmlformats.org/officeDocument/2006/relationships/tags" Target="../tags/tag96.xml"/><Relationship Id="rId4" Type="http://schemas.openxmlformats.org/officeDocument/2006/relationships/slide" Target="slide2.xml"/></Relationships>
</file>

<file path=ppt/slides/_rels/slide5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1.xml"/><Relationship Id="rId7" Type="http://schemas.openxmlformats.org/officeDocument/2006/relationships/image" Target="../media/image13.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slide" Target="slide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1.xml"/><Relationship Id="rId1" Type="http://schemas.openxmlformats.org/officeDocument/2006/relationships/tags" Target="../tags/tag100.xml"/><Relationship Id="rId4" Type="http://schemas.openxmlformats.org/officeDocument/2006/relationships/slide" Target="slide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3.xml"/><Relationship Id="rId1" Type="http://schemas.openxmlformats.org/officeDocument/2006/relationships/tags" Target="../tags/tag102.xml"/><Relationship Id="rId4" Type="http://schemas.openxmlformats.org/officeDocument/2006/relationships/slide" Target="slide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slide" Target="slide2.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slide" Target="slide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slide" Target="slide2.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slide" Target="slide2.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emf"/><Relationship Id="rId5" Type="http://schemas.openxmlformats.org/officeDocument/2006/relationships/image" Target="../media/image1.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Layout" Target="../slideLayouts/slideLayout1.xml"/><Relationship Id="rId7" Type="http://schemas.openxmlformats.org/officeDocument/2006/relationships/image" Target="../media/image5.emf"/><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oleObject" Target="../embeddings/oleObject2.bin"/><Relationship Id="rId5" Type="http://schemas.openxmlformats.org/officeDocument/2006/relationships/image" Target="../media/image4.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内容占位符 2">
            <a:extLst>
              <a:ext uri="{FF2B5EF4-FFF2-40B4-BE49-F238E27FC236}">
                <a16:creationId xmlns:a16="http://schemas.microsoft.com/office/drawing/2014/main" id="{017F7E12-EB9B-4A8E-A764-4F6030F808A9}"/>
              </a:ext>
            </a:extLst>
          </p:cNvPr>
          <p:cNvSpPr txBox="1"/>
          <p:nvPr/>
        </p:nvSpPr>
        <p:spPr>
          <a:xfrm>
            <a:off x="1340938" y="5021403"/>
            <a:ext cx="9510123" cy="497121"/>
          </a:xfrm>
          <a:prstGeom prst="rect">
            <a:avLst/>
          </a:prstGeom>
        </p:spPr>
        <p:txBody>
          <a:bodyPr vert="horz" lIns="71325" tIns="35662" rIns="71325" bIns="35662" rtlCol="0" anchor="ctr"/>
          <a:lstStyle>
            <a:defPPr>
              <a:defRPr lang="zh-CN"/>
            </a:defPPr>
            <a:lvl1pPr marL="0" algn="ctr" defTabSz="914400" rtl="0" eaLnBrk="1" fontAlgn="auto" latinLnBrk="0" hangingPunct="1">
              <a:spcBef>
                <a:spcPts val="0"/>
              </a:spcBef>
              <a:spcAft>
                <a:spcPts val="0"/>
              </a:spcAft>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600" dirty="0">
                <a:solidFill>
                  <a:srgbClr val="FF0000"/>
                </a:solidFill>
                <a:latin typeface="微软雅黑" panose="020B0503020204020204" pitchFamily="34" charset="-122"/>
                <a:ea typeface="微软雅黑" panose="020B0503020204020204" pitchFamily="34" charset="-122"/>
              </a:rPr>
              <a:t>赵志刚</a:t>
            </a:r>
            <a:endParaRPr lang="en-US" altLang="zh-CN" sz="16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tx1"/>
                </a:solidFill>
                <a:latin typeface="微软雅黑" panose="020B0503020204020204" pitchFamily="34" charset="-122"/>
                <a:ea typeface="微软雅黑" panose="020B0503020204020204" pitchFamily="34" charset="-122"/>
              </a:rPr>
              <a:t>2021</a:t>
            </a:r>
            <a:r>
              <a:rPr lang="zh-CN" altLang="en-US" sz="1600" dirty="0">
                <a:solidFill>
                  <a:schemeClr val="tx1"/>
                </a:solidFill>
                <a:latin typeface="微软雅黑" panose="020B0503020204020204" pitchFamily="34" charset="-122"/>
                <a:ea typeface="微软雅黑" panose="020B0503020204020204" pitchFamily="34" charset="-122"/>
              </a:rPr>
              <a:t>年</a:t>
            </a:r>
            <a:r>
              <a:rPr lang="en-US" altLang="zh-CN" sz="1600" dirty="0">
                <a:solidFill>
                  <a:schemeClr val="tx1"/>
                </a:solidFill>
                <a:latin typeface="微软雅黑" panose="020B0503020204020204" pitchFamily="34" charset="-122"/>
                <a:ea typeface="微软雅黑" panose="020B0503020204020204" pitchFamily="34" charset="-122"/>
              </a:rPr>
              <a:t>12</a:t>
            </a:r>
            <a:r>
              <a:rPr lang="zh-CN" altLang="en-US" sz="1600" dirty="0">
                <a:solidFill>
                  <a:schemeClr val="tx1"/>
                </a:solidFill>
                <a:latin typeface="微软雅黑" panose="020B0503020204020204" pitchFamily="34" charset="-122"/>
                <a:ea typeface="微软雅黑" panose="020B0503020204020204" pitchFamily="34" charset="-122"/>
              </a:rPr>
              <a:t>月</a:t>
            </a:r>
            <a:r>
              <a:rPr lang="en-US" altLang="zh-CN" sz="1600" dirty="0">
                <a:solidFill>
                  <a:schemeClr val="tx1"/>
                </a:solidFill>
                <a:latin typeface="微软雅黑" panose="020B0503020204020204" pitchFamily="34" charset="-122"/>
                <a:ea typeface="微软雅黑" panose="020B0503020204020204" pitchFamily="34" charset="-122"/>
              </a:rPr>
              <a:t>20</a:t>
            </a:r>
            <a:r>
              <a:rPr lang="zh-CN" altLang="en-US" sz="1600" dirty="0">
                <a:solidFill>
                  <a:schemeClr val="tx1"/>
                </a:solidFill>
                <a:latin typeface="微软雅黑" panose="020B0503020204020204" pitchFamily="34" charset="-122"/>
                <a:ea typeface="微软雅黑" panose="020B0503020204020204" pitchFamily="34" charset="-122"/>
              </a:rPr>
              <a:t>日</a:t>
            </a:r>
          </a:p>
        </p:txBody>
      </p:sp>
      <p:sp>
        <p:nvSpPr>
          <p:cNvPr id="50" name="Rectangle 2">
            <a:extLst>
              <a:ext uri="{FF2B5EF4-FFF2-40B4-BE49-F238E27FC236}">
                <a16:creationId xmlns:a16="http://schemas.microsoft.com/office/drawing/2014/main" id="{EF63D005-5A85-4BD2-A437-3074760DE23A}"/>
              </a:ext>
            </a:extLst>
          </p:cNvPr>
          <p:cNvSpPr txBox="1">
            <a:spLocks noChangeArrowheads="1"/>
          </p:cNvSpPr>
          <p:nvPr/>
        </p:nvSpPr>
        <p:spPr>
          <a:xfrm>
            <a:off x="1241678" y="1998521"/>
            <a:ext cx="9708642" cy="1008062"/>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pPr algn="ctr"/>
            <a:r>
              <a:rPr lang="en-US" altLang="zh-CN" dirty="0"/>
              <a:t> </a:t>
            </a:r>
            <a:r>
              <a:rPr lang="zh-CN" altLang="en-US" sz="4000" b="1" u="sng" dirty="0"/>
              <a:t>商务管理理念、商务策划、签证索赔管理</a:t>
            </a:r>
            <a:endParaRPr lang="en-US" altLang="zh-CN" sz="4000" b="1" dirty="0"/>
          </a:p>
        </p:txBody>
      </p:sp>
    </p:spTree>
    <p:extLst>
      <p:ext uri="{BB962C8B-B14F-4D97-AF65-F5344CB8AC3E}">
        <p14:creationId xmlns:p14="http://schemas.microsoft.com/office/powerpoint/2010/main" val="1817049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5096D87A-CF8F-4F96-B5BA-4EAEC4F34427}"/>
              </a:ext>
            </a:extLst>
          </p:cNvPr>
          <p:cNvGrpSpPr/>
          <p:nvPr/>
        </p:nvGrpSpPr>
        <p:grpSpPr>
          <a:xfrm>
            <a:off x="608462" y="235902"/>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750F96FB-FFDB-47F2-8D76-D947A5EFBF50}"/>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2</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90A6500C-3B82-48F0-9464-2DA618E80104}"/>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签证变更管理</a:t>
              </a:r>
            </a:p>
          </p:txBody>
        </p:sp>
      </p:grpSp>
      <p:grpSp>
        <p:nvGrpSpPr>
          <p:cNvPr id="16" name="Group 23">
            <a:extLst>
              <a:ext uri="{FF2B5EF4-FFF2-40B4-BE49-F238E27FC236}">
                <a16:creationId xmlns:a16="http://schemas.microsoft.com/office/drawing/2014/main" id="{49B4998C-077D-4562-BB02-304F1AB2F3F5}"/>
              </a:ext>
            </a:extLst>
          </p:cNvPr>
          <p:cNvGrpSpPr>
            <a:grpSpLocks/>
          </p:cNvGrpSpPr>
          <p:nvPr/>
        </p:nvGrpSpPr>
        <p:grpSpPr bwMode="auto">
          <a:xfrm>
            <a:off x="3571883" y="864283"/>
            <a:ext cx="3668950" cy="5417718"/>
            <a:chOff x="1655" y="1582"/>
            <a:chExt cx="1678" cy="2621"/>
          </a:xfrm>
        </p:grpSpPr>
        <p:pic>
          <p:nvPicPr>
            <p:cNvPr id="17" name="Picture 17" descr="12">
              <a:extLst>
                <a:ext uri="{FF2B5EF4-FFF2-40B4-BE49-F238E27FC236}">
                  <a16:creationId xmlns:a16="http://schemas.microsoft.com/office/drawing/2014/main" id="{20B0A6B6-CB99-44A9-8D34-20D7E5E70D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5" y="1933"/>
              <a:ext cx="1669" cy="227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8" name="Text Box 18">
              <a:extLst>
                <a:ext uri="{FF2B5EF4-FFF2-40B4-BE49-F238E27FC236}">
                  <a16:creationId xmlns:a16="http://schemas.microsoft.com/office/drawing/2014/main" id="{BD688581-0FB6-4DF9-BA05-49975F2D3442}"/>
                </a:ext>
              </a:extLst>
            </p:cNvPr>
            <p:cNvSpPr txBox="1">
              <a:spLocks noChangeArrowheads="1"/>
            </p:cNvSpPr>
            <p:nvPr/>
          </p:nvSpPr>
          <p:spPr bwMode="auto">
            <a:xfrm>
              <a:off x="1655" y="1582"/>
              <a:ext cx="1678" cy="179"/>
            </a:xfrm>
            <a:prstGeom prst="rect">
              <a:avLst/>
            </a:prstGeom>
            <a:solidFill>
              <a:schemeClr val="accent1">
                <a:satMod val="103000"/>
                <a:lumMod val="102000"/>
                <a:tint val="94000"/>
              </a:schemeClr>
            </a:solidFill>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ctr" eaLnBrk="1" hangingPunct="1">
                <a:spcBef>
                  <a:spcPct val="50000"/>
                </a:spcBef>
                <a:defRPr/>
              </a:pPr>
              <a:r>
                <a:rPr lang="zh-CN" altLang="en-US" dirty="0">
                  <a:solidFill>
                    <a:schemeClr val="tx1"/>
                  </a:solidFill>
                  <a:ea typeface="楷体_GB2312" pitchFamily="49" charset="-122"/>
                </a:rPr>
                <a:t>会签制：项目会签单  </a:t>
              </a:r>
            </a:p>
          </p:txBody>
        </p:sp>
      </p:grpSp>
      <p:grpSp>
        <p:nvGrpSpPr>
          <p:cNvPr id="19" name="Group 27">
            <a:extLst>
              <a:ext uri="{FF2B5EF4-FFF2-40B4-BE49-F238E27FC236}">
                <a16:creationId xmlns:a16="http://schemas.microsoft.com/office/drawing/2014/main" id="{1F87E781-D573-49A0-8102-D638CFE4443D}"/>
              </a:ext>
            </a:extLst>
          </p:cNvPr>
          <p:cNvGrpSpPr>
            <a:grpSpLocks/>
          </p:cNvGrpSpPr>
          <p:nvPr/>
        </p:nvGrpSpPr>
        <p:grpSpPr bwMode="auto">
          <a:xfrm>
            <a:off x="7694887" y="864283"/>
            <a:ext cx="3755617" cy="5417718"/>
            <a:chOff x="3515" y="799"/>
            <a:chExt cx="1950" cy="2813"/>
          </a:xfrm>
        </p:grpSpPr>
        <p:pic>
          <p:nvPicPr>
            <p:cNvPr id="20" name="Picture 16" descr="13">
              <a:extLst>
                <a:ext uri="{FF2B5EF4-FFF2-40B4-BE49-F238E27FC236}">
                  <a16:creationId xmlns:a16="http://schemas.microsoft.com/office/drawing/2014/main" id="{8025C4DF-B284-493E-B67A-DB9DF47ECBD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1" y="1167"/>
              <a:ext cx="1904" cy="244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1" name="Text Box 19">
              <a:extLst>
                <a:ext uri="{FF2B5EF4-FFF2-40B4-BE49-F238E27FC236}">
                  <a16:creationId xmlns:a16="http://schemas.microsoft.com/office/drawing/2014/main" id="{67D0E0DD-4FBB-4E0D-9793-BF445C7478A6}"/>
                </a:ext>
              </a:extLst>
            </p:cNvPr>
            <p:cNvSpPr txBox="1">
              <a:spLocks noChangeArrowheads="1"/>
            </p:cNvSpPr>
            <p:nvPr/>
          </p:nvSpPr>
          <p:spPr bwMode="auto">
            <a:xfrm>
              <a:off x="3515" y="799"/>
              <a:ext cx="1950" cy="192"/>
            </a:xfrm>
            <a:prstGeom prst="rect">
              <a:avLst/>
            </a:prstGeom>
            <a:solidFill>
              <a:schemeClr val="accent1">
                <a:satMod val="103000"/>
                <a:lumMod val="102000"/>
                <a:tint val="94000"/>
              </a:schemeClr>
            </a:solidFill>
            <a:ln>
              <a:headEnd/>
              <a:tailEnd/>
            </a:ln>
          </p:spPr>
          <p:style>
            <a:lnRef idx="1">
              <a:schemeClr val="accent1"/>
            </a:lnRef>
            <a:fillRef idx="3">
              <a:schemeClr val="accent1"/>
            </a:fillRef>
            <a:effectRef idx="2">
              <a:schemeClr val="accent1"/>
            </a:effectRef>
            <a:fontRef idx="minor">
              <a:schemeClr val="lt1"/>
            </a:fontRef>
          </p:style>
          <p:txBody>
            <a:bodyPr>
              <a:spAutoFit/>
            </a:bodyPr>
            <a:lstStyle/>
            <a:p>
              <a:pPr algn="ctr" eaLnBrk="1" hangingPunct="1">
                <a:spcBef>
                  <a:spcPct val="50000"/>
                </a:spcBef>
                <a:defRPr/>
              </a:pPr>
              <a:r>
                <a:rPr lang="zh-CN" altLang="en-US" dirty="0">
                  <a:solidFill>
                    <a:schemeClr val="tx1"/>
                  </a:solidFill>
                  <a:ea typeface="楷体_GB2312" pitchFamily="49" charset="-122"/>
                </a:rPr>
                <a:t>指令制：项目工程指令单  </a:t>
              </a:r>
            </a:p>
          </p:txBody>
        </p:sp>
      </p:grpSp>
      <p:sp>
        <p:nvSpPr>
          <p:cNvPr id="23" name="Text Box 9">
            <a:extLst>
              <a:ext uri="{FF2B5EF4-FFF2-40B4-BE49-F238E27FC236}">
                <a16:creationId xmlns:a16="http://schemas.microsoft.com/office/drawing/2014/main" id="{8F614638-E5EF-415B-BDD8-CE2532E23E5C}"/>
              </a:ext>
            </a:extLst>
          </p:cNvPr>
          <p:cNvSpPr txBox="1">
            <a:spLocks noChangeArrowheads="1"/>
          </p:cNvSpPr>
          <p:nvPr/>
        </p:nvSpPr>
        <p:spPr bwMode="auto">
          <a:xfrm>
            <a:off x="741496" y="1342645"/>
            <a:ext cx="469914" cy="5232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algn="ctr" eaLnBrk="1" hangingPunct="1">
              <a:spcBef>
                <a:spcPct val="50000"/>
              </a:spcBef>
              <a:defRPr/>
            </a:pPr>
            <a:r>
              <a:rPr lang="en-US" altLang="zh-CN" sz="2800" b="1" dirty="0">
                <a:solidFill>
                  <a:srgbClr val="990000"/>
                </a:solidFill>
              </a:rPr>
              <a:t>5</a:t>
            </a:r>
            <a:r>
              <a:rPr lang="zh-CN" altLang="en-US" dirty="0">
                <a:solidFill>
                  <a:srgbClr val="990000"/>
                </a:solidFill>
              </a:rPr>
              <a:t>  </a:t>
            </a:r>
            <a:endParaRPr lang="zh-CN" altLang="zh-CN" dirty="0">
              <a:solidFill>
                <a:srgbClr val="990000"/>
              </a:solidFill>
            </a:endParaRPr>
          </a:p>
        </p:txBody>
      </p:sp>
      <p:sp>
        <p:nvSpPr>
          <p:cNvPr id="24" name="Rectangle 9">
            <a:extLst>
              <a:ext uri="{FF2B5EF4-FFF2-40B4-BE49-F238E27FC236}">
                <a16:creationId xmlns:a16="http://schemas.microsoft.com/office/drawing/2014/main" id="{1C4369BE-4315-476F-A84E-880DC6348DD8}"/>
              </a:ext>
            </a:extLst>
          </p:cNvPr>
          <p:cNvSpPr>
            <a:spLocks noChangeArrowheads="1"/>
          </p:cNvSpPr>
          <p:nvPr/>
        </p:nvSpPr>
        <p:spPr bwMode="auto">
          <a:xfrm>
            <a:off x="857396" y="3034545"/>
            <a:ext cx="2016126"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62000" indent="-7620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lnSpc>
                <a:spcPct val="150000"/>
              </a:lnSpc>
              <a:buClrTx/>
              <a:buSzTx/>
              <a:buFont typeface="Wingdings" panose="05000000000000000000" pitchFamily="2" charset="2"/>
              <a:buNone/>
            </a:pPr>
            <a:r>
              <a:rPr lang="zh-CN" altLang="en-US" sz="2300" b="1" dirty="0">
                <a:solidFill>
                  <a:srgbClr val="FF0000"/>
                </a:solidFill>
                <a:latin typeface="华文仿宋" panose="02010600040101010101" pitchFamily="2" charset="-122"/>
                <a:ea typeface="华文仿宋" panose="02010600040101010101" pitchFamily="2" charset="-122"/>
              </a:rPr>
              <a:t>     会签制  </a:t>
            </a:r>
            <a:endParaRPr lang="en-US" altLang="zh-CN" sz="2300" b="1" dirty="0">
              <a:solidFill>
                <a:srgbClr val="FF0000"/>
              </a:solidFill>
              <a:latin typeface="华文仿宋" panose="02010600040101010101" pitchFamily="2" charset="-122"/>
              <a:ea typeface="华文仿宋" panose="02010600040101010101" pitchFamily="2" charset="-122"/>
            </a:endParaRPr>
          </a:p>
          <a:p>
            <a:pPr algn="ctr" eaLnBrk="1" hangingPunct="1">
              <a:lnSpc>
                <a:spcPct val="150000"/>
              </a:lnSpc>
              <a:buClrTx/>
              <a:buSzTx/>
              <a:buFont typeface="Wingdings" panose="05000000000000000000" pitchFamily="2" charset="2"/>
              <a:buNone/>
            </a:pPr>
            <a:r>
              <a:rPr lang="zh-CN" altLang="en-US" sz="2000" b="1" dirty="0">
                <a:solidFill>
                  <a:srgbClr val="FF0000"/>
                </a:solidFill>
                <a:latin typeface="华文仿宋" panose="02010600040101010101" pitchFamily="2" charset="-122"/>
                <a:ea typeface="楷体_GB2312" pitchFamily="49" charset="-122"/>
              </a:rPr>
              <a:t>      </a:t>
            </a:r>
            <a:r>
              <a:rPr lang="zh-CN" altLang="en-US" sz="2300" b="1" dirty="0">
                <a:solidFill>
                  <a:srgbClr val="FF0000"/>
                </a:solidFill>
                <a:latin typeface="华文仿宋" panose="02010600040101010101" pitchFamily="2" charset="-122"/>
                <a:ea typeface="华文仿宋" panose="02010600040101010101" pitchFamily="2" charset="-122"/>
              </a:rPr>
              <a:t>指令制  </a:t>
            </a:r>
          </a:p>
          <a:p>
            <a:pPr algn="ctr" eaLnBrk="1" hangingPunct="1">
              <a:lnSpc>
                <a:spcPct val="150000"/>
              </a:lnSpc>
              <a:buClrTx/>
              <a:buSzTx/>
              <a:buFont typeface="Wingdings" panose="05000000000000000000" pitchFamily="2" charset="2"/>
              <a:buNone/>
            </a:pPr>
            <a:r>
              <a:rPr lang="zh-CN" altLang="en-US" sz="2300" dirty="0">
                <a:solidFill>
                  <a:schemeClr val="hlink"/>
                </a:solidFill>
                <a:latin typeface="华文仿宋" panose="02010600040101010101" pitchFamily="2" charset="-122"/>
                <a:ea typeface="华文仿宋" panose="02010600040101010101" pitchFamily="2" charset="-122"/>
              </a:rPr>
              <a:t>  </a:t>
            </a:r>
          </a:p>
        </p:txBody>
      </p:sp>
      <p:sp>
        <p:nvSpPr>
          <p:cNvPr id="25" name="AutoShape 60">
            <a:extLst>
              <a:ext uri="{FF2B5EF4-FFF2-40B4-BE49-F238E27FC236}">
                <a16:creationId xmlns:a16="http://schemas.microsoft.com/office/drawing/2014/main" id="{9A4EC069-CCB0-4F96-B012-9EC6FF8C05CD}"/>
              </a:ext>
            </a:extLst>
          </p:cNvPr>
          <p:cNvSpPr>
            <a:spLocks noChangeArrowheads="1"/>
          </p:cNvSpPr>
          <p:nvPr/>
        </p:nvSpPr>
        <p:spPr bwMode="auto">
          <a:xfrm rot="3265097">
            <a:off x="1063003" y="2230627"/>
            <a:ext cx="969333" cy="1616150"/>
          </a:xfrm>
          <a:prstGeom prst="curvedRightArrow">
            <a:avLst>
              <a:gd name="adj1" fmla="val 33346"/>
              <a:gd name="adj2" fmla="val 66691"/>
              <a:gd name="adj3" fmla="val 19713"/>
            </a:avLst>
          </a:prstGeom>
          <a:solidFill>
            <a:schemeClr val="accent1"/>
          </a:solidFill>
          <a:ln w="9525">
            <a:solidFill>
              <a:schemeClr val="tx1"/>
            </a:solidFill>
            <a:miter lim="800000"/>
            <a:headEnd/>
            <a:tailEnd/>
          </a:ln>
        </p:spPr>
        <p:txBody>
          <a:bodyPr rot="10800000" vert="eaVert"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latin typeface="华文仿宋" panose="02010600040101010101" pitchFamily="2" charset="-122"/>
              <a:ea typeface="华文仿宋" panose="02010600040101010101" pitchFamily="2" charset="-122"/>
            </a:endParaRPr>
          </a:p>
        </p:txBody>
      </p:sp>
      <p:sp>
        <p:nvSpPr>
          <p:cNvPr id="26" name="AutoShape 61">
            <a:extLst>
              <a:ext uri="{FF2B5EF4-FFF2-40B4-BE49-F238E27FC236}">
                <a16:creationId xmlns:a16="http://schemas.microsoft.com/office/drawing/2014/main" id="{64806F6A-C3BB-4C33-9A20-D5215E96CD02}"/>
              </a:ext>
            </a:extLst>
          </p:cNvPr>
          <p:cNvSpPr>
            <a:spLocks noChangeArrowheads="1"/>
          </p:cNvSpPr>
          <p:nvPr/>
        </p:nvSpPr>
        <p:spPr bwMode="auto">
          <a:xfrm rot="2934306">
            <a:off x="1911129" y="3488408"/>
            <a:ext cx="1453999" cy="1778298"/>
          </a:xfrm>
          <a:prstGeom prst="curvedLeftArrow">
            <a:avLst>
              <a:gd name="adj1" fmla="val 24461"/>
              <a:gd name="adj2" fmla="val 48922"/>
              <a:gd name="adj3" fmla="val 33333"/>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8612165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C5940FD0-1C13-4D2D-8B7E-AB4F8275EBFA}"/>
              </a:ext>
            </a:extLst>
          </p:cNvPr>
          <p:cNvGrpSpPr/>
          <p:nvPr/>
        </p:nvGrpSpPr>
        <p:grpSpPr>
          <a:xfrm>
            <a:off x="608462" y="235902"/>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7C45C73C-55A2-4C56-8058-5D88E6491179}"/>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0A6767C7-9D26-40AA-8BA9-1ED2BAC94BEE}"/>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签证变更管理</a:t>
              </a:r>
            </a:p>
          </p:txBody>
        </p:sp>
      </p:grpSp>
      <p:sp>
        <p:nvSpPr>
          <p:cNvPr id="17" name="Text Box 9">
            <a:extLst>
              <a:ext uri="{FF2B5EF4-FFF2-40B4-BE49-F238E27FC236}">
                <a16:creationId xmlns:a16="http://schemas.microsoft.com/office/drawing/2014/main" id="{3A67DEE0-447C-4930-AFB0-989703773412}"/>
              </a:ext>
            </a:extLst>
          </p:cNvPr>
          <p:cNvSpPr txBox="1">
            <a:spLocks noChangeArrowheads="1"/>
          </p:cNvSpPr>
          <p:nvPr/>
        </p:nvSpPr>
        <p:spPr bwMode="auto">
          <a:xfrm>
            <a:off x="741496" y="1342645"/>
            <a:ext cx="469914" cy="5232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algn="ctr" eaLnBrk="1" hangingPunct="1">
              <a:spcBef>
                <a:spcPct val="50000"/>
              </a:spcBef>
              <a:defRPr/>
            </a:pPr>
            <a:r>
              <a:rPr lang="en-US" altLang="zh-CN" sz="2800" b="1" dirty="0">
                <a:solidFill>
                  <a:srgbClr val="990000"/>
                </a:solidFill>
              </a:rPr>
              <a:t>6</a:t>
            </a:r>
            <a:r>
              <a:rPr lang="zh-CN" altLang="en-US" dirty="0">
                <a:solidFill>
                  <a:srgbClr val="990000"/>
                </a:solidFill>
              </a:rPr>
              <a:t> </a:t>
            </a:r>
            <a:endParaRPr lang="zh-CN" altLang="zh-CN" dirty="0">
              <a:solidFill>
                <a:srgbClr val="990000"/>
              </a:solidFill>
            </a:endParaRPr>
          </a:p>
        </p:txBody>
      </p:sp>
      <p:graphicFrame>
        <p:nvGraphicFramePr>
          <p:cNvPr id="22" name="Group 76">
            <a:extLst>
              <a:ext uri="{FF2B5EF4-FFF2-40B4-BE49-F238E27FC236}">
                <a16:creationId xmlns:a16="http://schemas.microsoft.com/office/drawing/2014/main" id="{F5819857-452C-46D7-962D-DCC8231CDD46}"/>
              </a:ext>
            </a:extLst>
          </p:cNvPr>
          <p:cNvGraphicFramePr>
            <a:graphicFrameLocks noGrp="1"/>
          </p:cNvGraphicFramePr>
          <p:nvPr>
            <p:extLst>
              <p:ext uri="{D42A27DB-BD31-4B8C-83A1-F6EECF244321}">
                <p14:modId xmlns:p14="http://schemas.microsoft.com/office/powerpoint/2010/main" val="3147272084"/>
              </p:ext>
            </p:extLst>
          </p:nvPr>
        </p:nvGraphicFramePr>
        <p:xfrm>
          <a:off x="3671249" y="2970138"/>
          <a:ext cx="8020236" cy="2769604"/>
        </p:xfrm>
        <a:graphic>
          <a:graphicData uri="http://schemas.openxmlformats.org/drawingml/2006/table">
            <a:tbl>
              <a:tblPr/>
              <a:tblGrid>
                <a:gridCol w="336891">
                  <a:extLst>
                    <a:ext uri="{9D8B030D-6E8A-4147-A177-3AD203B41FA5}">
                      <a16:colId xmlns:a16="http://schemas.microsoft.com/office/drawing/2014/main" val="20000"/>
                    </a:ext>
                  </a:extLst>
                </a:gridCol>
                <a:gridCol w="759400">
                  <a:extLst>
                    <a:ext uri="{9D8B030D-6E8A-4147-A177-3AD203B41FA5}">
                      <a16:colId xmlns:a16="http://schemas.microsoft.com/office/drawing/2014/main" val="20001"/>
                    </a:ext>
                  </a:extLst>
                </a:gridCol>
                <a:gridCol w="1096291">
                  <a:extLst>
                    <a:ext uri="{9D8B030D-6E8A-4147-A177-3AD203B41FA5}">
                      <a16:colId xmlns:a16="http://schemas.microsoft.com/office/drawing/2014/main" val="20002"/>
                    </a:ext>
                  </a:extLst>
                </a:gridCol>
                <a:gridCol w="1181911">
                  <a:extLst>
                    <a:ext uri="{9D8B030D-6E8A-4147-A177-3AD203B41FA5}">
                      <a16:colId xmlns:a16="http://schemas.microsoft.com/office/drawing/2014/main" val="20003"/>
                    </a:ext>
                  </a:extLst>
                </a:gridCol>
                <a:gridCol w="677504">
                  <a:extLst>
                    <a:ext uri="{9D8B030D-6E8A-4147-A177-3AD203B41FA5}">
                      <a16:colId xmlns:a16="http://schemas.microsoft.com/office/drawing/2014/main" val="20004"/>
                    </a:ext>
                  </a:extLst>
                </a:gridCol>
                <a:gridCol w="843157">
                  <a:extLst>
                    <a:ext uri="{9D8B030D-6E8A-4147-A177-3AD203B41FA5}">
                      <a16:colId xmlns:a16="http://schemas.microsoft.com/office/drawing/2014/main" val="20005"/>
                    </a:ext>
                  </a:extLst>
                </a:gridCol>
                <a:gridCol w="759400">
                  <a:extLst>
                    <a:ext uri="{9D8B030D-6E8A-4147-A177-3AD203B41FA5}">
                      <a16:colId xmlns:a16="http://schemas.microsoft.com/office/drawing/2014/main" val="20006"/>
                    </a:ext>
                  </a:extLst>
                </a:gridCol>
                <a:gridCol w="845019">
                  <a:extLst>
                    <a:ext uri="{9D8B030D-6E8A-4147-A177-3AD203B41FA5}">
                      <a16:colId xmlns:a16="http://schemas.microsoft.com/office/drawing/2014/main" val="20007"/>
                    </a:ext>
                  </a:extLst>
                </a:gridCol>
                <a:gridCol w="673782">
                  <a:extLst>
                    <a:ext uri="{9D8B030D-6E8A-4147-A177-3AD203B41FA5}">
                      <a16:colId xmlns:a16="http://schemas.microsoft.com/office/drawing/2014/main" val="20008"/>
                    </a:ext>
                  </a:extLst>
                </a:gridCol>
                <a:gridCol w="846881">
                  <a:extLst>
                    <a:ext uri="{9D8B030D-6E8A-4147-A177-3AD203B41FA5}">
                      <a16:colId xmlns:a16="http://schemas.microsoft.com/office/drawing/2014/main" val="20009"/>
                    </a:ext>
                  </a:extLst>
                </a:gridCol>
              </a:tblGrid>
              <a:tr h="60748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Times New Roman" pitchFamily="18" charset="0"/>
                          <a:ea typeface="仿宋_GB2312" pitchFamily="49" charset="-122"/>
                          <a:cs typeface="宋体" pitchFamily="2" charset="-122"/>
                        </a:rPr>
                        <a:t>序号</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文件编号</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未确认费用原因</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目前签证证据资料</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实际</a:t>
                      </a: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情况</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待补资料情况</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注意事项</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补资料责任人</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完成时间</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项目经理意见</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641937">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92651">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dirty="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727528">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600" b="1" i="0" u="none" strike="noStrike" cap="none" normalizeH="0" baseline="0">
                          <a:ln>
                            <a:noFill/>
                          </a:ln>
                          <a:solidFill>
                            <a:schemeClr val="tx1"/>
                          </a:solidFill>
                          <a:effectLst/>
                          <a:latin typeface="Times New Roman" pitchFamily="18" charset="0"/>
                          <a:ea typeface="仿宋_GB2312" pitchFamily="49" charset="-122"/>
                          <a:cs typeface="宋体" pitchFamily="2" charset="-122"/>
                        </a:rPr>
                        <a:t>　</a:t>
                      </a:r>
                    </a:p>
                  </a:txBody>
                  <a:tcPr marL="107209" marR="107209" marT="53588" marB="53588"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bl>
          </a:graphicData>
        </a:graphic>
      </p:graphicFrame>
      <p:sp>
        <p:nvSpPr>
          <p:cNvPr id="23" name="Rectangle 77">
            <a:extLst>
              <a:ext uri="{FF2B5EF4-FFF2-40B4-BE49-F238E27FC236}">
                <a16:creationId xmlns:a16="http://schemas.microsoft.com/office/drawing/2014/main" id="{FB6A4894-491E-4008-B9BB-78789FA43D5C}"/>
              </a:ext>
            </a:extLst>
          </p:cNvPr>
          <p:cNvSpPr>
            <a:spLocks noChangeArrowheads="1"/>
          </p:cNvSpPr>
          <p:nvPr/>
        </p:nvSpPr>
        <p:spPr bwMode="auto">
          <a:xfrm>
            <a:off x="4051667" y="2517772"/>
            <a:ext cx="7387405"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nchor="ctr">
            <a:spAutoFit/>
          </a:bodyPr>
          <a:lstStyle>
            <a:lvl1pPr indent="7620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1800">
                <a:ea typeface="华文仿宋" panose="02010600040101010101" pitchFamily="2" charset="-122"/>
              </a:rPr>
              <a:t>现场签证争议部分处理意见表</a:t>
            </a:r>
          </a:p>
          <a:p>
            <a:pPr algn="ctr" eaLnBrk="1" hangingPunct="1">
              <a:spcBef>
                <a:spcPct val="0"/>
              </a:spcBef>
              <a:buClrTx/>
              <a:buSzTx/>
              <a:buFontTx/>
              <a:buNone/>
            </a:pPr>
            <a:r>
              <a:rPr lang="zh-CN" altLang="en-US" sz="1600">
                <a:ea typeface="华文仿宋" panose="02010600040101010101" pitchFamily="2" charset="-122"/>
              </a:rPr>
              <a:t>项目：                                                                日期：</a:t>
            </a:r>
          </a:p>
        </p:txBody>
      </p:sp>
      <p:sp>
        <p:nvSpPr>
          <p:cNvPr id="24" name="Rectangle 22">
            <a:extLst>
              <a:ext uri="{FF2B5EF4-FFF2-40B4-BE49-F238E27FC236}">
                <a16:creationId xmlns:a16="http://schemas.microsoft.com/office/drawing/2014/main" id="{EFFFF9FB-CC2A-4CBF-A070-102E61E336F3}"/>
              </a:ext>
            </a:extLst>
          </p:cNvPr>
          <p:cNvSpPr>
            <a:spLocks noChangeArrowheads="1"/>
          </p:cNvSpPr>
          <p:nvPr/>
        </p:nvSpPr>
        <p:spPr bwMode="auto">
          <a:xfrm>
            <a:off x="4323147" y="816429"/>
            <a:ext cx="7009564" cy="1061829"/>
          </a:xfrm>
          <a:prstGeom prst="rect">
            <a:avLst/>
          </a:prstGeom>
          <a:solidFill>
            <a:schemeClr val="accent1">
              <a:satMod val="103000"/>
              <a:lumMod val="102000"/>
              <a:tint val="94000"/>
            </a:schemeClr>
          </a:solidFill>
          <a:ln>
            <a:headEnd/>
            <a:tailEnd/>
          </a:ln>
        </p:spPr>
        <p:style>
          <a:lnRef idx="1">
            <a:schemeClr val="accent1"/>
          </a:lnRef>
          <a:fillRef idx="3">
            <a:schemeClr val="accent1"/>
          </a:fillRef>
          <a:effectRef idx="2">
            <a:schemeClr val="accent1"/>
          </a:effectRef>
          <a:fontRef idx="minor">
            <a:schemeClr val="lt1"/>
          </a:fontRef>
        </p:style>
        <p:txBody>
          <a:bodyPr wrap="square">
            <a:spAutoFit/>
          </a:bodyPr>
          <a:lstStyle/>
          <a:p>
            <a:pPr algn="ctr">
              <a:spcBef>
                <a:spcPct val="50000"/>
              </a:spcBef>
            </a:pPr>
            <a:r>
              <a:rPr lang="zh-CN" altLang="en-US" dirty="0">
                <a:ea typeface="楷体_GB2312" pitchFamily="49" charset="-122"/>
              </a:rPr>
              <a:t>“跟踪制、督办制”：</a:t>
            </a:r>
          </a:p>
          <a:p>
            <a:pPr algn="ctr">
              <a:spcBef>
                <a:spcPct val="50000"/>
              </a:spcBef>
            </a:pPr>
            <a:r>
              <a:rPr lang="zh-CN" altLang="en-US" dirty="0">
                <a:ea typeface="楷体_GB2312" pitchFamily="49" charset="-122"/>
              </a:rPr>
              <a:t> 定期跟踪、专人督办，避免了签证单因无人过问而错过最佳时机、失效或丢失。   </a:t>
            </a:r>
          </a:p>
        </p:txBody>
      </p:sp>
      <p:sp>
        <p:nvSpPr>
          <p:cNvPr id="30" name="Rectangle 9">
            <a:extLst>
              <a:ext uri="{FF2B5EF4-FFF2-40B4-BE49-F238E27FC236}">
                <a16:creationId xmlns:a16="http://schemas.microsoft.com/office/drawing/2014/main" id="{239209AA-04CB-4744-B8F5-23CAFA292CB6}"/>
              </a:ext>
            </a:extLst>
          </p:cNvPr>
          <p:cNvSpPr>
            <a:spLocks noChangeArrowheads="1"/>
          </p:cNvSpPr>
          <p:nvPr/>
        </p:nvSpPr>
        <p:spPr bwMode="auto">
          <a:xfrm>
            <a:off x="857396" y="3034545"/>
            <a:ext cx="2016126"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62000" indent="-7620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lnSpc>
                <a:spcPct val="150000"/>
              </a:lnSpc>
              <a:buClrTx/>
              <a:buSzTx/>
              <a:buFont typeface="Wingdings" panose="05000000000000000000" pitchFamily="2" charset="2"/>
              <a:buNone/>
            </a:pPr>
            <a:r>
              <a:rPr lang="zh-CN" altLang="en-US" sz="2300" b="1" dirty="0">
                <a:solidFill>
                  <a:srgbClr val="FF0000"/>
                </a:solidFill>
                <a:latin typeface="华文仿宋" panose="02010600040101010101" pitchFamily="2" charset="-122"/>
                <a:ea typeface="华文仿宋" panose="02010600040101010101" pitchFamily="2" charset="-122"/>
              </a:rPr>
              <a:t>     跟踪制  </a:t>
            </a:r>
            <a:endParaRPr lang="en-US" altLang="zh-CN" sz="2300" b="1" dirty="0">
              <a:solidFill>
                <a:srgbClr val="FF0000"/>
              </a:solidFill>
              <a:latin typeface="华文仿宋" panose="02010600040101010101" pitchFamily="2" charset="-122"/>
              <a:ea typeface="华文仿宋" panose="02010600040101010101" pitchFamily="2" charset="-122"/>
            </a:endParaRPr>
          </a:p>
          <a:p>
            <a:pPr algn="ctr" eaLnBrk="1" hangingPunct="1">
              <a:lnSpc>
                <a:spcPct val="150000"/>
              </a:lnSpc>
              <a:buClrTx/>
              <a:buSzTx/>
              <a:buFont typeface="Wingdings" panose="05000000000000000000" pitchFamily="2" charset="2"/>
              <a:buNone/>
            </a:pPr>
            <a:r>
              <a:rPr lang="zh-CN" altLang="en-US" sz="2000" b="1" dirty="0">
                <a:solidFill>
                  <a:srgbClr val="FF0000"/>
                </a:solidFill>
                <a:latin typeface="华文仿宋" panose="02010600040101010101" pitchFamily="2" charset="-122"/>
                <a:ea typeface="楷体_GB2312" pitchFamily="49" charset="-122"/>
              </a:rPr>
              <a:t>      </a:t>
            </a:r>
            <a:r>
              <a:rPr lang="zh-CN" altLang="en-US" sz="2300" b="1" dirty="0">
                <a:solidFill>
                  <a:srgbClr val="FF0000"/>
                </a:solidFill>
                <a:latin typeface="华文仿宋" panose="02010600040101010101" pitchFamily="2" charset="-122"/>
                <a:ea typeface="华文仿宋" panose="02010600040101010101" pitchFamily="2" charset="-122"/>
              </a:rPr>
              <a:t>督办制  </a:t>
            </a:r>
          </a:p>
          <a:p>
            <a:pPr algn="ctr" eaLnBrk="1" hangingPunct="1">
              <a:lnSpc>
                <a:spcPct val="150000"/>
              </a:lnSpc>
              <a:buClrTx/>
              <a:buSzTx/>
              <a:buFont typeface="Wingdings" panose="05000000000000000000" pitchFamily="2" charset="2"/>
              <a:buNone/>
            </a:pPr>
            <a:r>
              <a:rPr lang="zh-CN" altLang="en-US" sz="2300" dirty="0">
                <a:solidFill>
                  <a:schemeClr val="hlink"/>
                </a:solidFill>
                <a:latin typeface="华文仿宋" panose="02010600040101010101" pitchFamily="2" charset="-122"/>
                <a:ea typeface="华文仿宋" panose="02010600040101010101" pitchFamily="2" charset="-122"/>
              </a:rPr>
              <a:t>  </a:t>
            </a:r>
          </a:p>
        </p:txBody>
      </p:sp>
      <p:sp>
        <p:nvSpPr>
          <p:cNvPr id="31" name="AutoShape 60">
            <a:extLst>
              <a:ext uri="{FF2B5EF4-FFF2-40B4-BE49-F238E27FC236}">
                <a16:creationId xmlns:a16="http://schemas.microsoft.com/office/drawing/2014/main" id="{FF9E112C-5488-42FB-A87D-4F9476016F1E}"/>
              </a:ext>
            </a:extLst>
          </p:cNvPr>
          <p:cNvSpPr>
            <a:spLocks noChangeArrowheads="1"/>
          </p:cNvSpPr>
          <p:nvPr/>
        </p:nvSpPr>
        <p:spPr bwMode="auto">
          <a:xfrm rot="3265097">
            <a:off x="1063003" y="2230627"/>
            <a:ext cx="969333" cy="1616150"/>
          </a:xfrm>
          <a:prstGeom prst="curvedRightArrow">
            <a:avLst>
              <a:gd name="adj1" fmla="val 33346"/>
              <a:gd name="adj2" fmla="val 66691"/>
              <a:gd name="adj3" fmla="val 19713"/>
            </a:avLst>
          </a:prstGeom>
          <a:solidFill>
            <a:schemeClr val="accent1"/>
          </a:solidFill>
          <a:ln w="9525">
            <a:solidFill>
              <a:schemeClr val="tx1"/>
            </a:solidFill>
            <a:miter lim="800000"/>
            <a:headEnd/>
            <a:tailEnd/>
          </a:ln>
        </p:spPr>
        <p:txBody>
          <a:bodyPr rot="10800000" vert="eaVert"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latin typeface="华文仿宋" panose="02010600040101010101" pitchFamily="2" charset="-122"/>
              <a:ea typeface="华文仿宋" panose="02010600040101010101" pitchFamily="2" charset="-122"/>
            </a:endParaRPr>
          </a:p>
        </p:txBody>
      </p:sp>
      <p:sp>
        <p:nvSpPr>
          <p:cNvPr id="32" name="AutoShape 61">
            <a:extLst>
              <a:ext uri="{FF2B5EF4-FFF2-40B4-BE49-F238E27FC236}">
                <a16:creationId xmlns:a16="http://schemas.microsoft.com/office/drawing/2014/main" id="{B4968400-5442-48A7-9B8E-45124AA70663}"/>
              </a:ext>
            </a:extLst>
          </p:cNvPr>
          <p:cNvSpPr>
            <a:spLocks noChangeArrowheads="1"/>
          </p:cNvSpPr>
          <p:nvPr/>
        </p:nvSpPr>
        <p:spPr bwMode="auto">
          <a:xfrm rot="2934306">
            <a:off x="1911129" y="3488408"/>
            <a:ext cx="1453999" cy="1778298"/>
          </a:xfrm>
          <a:prstGeom prst="curvedLeftArrow">
            <a:avLst>
              <a:gd name="adj1" fmla="val 24461"/>
              <a:gd name="adj2" fmla="val 48922"/>
              <a:gd name="adj3" fmla="val 33333"/>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452034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A65ED50E-BEA5-4546-A752-DDE5AF8AB454}"/>
              </a:ext>
            </a:extLst>
          </p:cNvPr>
          <p:cNvGrpSpPr/>
          <p:nvPr/>
        </p:nvGrpSpPr>
        <p:grpSpPr>
          <a:xfrm>
            <a:off x="608462" y="374746"/>
            <a:ext cx="2710047" cy="318136"/>
            <a:chOff x="4158282" y="1523945"/>
            <a:chExt cx="3474287" cy="407850"/>
          </a:xfrm>
        </p:grpSpPr>
        <p:sp>
          <p:nvSpPr>
            <p:cNvPr id="8" name="MH_Number_1">
              <a:hlinkClick r:id="rId4" action="ppaction://hlinksldjump"/>
              <a:extLst>
                <a:ext uri="{FF2B5EF4-FFF2-40B4-BE49-F238E27FC236}">
                  <a16:creationId xmlns:a16="http://schemas.microsoft.com/office/drawing/2014/main" id="{8618FAE0-7E1C-41C4-AD46-BD3C8CEA3078}"/>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9" name="MH_Entry_1">
              <a:hlinkClick r:id="rId4" action="ppaction://hlinksldjump"/>
              <a:extLst>
                <a:ext uri="{FF2B5EF4-FFF2-40B4-BE49-F238E27FC236}">
                  <a16:creationId xmlns:a16="http://schemas.microsoft.com/office/drawing/2014/main" id="{6801CB26-938D-4CCC-AD59-8357004ABD84}"/>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5" name="Text Box 2">
            <a:extLst>
              <a:ext uri="{FF2B5EF4-FFF2-40B4-BE49-F238E27FC236}">
                <a16:creationId xmlns:a16="http://schemas.microsoft.com/office/drawing/2014/main" id="{73F81624-CA20-4ACA-9151-1B05F09E95E8}"/>
              </a:ext>
            </a:extLst>
          </p:cNvPr>
          <p:cNvSpPr txBox="1">
            <a:spLocks noChangeArrowheads="1"/>
          </p:cNvSpPr>
          <p:nvPr/>
        </p:nvSpPr>
        <p:spPr bwMode="auto">
          <a:xfrm>
            <a:off x="608462" y="820737"/>
            <a:ext cx="7091815" cy="90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2400" dirty="0">
                <a:latin typeface="宋体" panose="02010600030101010101" pitchFamily="2" charset="-122"/>
              </a:rPr>
              <a:t>运用“</a:t>
            </a:r>
            <a:r>
              <a:rPr lang="en-US" altLang="zh-CN" sz="2400" dirty="0">
                <a:latin typeface="宋体" panose="02010600030101010101" pitchFamily="2" charset="-122"/>
              </a:rPr>
              <a:t>1234</a:t>
            </a:r>
            <a:r>
              <a:rPr lang="zh-CN" altLang="en-US" sz="2400" dirty="0">
                <a:latin typeface="宋体" panose="02010600030101010101" pitchFamily="2" charset="-122"/>
              </a:rPr>
              <a:t>5</a:t>
            </a:r>
            <a:r>
              <a:rPr lang="en-US" altLang="zh-CN" sz="2400" dirty="0">
                <a:latin typeface="宋体" panose="02010600030101010101" pitchFamily="2" charset="-122"/>
              </a:rPr>
              <a:t>+15”</a:t>
            </a:r>
            <a:r>
              <a:rPr lang="zh-CN" altLang="en-US" sz="2400" dirty="0">
                <a:latin typeface="宋体" panose="02010600030101010101" pitchFamily="2" charset="-122"/>
              </a:rPr>
              <a:t>商务策划工作方法，增加商务策划的广度和深度，提高项目商务策划创效能力。</a:t>
            </a:r>
            <a:endParaRPr lang="zh-CN" altLang="en-US" sz="2400" dirty="0">
              <a:solidFill>
                <a:srgbClr val="FF0066"/>
              </a:solidFill>
              <a:latin typeface="宋体" panose="02010600030101010101" pitchFamily="2" charset="-122"/>
            </a:endParaRPr>
          </a:p>
        </p:txBody>
      </p:sp>
      <p:sp>
        <p:nvSpPr>
          <p:cNvPr id="6" name="Line 3">
            <a:extLst>
              <a:ext uri="{FF2B5EF4-FFF2-40B4-BE49-F238E27FC236}">
                <a16:creationId xmlns:a16="http://schemas.microsoft.com/office/drawing/2014/main" id="{BEB8EE2F-043D-4363-835A-1C330B507BDF}"/>
              </a:ext>
            </a:extLst>
          </p:cNvPr>
          <p:cNvSpPr>
            <a:spLocks noChangeShapeType="1"/>
          </p:cNvSpPr>
          <p:nvPr/>
        </p:nvSpPr>
        <p:spPr bwMode="auto">
          <a:xfrm>
            <a:off x="2799699" y="2749010"/>
            <a:ext cx="1163637" cy="0"/>
          </a:xfrm>
          <a:prstGeom prst="line">
            <a:avLst/>
          </a:prstGeom>
          <a:noFill/>
          <a:ln w="3810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 name="未知">
            <a:extLst>
              <a:ext uri="{FF2B5EF4-FFF2-40B4-BE49-F238E27FC236}">
                <a16:creationId xmlns:a16="http://schemas.microsoft.com/office/drawing/2014/main" id="{AFFCA873-049F-4010-81A1-6D81D25649A6}"/>
              </a:ext>
            </a:extLst>
          </p:cNvPr>
          <p:cNvSpPr>
            <a:spLocks/>
          </p:cNvSpPr>
          <p:nvPr/>
        </p:nvSpPr>
        <p:spPr bwMode="auto">
          <a:xfrm flipV="1">
            <a:off x="2799699" y="4188873"/>
            <a:ext cx="1165225" cy="2165350"/>
          </a:xfrm>
          <a:custGeom>
            <a:avLst/>
            <a:gdLst>
              <a:gd name="T0" fmla="*/ 0 w 856"/>
              <a:gd name="T1" fmla="*/ 2147483646 h 1048"/>
              <a:gd name="T2" fmla="*/ 0 w 856"/>
              <a:gd name="T3" fmla="*/ 0 h 1048"/>
              <a:gd name="T4" fmla="*/ 1586155725 w 856"/>
              <a:gd name="T5" fmla="*/ 0 h 1048"/>
              <a:gd name="T6" fmla="*/ 0 60000 65536"/>
              <a:gd name="T7" fmla="*/ 0 60000 65536"/>
              <a:gd name="T8" fmla="*/ 0 60000 65536"/>
              <a:gd name="T9" fmla="*/ 0 w 856"/>
              <a:gd name="T10" fmla="*/ 0 h 1048"/>
              <a:gd name="T11" fmla="*/ 856 w 856"/>
              <a:gd name="T12" fmla="*/ 1048 h 1048"/>
            </a:gdLst>
            <a:ahLst/>
            <a:cxnLst>
              <a:cxn ang="T6">
                <a:pos x="T0" y="T1"/>
              </a:cxn>
              <a:cxn ang="T7">
                <a:pos x="T2" y="T3"/>
              </a:cxn>
              <a:cxn ang="T8">
                <a:pos x="T4" y="T5"/>
              </a:cxn>
            </a:cxnLst>
            <a:rect l="T9" t="T10" r="T11" b="T12"/>
            <a:pathLst>
              <a:path w="856" h="1048">
                <a:moveTo>
                  <a:pt x="0" y="1048"/>
                </a:moveTo>
                <a:lnTo>
                  <a:pt x="0" y="0"/>
                </a:lnTo>
                <a:lnTo>
                  <a:pt x="856" y="0"/>
                </a:lnTo>
              </a:path>
            </a:pathLst>
          </a:custGeom>
          <a:noFill/>
          <a:ln w="38100" cap="rnd">
            <a:solidFill>
              <a:schemeClr val="folHlink"/>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 name="未知">
            <a:extLst>
              <a:ext uri="{FF2B5EF4-FFF2-40B4-BE49-F238E27FC236}">
                <a16:creationId xmlns:a16="http://schemas.microsoft.com/office/drawing/2014/main" id="{500694BA-7907-42A8-A943-5BA12DC18B6D}"/>
              </a:ext>
            </a:extLst>
          </p:cNvPr>
          <p:cNvSpPr>
            <a:spLocks/>
          </p:cNvSpPr>
          <p:nvPr/>
        </p:nvSpPr>
        <p:spPr bwMode="auto">
          <a:xfrm>
            <a:off x="2799699" y="1956848"/>
            <a:ext cx="1152525" cy="1838325"/>
          </a:xfrm>
          <a:custGeom>
            <a:avLst/>
            <a:gdLst>
              <a:gd name="T0" fmla="*/ 0 w 856"/>
              <a:gd name="T1" fmla="*/ 2147483646 h 1048"/>
              <a:gd name="T2" fmla="*/ 0 w 856"/>
              <a:gd name="T3" fmla="*/ 0 h 1048"/>
              <a:gd name="T4" fmla="*/ 1551768546 w 856"/>
              <a:gd name="T5" fmla="*/ 0 h 1048"/>
              <a:gd name="T6" fmla="*/ 0 60000 65536"/>
              <a:gd name="T7" fmla="*/ 0 60000 65536"/>
              <a:gd name="T8" fmla="*/ 0 60000 65536"/>
              <a:gd name="T9" fmla="*/ 0 w 856"/>
              <a:gd name="T10" fmla="*/ 0 h 1048"/>
              <a:gd name="T11" fmla="*/ 856 w 856"/>
              <a:gd name="T12" fmla="*/ 1048 h 1048"/>
            </a:gdLst>
            <a:ahLst/>
            <a:cxnLst>
              <a:cxn ang="T6">
                <a:pos x="T0" y="T1"/>
              </a:cxn>
              <a:cxn ang="T7">
                <a:pos x="T2" y="T3"/>
              </a:cxn>
              <a:cxn ang="T8">
                <a:pos x="T4" y="T5"/>
              </a:cxn>
            </a:cxnLst>
            <a:rect l="T9" t="T10" r="T11" b="T12"/>
            <a:pathLst>
              <a:path w="856" h="1048">
                <a:moveTo>
                  <a:pt x="0" y="1048"/>
                </a:moveTo>
                <a:lnTo>
                  <a:pt x="0" y="0"/>
                </a:lnTo>
                <a:lnTo>
                  <a:pt x="856" y="0"/>
                </a:lnTo>
              </a:path>
            </a:pathLst>
          </a:custGeom>
          <a:noFill/>
          <a:ln w="38100" cap="rnd">
            <a:solidFill>
              <a:schemeClr val="folHlink"/>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 name="Line 62">
            <a:extLst>
              <a:ext uri="{FF2B5EF4-FFF2-40B4-BE49-F238E27FC236}">
                <a16:creationId xmlns:a16="http://schemas.microsoft.com/office/drawing/2014/main" id="{F7487D5D-40FD-4CE5-9DB0-46D9EA265682}"/>
              </a:ext>
            </a:extLst>
          </p:cNvPr>
          <p:cNvSpPr>
            <a:spLocks noChangeShapeType="1"/>
          </p:cNvSpPr>
          <p:nvPr/>
        </p:nvSpPr>
        <p:spPr bwMode="auto">
          <a:xfrm>
            <a:off x="2799699" y="4476210"/>
            <a:ext cx="1163637" cy="0"/>
          </a:xfrm>
          <a:prstGeom prst="line">
            <a:avLst/>
          </a:prstGeom>
          <a:noFill/>
          <a:ln w="3810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13" name="Group 52">
            <a:extLst>
              <a:ext uri="{FF2B5EF4-FFF2-40B4-BE49-F238E27FC236}">
                <a16:creationId xmlns:a16="http://schemas.microsoft.com/office/drawing/2014/main" id="{B8669E66-1406-410D-97BB-F16DC62D247E}"/>
              </a:ext>
            </a:extLst>
          </p:cNvPr>
          <p:cNvGrpSpPr>
            <a:grpSpLocks/>
          </p:cNvGrpSpPr>
          <p:nvPr/>
        </p:nvGrpSpPr>
        <p:grpSpPr bwMode="auto">
          <a:xfrm>
            <a:off x="1431274" y="3828510"/>
            <a:ext cx="2374900" cy="419100"/>
            <a:chOff x="0" y="0"/>
            <a:chExt cx="264" cy="315"/>
          </a:xfrm>
        </p:grpSpPr>
        <p:sp>
          <p:nvSpPr>
            <p:cNvPr id="14" name="Oval 64">
              <a:extLst>
                <a:ext uri="{FF2B5EF4-FFF2-40B4-BE49-F238E27FC236}">
                  <a16:creationId xmlns:a16="http://schemas.microsoft.com/office/drawing/2014/main" id="{745274D4-3B47-428E-9BBC-22A4B2B116CC}"/>
                </a:ext>
              </a:extLst>
            </p:cNvPr>
            <p:cNvSpPr>
              <a:spLocks noChangeArrowheads="1"/>
            </p:cNvSpPr>
            <p:nvPr/>
          </p:nvSpPr>
          <p:spPr bwMode="auto">
            <a:xfrm>
              <a:off x="0" y="0"/>
              <a:ext cx="264" cy="264"/>
            </a:xfrm>
            <a:prstGeom prst="ellipse">
              <a:avLst/>
            </a:prstGeom>
            <a:gradFill rotWithShape="1">
              <a:gsLst>
                <a:gs pos="0">
                  <a:schemeClr val="folHlink"/>
                </a:gs>
                <a:gs pos="100000">
                  <a:schemeClr val="bg1"/>
                </a:gs>
              </a:gsLst>
              <a:path path="shape">
                <a:fillToRect l="50000" t="50000" r="50000" b="50000"/>
              </a:path>
            </a:gradFill>
            <a:ln w="19050" cap="rnd">
              <a:solidFill>
                <a:schemeClr val="folHlink"/>
              </a:solidFill>
              <a:prstDash val="sysDot"/>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sp>
          <p:nvSpPr>
            <p:cNvPr id="15" name="Text Box 65">
              <a:extLst>
                <a:ext uri="{FF2B5EF4-FFF2-40B4-BE49-F238E27FC236}">
                  <a16:creationId xmlns:a16="http://schemas.microsoft.com/office/drawing/2014/main" id="{2E2FE632-4EF2-4C7B-A6E4-0FBDAEEEBBEC}"/>
                </a:ext>
              </a:extLst>
            </p:cNvPr>
            <p:cNvSpPr txBox="1">
              <a:spLocks noChangeArrowheads="1"/>
            </p:cNvSpPr>
            <p:nvPr/>
          </p:nvSpPr>
          <p:spPr bwMode="auto">
            <a:xfrm>
              <a:off x="32" y="17"/>
              <a:ext cx="178" cy="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2000" b="0">
                  <a:latin typeface="Arial" panose="020B0604020202020204" pitchFamily="34" charset="0"/>
                </a:rPr>
                <a:t>“12345+ 15” </a:t>
              </a:r>
            </a:p>
          </p:txBody>
        </p:sp>
      </p:grpSp>
      <p:sp>
        <p:nvSpPr>
          <p:cNvPr id="16" name="Line 3">
            <a:extLst>
              <a:ext uri="{FF2B5EF4-FFF2-40B4-BE49-F238E27FC236}">
                <a16:creationId xmlns:a16="http://schemas.microsoft.com/office/drawing/2014/main" id="{AE2519D7-B208-491F-914D-BD81BF83AB12}"/>
              </a:ext>
            </a:extLst>
          </p:cNvPr>
          <p:cNvSpPr>
            <a:spLocks noChangeShapeType="1"/>
          </p:cNvSpPr>
          <p:nvPr/>
        </p:nvSpPr>
        <p:spPr bwMode="auto">
          <a:xfrm>
            <a:off x="2871136" y="3612610"/>
            <a:ext cx="1163638" cy="0"/>
          </a:xfrm>
          <a:prstGeom prst="line">
            <a:avLst/>
          </a:prstGeom>
          <a:noFill/>
          <a:ln w="3810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 name="Line 62">
            <a:extLst>
              <a:ext uri="{FF2B5EF4-FFF2-40B4-BE49-F238E27FC236}">
                <a16:creationId xmlns:a16="http://schemas.microsoft.com/office/drawing/2014/main" id="{2146C18D-B5A9-48DA-879C-C7FCA9DD72FA}"/>
              </a:ext>
            </a:extLst>
          </p:cNvPr>
          <p:cNvSpPr>
            <a:spLocks noChangeShapeType="1"/>
          </p:cNvSpPr>
          <p:nvPr/>
        </p:nvSpPr>
        <p:spPr bwMode="auto">
          <a:xfrm>
            <a:off x="2799699" y="5412835"/>
            <a:ext cx="1163637" cy="0"/>
          </a:xfrm>
          <a:prstGeom prst="line">
            <a:avLst/>
          </a:prstGeom>
          <a:noFill/>
          <a:ln w="38100" cap="rnd">
            <a:solidFill>
              <a:schemeClr val="folHlink"/>
            </a:solidFill>
            <a:prstDash val="sysDot"/>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 name="Rectangle 5982">
            <a:extLst>
              <a:ext uri="{FF2B5EF4-FFF2-40B4-BE49-F238E27FC236}">
                <a16:creationId xmlns:a16="http://schemas.microsoft.com/office/drawing/2014/main" id="{FB97030A-A6B1-4E40-820F-1DD0B68FBF61}"/>
              </a:ext>
            </a:extLst>
          </p:cNvPr>
          <p:cNvSpPr>
            <a:spLocks noChangeArrowheads="1"/>
          </p:cNvSpPr>
          <p:nvPr/>
        </p:nvSpPr>
        <p:spPr bwMode="auto">
          <a:xfrm>
            <a:off x="3997459" y="1720849"/>
            <a:ext cx="3702818" cy="517201"/>
          </a:xfrm>
          <a:prstGeom prst="rect">
            <a:avLst/>
          </a:prstGeom>
          <a:solidFill>
            <a:srgbClr val="00B0F0"/>
          </a:solidFill>
          <a:ln w="9525">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zh-CN" altLang="en-US" sz="2000" b="1" dirty="0">
                <a:latin typeface="宋体" pitchFamily="2" charset="-122"/>
                <a:ea typeface="宋体" pitchFamily="2" charset="-122"/>
              </a:rPr>
              <a:t>一个目的</a:t>
            </a:r>
          </a:p>
        </p:txBody>
      </p:sp>
      <p:sp>
        <p:nvSpPr>
          <p:cNvPr id="19" name="Rectangle 5982">
            <a:extLst>
              <a:ext uri="{FF2B5EF4-FFF2-40B4-BE49-F238E27FC236}">
                <a16:creationId xmlns:a16="http://schemas.microsoft.com/office/drawing/2014/main" id="{2EFD143A-CB89-400F-A424-38BB59CE1961}"/>
              </a:ext>
            </a:extLst>
          </p:cNvPr>
          <p:cNvSpPr>
            <a:spLocks noChangeArrowheads="1"/>
          </p:cNvSpPr>
          <p:nvPr/>
        </p:nvSpPr>
        <p:spPr bwMode="auto">
          <a:xfrm>
            <a:off x="3997459" y="2513011"/>
            <a:ext cx="3702818" cy="517201"/>
          </a:xfrm>
          <a:prstGeom prst="rect">
            <a:avLst/>
          </a:prstGeom>
          <a:solidFill>
            <a:srgbClr val="00B0F0"/>
          </a:solidFill>
          <a:ln w="9525">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r>
              <a:rPr lang="zh-CN" altLang="en-US" sz="2000" b="1" dirty="0">
                <a:latin typeface="宋体" pitchFamily="2" charset="-122"/>
                <a:ea typeface="宋体" pitchFamily="2" charset="-122"/>
              </a:rPr>
              <a:t>两条思路</a:t>
            </a:r>
          </a:p>
        </p:txBody>
      </p:sp>
      <p:sp>
        <p:nvSpPr>
          <p:cNvPr id="20" name="Rectangle 5982">
            <a:extLst>
              <a:ext uri="{FF2B5EF4-FFF2-40B4-BE49-F238E27FC236}">
                <a16:creationId xmlns:a16="http://schemas.microsoft.com/office/drawing/2014/main" id="{DFAFEB70-7B91-4BAD-9AA1-20006DA23E0A}"/>
              </a:ext>
            </a:extLst>
          </p:cNvPr>
          <p:cNvSpPr>
            <a:spLocks noChangeArrowheads="1"/>
          </p:cNvSpPr>
          <p:nvPr/>
        </p:nvSpPr>
        <p:spPr bwMode="auto">
          <a:xfrm>
            <a:off x="3997459" y="3376611"/>
            <a:ext cx="3702818" cy="517201"/>
          </a:xfrm>
          <a:prstGeom prst="rect">
            <a:avLst/>
          </a:prstGeom>
          <a:solidFill>
            <a:srgbClr val="00B0F0"/>
          </a:solidFill>
          <a:ln w="9525">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zh-CN" altLang="en-US" sz="2000" b="1" dirty="0">
                <a:latin typeface="宋体" pitchFamily="2" charset="-122"/>
                <a:ea typeface="宋体" pitchFamily="2" charset="-122"/>
              </a:rPr>
              <a:t>三个重点</a:t>
            </a:r>
          </a:p>
        </p:txBody>
      </p:sp>
      <p:sp>
        <p:nvSpPr>
          <p:cNvPr id="21" name="Rectangle 5982">
            <a:extLst>
              <a:ext uri="{FF2B5EF4-FFF2-40B4-BE49-F238E27FC236}">
                <a16:creationId xmlns:a16="http://schemas.microsoft.com/office/drawing/2014/main" id="{33EAA2C5-85A7-4C7C-9F45-0EC7738797A6}"/>
              </a:ext>
            </a:extLst>
          </p:cNvPr>
          <p:cNvSpPr>
            <a:spLocks noChangeArrowheads="1"/>
          </p:cNvSpPr>
          <p:nvPr/>
        </p:nvSpPr>
        <p:spPr bwMode="auto">
          <a:xfrm>
            <a:off x="3997459" y="4240211"/>
            <a:ext cx="3702818" cy="517201"/>
          </a:xfrm>
          <a:prstGeom prst="rect">
            <a:avLst/>
          </a:prstGeom>
          <a:solidFill>
            <a:srgbClr val="00B0F0"/>
          </a:solidFill>
          <a:ln w="9525">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zh-CN" altLang="en-US" sz="2000" b="1" dirty="0">
                <a:latin typeface="宋体" pitchFamily="2" charset="-122"/>
                <a:ea typeface="宋体" pitchFamily="2" charset="-122"/>
              </a:rPr>
              <a:t>四个阶段</a:t>
            </a:r>
          </a:p>
        </p:txBody>
      </p:sp>
      <p:sp>
        <p:nvSpPr>
          <p:cNvPr id="22" name="Rectangle 5982">
            <a:extLst>
              <a:ext uri="{FF2B5EF4-FFF2-40B4-BE49-F238E27FC236}">
                <a16:creationId xmlns:a16="http://schemas.microsoft.com/office/drawing/2014/main" id="{287ED978-E881-4F6D-8BAE-511173587543}"/>
              </a:ext>
            </a:extLst>
          </p:cNvPr>
          <p:cNvSpPr>
            <a:spLocks noChangeArrowheads="1"/>
          </p:cNvSpPr>
          <p:nvPr/>
        </p:nvSpPr>
        <p:spPr bwMode="auto">
          <a:xfrm>
            <a:off x="3995654" y="5176836"/>
            <a:ext cx="3646295" cy="517201"/>
          </a:xfrm>
          <a:prstGeom prst="rect">
            <a:avLst/>
          </a:prstGeom>
          <a:solidFill>
            <a:srgbClr val="00B0F0"/>
          </a:solidFill>
          <a:ln w="9525">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zh-CN" altLang="en-US" sz="2000" b="1" dirty="0">
                <a:latin typeface="宋体" pitchFamily="2" charset="-122"/>
                <a:ea typeface="宋体" pitchFamily="2" charset="-122"/>
              </a:rPr>
              <a:t>五向要效益</a:t>
            </a:r>
          </a:p>
        </p:txBody>
      </p:sp>
      <p:sp>
        <p:nvSpPr>
          <p:cNvPr id="23" name="Rectangle 5982">
            <a:extLst>
              <a:ext uri="{FF2B5EF4-FFF2-40B4-BE49-F238E27FC236}">
                <a16:creationId xmlns:a16="http://schemas.microsoft.com/office/drawing/2014/main" id="{BC7D24D9-2B01-41C4-A00C-A3754F4CBE0A}"/>
              </a:ext>
            </a:extLst>
          </p:cNvPr>
          <p:cNvSpPr>
            <a:spLocks noChangeArrowheads="1"/>
          </p:cNvSpPr>
          <p:nvPr/>
        </p:nvSpPr>
        <p:spPr bwMode="auto">
          <a:xfrm>
            <a:off x="3995654" y="6113461"/>
            <a:ext cx="3646295" cy="517201"/>
          </a:xfrm>
          <a:prstGeom prst="rect">
            <a:avLst/>
          </a:prstGeom>
          <a:solidFill>
            <a:srgbClr val="00B0F0"/>
          </a:solidFill>
          <a:ln w="9525">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a:r>
              <a:rPr lang="zh-CN" altLang="en-US" sz="2000" b="1" dirty="0">
                <a:latin typeface="宋体" pitchFamily="2" charset="-122"/>
                <a:ea typeface="宋体" pitchFamily="2" charset="-122"/>
              </a:rPr>
              <a:t>从十五个方面入手</a:t>
            </a:r>
          </a:p>
        </p:txBody>
      </p:sp>
    </p:spTree>
    <p:extLst>
      <p:ext uri="{BB962C8B-B14F-4D97-AF65-F5344CB8AC3E}">
        <p14:creationId xmlns:p14="http://schemas.microsoft.com/office/powerpoint/2010/main" val="429456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92174A85-B323-4FAA-9486-1B641580F70A}"/>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B1C71D74-311A-4FC6-874F-4DF60034195A}"/>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F86E5A7-6351-4F38-A517-B6F5D7B8E9CD}"/>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11" name="Text Box 3">
            <a:extLst>
              <a:ext uri="{FF2B5EF4-FFF2-40B4-BE49-F238E27FC236}">
                <a16:creationId xmlns:a16="http://schemas.microsoft.com/office/drawing/2014/main" id="{11F58A0D-2BB3-4F5D-BEB4-98550622300E}"/>
              </a:ext>
            </a:extLst>
          </p:cNvPr>
          <p:cNvSpPr txBox="1">
            <a:spLocks noChangeArrowheads="1"/>
          </p:cNvSpPr>
          <p:nvPr/>
        </p:nvSpPr>
        <p:spPr bwMode="auto">
          <a:xfrm>
            <a:off x="1344445" y="2886529"/>
            <a:ext cx="7993062" cy="3231654"/>
          </a:xfrm>
          <a:prstGeom prst="rect">
            <a:avLst/>
          </a:prstGeom>
          <a:noFill/>
          <a:ln w="9525">
            <a:noFill/>
            <a:miter lim="800000"/>
            <a:headEnd/>
            <a:tailEnd/>
          </a:ln>
        </p:spPr>
        <p:txBody>
          <a:bodyPr>
            <a:spAutoFit/>
          </a:bodyPr>
          <a:lstStyle/>
          <a:p>
            <a:pPr marL="342900" indent="-342900" eaLnBrk="1" hangingPunct="1">
              <a:lnSpc>
                <a:spcPct val="150000"/>
              </a:lnSpc>
              <a:defRPr/>
            </a:pPr>
            <a:r>
              <a:rPr lang="en-US" sz="2400" b="1" dirty="0">
                <a:solidFill>
                  <a:srgbClr val="0000FF"/>
                </a:solidFill>
                <a:effectLst>
                  <a:outerShdw blurRad="38100" dist="38100" dir="2700000" algn="tl">
                    <a:srgbClr val="C0C0C0"/>
                  </a:outerShdw>
                </a:effectLst>
                <a:latin typeface="Arial" charset="0"/>
                <a:ea typeface="宋体" pitchFamily="2" charset="-122"/>
              </a:rPr>
              <a:t>           </a:t>
            </a:r>
            <a:r>
              <a:rPr lang="en-US" sz="2400" b="1" dirty="0">
                <a:solidFill>
                  <a:srgbClr val="FF0000"/>
                </a:solidFill>
                <a:effectLst>
                  <a:outerShdw blurRad="38100" dist="38100" dir="2700000" algn="tl">
                    <a:srgbClr val="C0C0C0"/>
                  </a:outerShdw>
                </a:effectLst>
                <a:latin typeface="Arial" charset="0"/>
                <a:ea typeface="宋体" pitchFamily="2" charset="-122"/>
              </a:rPr>
              <a:t>   </a:t>
            </a:r>
            <a:r>
              <a:rPr lang="en-US" sz="2400" b="1" dirty="0">
                <a:effectLst>
                  <a:outerShdw blurRad="38100" dist="38100" dir="2700000" algn="tl">
                    <a:srgbClr val="C0C0C0"/>
                  </a:outerShdw>
                </a:effectLst>
                <a:latin typeface="Arial" charset="0"/>
                <a:ea typeface="宋体" pitchFamily="2" charset="-122"/>
              </a:rPr>
              <a:t>“</a:t>
            </a:r>
            <a:r>
              <a:rPr lang="zh-CN" altLang="en-US" sz="2400" b="1" dirty="0">
                <a:effectLst>
                  <a:outerShdw blurRad="38100" dist="38100" dir="2700000" algn="tl">
                    <a:srgbClr val="C0C0C0"/>
                  </a:outerShdw>
                </a:effectLst>
                <a:latin typeface="Arial" charset="0"/>
                <a:ea typeface="宋体" pitchFamily="2" charset="-122"/>
              </a:rPr>
              <a:t>盈利、盈利、再盈利”是商务策划的目的。具体来说也就是实现企业利润最大化、项目风险最小化，达到利益相关者利益最大化 。从事物发展的规律倒过来出发（目的→找条件）</a:t>
            </a:r>
          </a:p>
          <a:p>
            <a:pPr marL="342900" indent="-342900" eaLnBrk="1" hangingPunct="1">
              <a:lnSpc>
                <a:spcPct val="150000"/>
              </a:lnSpc>
              <a:defRPr/>
            </a:pPr>
            <a:endParaRPr lang="zh-CN" altLang="en-US" sz="2400" dirty="0">
              <a:effectLst>
                <a:outerShdw blurRad="38100" dist="38100" dir="2700000" algn="tl">
                  <a:srgbClr val="C0C0C0"/>
                </a:outerShdw>
              </a:effectLst>
              <a:latin typeface="Arial" charset="0"/>
              <a:ea typeface="宋体" pitchFamily="2" charset="-122"/>
            </a:endParaRPr>
          </a:p>
          <a:p>
            <a:pPr marL="342900" indent="-342900" eaLnBrk="1" hangingPunct="1">
              <a:defRPr/>
            </a:pPr>
            <a:r>
              <a:rPr lang="zh-CN" altLang="en-US" sz="2400" dirty="0">
                <a:effectLst>
                  <a:outerShdw blurRad="38100" dist="38100" dir="2700000" algn="tl">
                    <a:srgbClr val="C0C0C0"/>
                  </a:outerShdw>
                </a:effectLst>
                <a:latin typeface="Arial" charset="0"/>
                <a:ea typeface="宋体" pitchFamily="2" charset="-122"/>
              </a:rPr>
              <a:t> </a:t>
            </a:r>
          </a:p>
        </p:txBody>
      </p:sp>
      <p:grpSp>
        <p:nvGrpSpPr>
          <p:cNvPr id="12" name="Group 15">
            <a:extLst>
              <a:ext uri="{FF2B5EF4-FFF2-40B4-BE49-F238E27FC236}">
                <a16:creationId xmlns:a16="http://schemas.microsoft.com/office/drawing/2014/main" id="{684A2078-41B8-45B9-A020-4D0652E8BA66}"/>
              </a:ext>
            </a:extLst>
          </p:cNvPr>
          <p:cNvGrpSpPr>
            <a:grpSpLocks/>
          </p:cNvGrpSpPr>
          <p:nvPr/>
        </p:nvGrpSpPr>
        <p:grpSpPr bwMode="auto">
          <a:xfrm>
            <a:off x="1344446" y="1446667"/>
            <a:ext cx="1433512" cy="647700"/>
            <a:chOff x="0" y="0"/>
            <a:chExt cx="264" cy="264"/>
          </a:xfrm>
        </p:grpSpPr>
        <p:sp>
          <p:nvSpPr>
            <p:cNvPr id="13" name="Oval 17">
              <a:extLst>
                <a:ext uri="{FF2B5EF4-FFF2-40B4-BE49-F238E27FC236}">
                  <a16:creationId xmlns:a16="http://schemas.microsoft.com/office/drawing/2014/main" id="{A8A5178A-1F86-4F9A-AC2E-0950C017B308}"/>
                </a:ext>
              </a:extLst>
            </p:cNvPr>
            <p:cNvSpPr>
              <a:spLocks noChangeArrowheads="1"/>
            </p:cNvSpPr>
            <p:nvPr/>
          </p:nvSpPr>
          <p:spPr bwMode="auto">
            <a:xfrm>
              <a:off x="0" y="0"/>
              <a:ext cx="264" cy="264"/>
            </a:xfrm>
            <a:prstGeom prst="ellipse">
              <a:avLst/>
            </a:prstGeom>
            <a:gradFill rotWithShape="1">
              <a:gsLst>
                <a:gs pos="0">
                  <a:schemeClr val="folHlink"/>
                </a:gs>
                <a:gs pos="100000">
                  <a:schemeClr val="bg1"/>
                </a:gs>
              </a:gsLst>
              <a:path path="shape">
                <a:fillToRect l="50000" t="50000" r="50000" b="50000"/>
              </a:path>
            </a:gradFill>
            <a:ln w="19050" cap="rnd">
              <a:solidFill>
                <a:schemeClr val="folHlink"/>
              </a:solidFill>
              <a:prstDash val="sysDot"/>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sp>
          <p:nvSpPr>
            <p:cNvPr id="14" name="Text Box 18">
              <a:extLst>
                <a:ext uri="{FF2B5EF4-FFF2-40B4-BE49-F238E27FC236}">
                  <a16:creationId xmlns:a16="http://schemas.microsoft.com/office/drawing/2014/main" id="{ED04D0EE-138A-42E5-99EE-3407B6537BD4}"/>
                </a:ext>
              </a:extLst>
            </p:cNvPr>
            <p:cNvSpPr txBox="1">
              <a:spLocks noChangeArrowheads="1"/>
            </p:cNvSpPr>
            <p:nvPr/>
          </p:nvSpPr>
          <p:spPr bwMode="auto">
            <a:xfrm>
              <a:off x="32" y="17"/>
              <a:ext cx="17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2800" b="0" dirty="0">
                  <a:solidFill>
                    <a:srgbClr val="FF0066"/>
                  </a:solidFill>
                  <a:latin typeface="Arial" panose="020B0604020202020204" pitchFamily="34" charset="0"/>
                </a:rPr>
                <a:t>“1”</a:t>
              </a:r>
            </a:p>
          </p:txBody>
        </p:sp>
      </p:grpSp>
      <p:grpSp>
        <p:nvGrpSpPr>
          <p:cNvPr id="15" name="Group 27">
            <a:extLst>
              <a:ext uri="{FF2B5EF4-FFF2-40B4-BE49-F238E27FC236}">
                <a16:creationId xmlns:a16="http://schemas.microsoft.com/office/drawing/2014/main" id="{FCE547EE-8108-4EE7-B00A-6F984466FFCC}"/>
              </a:ext>
            </a:extLst>
          </p:cNvPr>
          <p:cNvGrpSpPr>
            <a:grpSpLocks/>
          </p:cNvGrpSpPr>
          <p:nvPr/>
        </p:nvGrpSpPr>
        <p:grpSpPr bwMode="auto">
          <a:xfrm>
            <a:off x="2568407" y="1230767"/>
            <a:ext cx="6264275" cy="1152525"/>
            <a:chOff x="1474" y="981"/>
            <a:chExt cx="3810" cy="726"/>
          </a:xfrm>
          <a:solidFill>
            <a:srgbClr val="00B0F0"/>
          </a:solidFill>
        </p:grpSpPr>
        <p:sp>
          <p:nvSpPr>
            <p:cNvPr id="16" name="Rectangle 5984">
              <a:extLst>
                <a:ext uri="{FF2B5EF4-FFF2-40B4-BE49-F238E27FC236}">
                  <a16:creationId xmlns:a16="http://schemas.microsoft.com/office/drawing/2014/main" id="{3EA47B4E-1B56-4CAD-95A8-F46633801EAC}"/>
                </a:ext>
              </a:extLst>
            </p:cNvPr>
            <p:cNvSpPr>
              <a:spLocks noChangeArrowheads="1"/>
            </p:cNvSpPr>
            <p:nvPr/>
          </p:nvSpPr>
          <p:spPr bwMode="auto">
            <a:xfrm>
              <a:off x="1500" y="1011"/>
              <a:ext cx="3768" cy="676"/>
            </a:xfrm>
            <a:prstGeom prst="rect">
              <a:avLst/>
            </a:prstGeom>
            <a:grpFill/>
            <a:ln w="9525">
              <a:noFill/>
              <a:miter lim="800000"/>
              <a:headEnd/>
              <a:tailEnd/>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eaLnBrk="1" hangingPunct="1">
                <a:defRPr/>
              </a:pPr>
              <a:endParaRPr lang="zh-CN" altLang="en-US"/>
            </a:p>
          </p:txBody>
        </p:sp>
        <p:sp>
          <p:nvSpPr>
            <p:cNvPr id="17" name="Text Box 26">
              <a:extLst>
                <a:ext uri="{FF2B5EF4-FFF2-40B4-BE49-F238E27FC236}">
                  <a16:creationId xmlns:a16="http://schemas.microsoft.com/office/drawing/2014/main" id="{FC9F6D46-B68A-42EB-8657-7987545E90AF}"/>
                </a:ext>
              </a:extLst>
            </p:cNvPr>
            <p:cNvSpPr txBox="1">
              <a:spLocks noChangeArrowheads="1"/>
            </p:cNvSpPr>
            <p:nvPr/>
          </p:nvSpPr>
          <p:spPr bwMode="auto">
            <a:xfrm>
              <a:off x="1802" y="1162"/>
              <a:ext cx="3154" cy="327"/>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800" b="1" dirty="0">
                  <a:latin typeface="宋体" panose="02010600030101010101" pitchFamily="2" charset="-122"/>
                </a:rPr>
                <a:t>一个目的：盈利、盈利、再盈利</a:t>
              </a:r>
            </a:p>
          </p:txBody>
        </p:sp>
      </p:grpSp>
    </p:spTree>
    <p:extLst>
      <p:ext uri="{BB962C8B-B14F-4D97-AF65-F5344CB8AC3E}">
        <p14:creationId xmlns:p14="http://schemas.microsoft.com/office/powerpoint/2010/main" val="7024250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865062B-DDCC-4C03-8AC6-2868AB4A6C77}"/>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CE86E5C5-BC0A-4756-9370-BB633D70356D}"/>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6768F02A-066F-41FB-854E-917DC5E750AB}"/>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18" name="Text Box 3">
            <a:extLst>
              <a:ext uri="{FF2B5EF4-FFF2-40B4-BE49-F238E27FC236}">
                <a16:creationId xmlns:a16="http://schemas.microsoft.com/office/drawing/2014/main" id="{56D9CFC2-5E51-47E5-9E02-ED2A79D66B2D}"/>
              </a:ext>
            </a:extLst>
          </p:cNvPr>
          <p:cNvSpPr txBox="1">
            <a:spLocks noChangeArrowheads="1"/>
          </p:cNvSpPr>
          <p:nvPr/>
        </p:nvSpPr>
        <p:spPr bwMode="auto">
          <a:xfrm>
            <a:off x="2027237" y="1956480"/>
            <a:ext cx="8137525" cy="3443700"/>
          </a:xfrm>
          <a:prstGeom prst="rect">
            <a:avLst/>
          </a:prstGeom>
          <a:noFill/>
          <a:ln w="9525">
            <a:noFill/>
            <a:miter lim="800000"/>
            <a:headEnd/>
            <a:tailEnd/>
          </a:ln>
        </p:spPr>
        <p:txBody>
          <a:bodyPr>
            <a:spAutoFit/>
          </a:bodyPr>
          <a:lstStyle/>
          <a:p>
            <a:pPr marL="342900" indent="-342900" eaLnBrk="1" hangingPunct="1">
              <a:defRPr/>
            </a:pPr>
            <a:r>
              <a:rPr lang="en-US" sz="2400" dirty="0">
                <a:solidFill>
                  <a:srgbClr val="0000CC"/>
                </a:solidFill>
                <a:effectLst>
                  <a:outerShdw blurRad="38100" dist="38100" dir="2700000" algn="tl">
                    <a:srgbClr val="C0C0C0"/>
                  </a:outerShdw>
                </a:effectLst>
                <a:latin typeface="Arial" charset="0"/>
                <a:ea typeface="宋体" pitchFamily="2" charset="-122"/>
              </a:rPr>
              <a:t>      </a:t>
            </a:r>
          </a:p>
          <a:p>
            <a:pPr marL="342900" indent="-342900" eaLnBrk="1" hangingPunct="1">
              <a:lnSpc>
                <a:spcPct val="150000"/>
              </a:lnSpc>
              <a:buFont typeface="Wingdings" pitchFamily="2" charset="2"/>
              <a:buChar char="Ø"/>
              <a:defRPr/>
            </a:pPr>
            <a:r>
              <a:rPr lang="en-US" dirty="0">
                <a:solidFill>
                  <a:srgbClr val="0000FF"/>
                </a:solidFill>
                <a:effectLst>
                  <a:outerShdw blurRad="38100" dist="38100" dir="2700000" algn="tl">
                    <a:srgbClr val="C0C0C0"/>
                  </a:outerShdw>
                </a:effectLst>
                <a:latin typeface="Arial" charset="0"/>
                <a:ea typeface="宋体" pitchFamily="2" charset="-122"/>
              </a:rPr>
              <a:t>     </a:t>
            </a:r>
            <a:r>
              <a:rPr lang="en-US" altLang="zh-CN" dirty="0">
                <a:solidFill>
                  <a:srgbClr val="0000FF"/>
                </a:solidFill>
                <a:effectLst>
                  <a:outerShdw blurRad="38100" dist="38100" dir="2700000" algn="tl">
                    <a:srgbClr val="C0C0C0"/>
                  </a:outerShdw>
                </a:effectLst>
                <a:latin typeface="Arial" charset="0"/>
                <a:ea typeface="宋体" pitchFamily="2" charset="-122"/>
              </a:rPr>
              <a:t>  </a:t>
            </a:r>
            <a:r>
              <a:rPr lang="en-US" b="1" dirty="0">
                <a:effectLst>
                  <a:outerShdw blurRad="38100" dist="38100" dir="2700000" algn="tl">
                    <a:srgbClr val="C0C0C0"/>
                  </a:outerShdw>
                </a:effectLst>
                <a:latin typeface="宋体" pitchFamily="2" charset="-122"/>
                <a:ea typeface="宋体" pitchFamily="2" charset="-122"/>
              </a:rPr>
              <a:t>“</a:t>
            </a:r>
            <a:r>
              <a:rPr lang="zh-CN" altLang="en-US" b="1" dirty="0">
                <a:effectLst>
                  <a:outerShdw blurRad="38100" dist="38100" dir="2700000" algn="tl">
                    <a:srgbClr val="C0C0C0"/>
                  </a:outerShdw>
                </a:effectLst>
                <a:latin typeface="宋体" pitchFamily="2" charset="-122"/>
                <a:ea typeface="宋体" pitchFamily="2" charset="-122"/>
              </a:rPr>
              <a:t>开源”即广开增加效益的源头，让更多的效益流进来，比如利用量的节约（固定单价合同、预结算制形式项目）、认质认价、主动变更、签证、结算等等手段来增加效益；</a:t>
            </a:r>
          </a:p>
          <a:p>
            <a:pPr marL="342900" indent="-342900" eaLnBrk="1" hangingPunct="1">
              <a:lnSpc>
                <a:spcPct val="150000"/>
              </a:lnSpc>
              <a:buFont typeface="Wingdings" pitchFamily="2" charset="2"/>
              <a:buChar char="Ø"/>
              <a:defRPr/>
            </a:pPr>
            <a:r>
              <a:rPr lang="zh-CN" altLang="en-US" b="1" dirty="0">
                <a:effectLst>
                  <a:outerShdw blurRad="38100" dist="38100" dir="2700000" algn="tl">
                    <a:srgbClr val="C0C0C0"/>
                  </a:outerShdw>
                </a:effectLst>
                <a:latin typeface="宋体" pitchFamily="2" charset="-122"/>
                <a:ea typeface="宋体" pitchFamily="2" charset="-122"/>
              </a:rPr>
              <a:t>    “节流”就是堵住效益和成本的流出流走，也就是减少成本的支出，比如从组织机构的精简、周转料具的投入和使用周期、零星材料的控制、大型机械的选型和使用、间接费用的控制等方面来策划控制来节约成本。</a:t>
            </a:r>
            <a:r>
              <a:rPr lang="zh-CN" altLang="en-US" sz="2400" b="1" dirty="0">
                <a:effectLst>
                  <a:outerShdw blurRad="38100" dist="38100" dir="2700000" algn="tl">
                    <a:srgbClr val="C0C0C0"/>
                  </a:outerShdw>
                </a:effectLst>
                <a:latin typeface="Arial" charset="0"/>
                <a:ea typeface="宋体" pitchFamily="2" charset="-122"/>
              </a:rPr>
              <a:t> </a:t>
            </a:r>
            <a:r>
              <a:rPr lang="zh-CN" altLang="en-US" b="1" dirty="0">
                <a:effectLst>
                  <a:outerShdw blurRad="38100" dist="38100" dir="2700000" algn="tl">
                    <a:srgbClr val="C0C0C0"/>
                  </a:outerShdw>
                </a:effectLst>
                <a:latin typeface="宋体" pitchFamily="2" charset="-122"/>
                <a:ea typeface="宋体" pitchFamily="2" charset="-122"/>
              </a:rPr>
              <a:t>要做到“迟到早退、省工省料”</a:t>
            </a:r>
          </a:p>
        </p:txBody>
      </p:sp>
      <p:grpSp>
        <p:nvGrpSpPr>
          <p:cNvPr id="19" name="Group 14">
            <a:extLst>
              <a:ext uri="{FF2B5EF4-FFF2-40B4-BE49-F238E27FC236}">
                <a16:creationId xmlns:a16="http://schemas.microsoft.com/office/drawing/2014/main" id="{4E832165-CFCB-409B-BD00-C85CCD9A3C2F}"/>
              </a:ext>
            </a:extLst>
          </p:cNvPr>
          <p:cNvGrpSpPr>
            <a:grpSpLocks/>
          </p:cNvGrpSpPr>
          <p:nvPr/>
        </p:nvGrpSpPr>
        <p:grpSpPr bwMode="auto">
          <a:xfrm>
            <a:off x="2098674" y="1235755"/>
            <a:ext cx="1289050" cy="647700"/>
            <a:chOff x="0" y="0"/>
            <a:chExt cx="264" cy="264"/>
          </a:xfrm>
        </p:grpSpPr>
        <p:sp>
          <p:nvSpPr>
            <p:cNvPr id="20" name="Oval 17">
              <a:extLst>
                <a:ext uri="{FF2B5EF4-FFF2-40B4-BE49-F238E27FC236}">
                  <a16:creationId xmlns:a16="http://schemas.microsoft.com/office/drawing/2014/main" id="{47F3E7BE-A03A-49AA-AE3E-780087DB8F1C}"/>
                </a:ext>
              </a:extLst>
            </p:cNvPr>
            <p:cNvSpPr>
              <a:spLocks noChangeArrowheads="1"/>
            </p:cNvSpPr>
            <p:nvPr/>
          </p:nvSpPr>
          <p:spPr bwMode="auto">
            <a:xfrm>
              <a:off x="0" y="0"/>
              <a:ext cx="264" cy="264"/>
            </a:xfrm>
            <a:prstGeom prst="ellipse">
              <a:avLst/>
            </a:prstGeom>
            <a:gradFill rotWithShape="1">
              <a:gsLst>
                <a:gs pos="0">
                  <a:schemeClr val="folHlink"/>
                </a:gs>
                <a:gs pos="100000">
                  <a:schemeClr val="bg1"/>
                </a:gs>
              </a:gsLst>
              <a:path path="shape">
                <a:fillToRect l="50000" t="50000" r="50000" b="50000"/>
              </a:path>
            </a:gradFill>
            <a:ln w="19050" cap="rnd">
              <a:solidFill>
                <a:schemeClr val="folHlink"/>
              </a:solidFill>
              <a:prstDash val="sysDot"/>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sp>
          <p:nvSpPr>
            <p:cNvPr id="21" name="Text Box 18">
              <a:extLst>
                <a:ext uri="{FF2B5EF4-FFF2-40B4-BE49-F238E27FC236}">
                  <a16:creationId xmlns:a16="http://schemas.microsoft.com/office/drawing/2014/main" id="{0D3F3D2B-9311-44AF-9635-6F25AF262B21}"/>
                </a:ext>
              </a:extLst>
            </p:cNvPr>
            <p:cNvSpPr txBox="1">
              <a:spLocks noChangeArrowheads="1"/>
            </p:cNvSpPr>
            <p:nvPr/>
          </p:nvSpPr>
          <p:spPr bwMode="auto">
            <a:xfrm>
              <a:off x="32" y="17"/>
              <a:ext cx="17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2800" b="0">
                  <a:solidFill>
                    <a:srgbClr val="FF0066"/>
                  </a:solidFill>
                  <a:latin typeface="Arial" panose="020B0604020202020204" pitchFamily="34" charset="0"/>
                </a:rPr>
                <a:t>“2”</a:t>
              </a:r>
            </a:p>
          </p:txBody>
        </p:sp>
      </p:grpSp>
      <p:grpSp>
        <p:nvGrpSpPr>
          <p:cNvPr id="22" name="Group 18">
            <a:extLst>
              <a:ext uri="{FF2B5EF4-FFF2-40B4-BE49-F238E27FC236}">
                <a16:creationId xmlns:a16="http://schemas.microsoft.com/office/drawing/2014/main" id="{BD9BDADD-A0C4-4B37-B57B-00C4E5393F9D}"/>
              </a:ext>
            </a:extLst>
          </p:cNvPr>
          <p:cNvGrpSpPr>
            <a:grpSpLocks/>
          </p:cNvGrpSpPr>
          <p:nvPr/>
        </p:nvGrpSpPr>
        <p:grpSpPr bwMode="auto">
          <a:xfrm>
            <a:off x="3178174" y="875392"/>
            <a:ext cx="5473700" cy="1225550"/>
            <a:chOff x="1474" y="981"/>
            <a:chExt cx="3810" cy="726"/>
          </a:xfrm>
          <a:solidFill>
            <a:srgbClr val="00B0F0"/>
          </a:solidFill>
        </p:grpSpPr>
        <p:sp>
          <p:nvSpPr>
            <p:cNvPr id="23" name="Rectangle 5984">
              <a:extLst>
                <a:ext uri="{FF2B5EF4-FFF2-40B4-BE49-F238E27FC236}">
                  <a16:creationId xmlns:a16="http://schemas.microsoft.com/office/drawing/2014/main" id="{1581CCD0-E205-4A8D-B23F-0046DDBE5E8B}"/>
                </a:ext>
              </a:extLst>
            </p:cNvPr>
            <p:cNvSpPr>
              <a:spLocks noChangeArrowheads="1"/>
            </p:cNvSpPr>
            <p:nvPr/>
          </p:nvSpPr>
          <p:spPr bwMode="auto">
            <a:xfrm>
              <a:off x="1500" y="1011"/>
              <a:ext cx="3768" cy="676"/>
            </a:xfrm>
            <a:prstGeom prst="rect">
              <a:avLst/>
            </a:prstGeom>
            <a:grpFill/>
            <a:ln w="9525">
              <a:noFill/>
              <a:miter lim="800000"/>
              <a:headEnd/>
              <a:tailEnd/>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eaLnBrk="1" hangingPunct="1">
                <a:defRPr/>
              </a:pPr>
              <a:endParaRPr lang="zh-CN" altLang="en-US"/>
            </a:p>
          </p:txBody>
        </p:sp>
        <p:sp>
          <p:nvSpPr>
            <p:cNvPr id="24" name="Text Box 22">
              <a:extLst>
                <a:ext uri="{FF2B5EF4-FFF2-40B4-BE49-F238E27FC236}">
                  <a16:creationId xmlns:a16="http://schemas.microsoft.com/office/drawing/2014/main" id="{7FFF936D-707A-42CE-87AA-13116D3EA1F1}"/>
                </a:ext>
              </a:extLst>
            </p:cNvPr>
            <p:cNvSpPr txBox="1">
              <a:spLocks noChangeArrowheads="1"/>
            </p:cNvSpPr>
            <p:nvPr/>
          </p:nvSpPr>
          <p:spPr bwMode="auto">
            <a:xfrm>
              <a:off x="2072" y="1162"/>
              <a:ext cx="2614" cy="307"/>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800" b="1" dirty="0">
                  <a:latin typeface="宋体" panose="02010600030101010101" pitchFamily="2" charset="-122"/>
                </a:rPr>
                <a:t>两条思路：开源、节流</a:t>
              </a:r>
            </a:p>
          </p:txBody>
        </p:sp>
      </p:grpSp>
    </p:spTree>
    <p:extLst>
      <p:ext uri="{BB962C8B-B14F-4D97-AF65-F5344CB8AC3E}">
        <p14:creationId xmlns:p14="http://schemas.microsoft.com/office/powerpoint/2010/main" val="4242717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237C62E5-A5FB-49B3-9295-2A096D344E77}"/>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510C4D41-8EEC-4335-9A8F-279B795883A7}"/>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38FD34B0-663B-4333-870B-38BEE2D31ECB}"/>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18" name="Text Box 3">
            <a:extLst>
              <a:ext uri="{FF2B5EF4-FFF2-40B4-BE49-F238E27FC236}">
                <a16:creationId xmlns:a16="http://schemas.microsoft.com/office/drawing/2014/main" id="{7A836FF7-C472-4CBB-8DF1-809D1600EB02}"/>
              </a:ext>
            </a:extLst>
          </p:cNvPr>
          <p:cNvSpPr txBox="1">
            <a:spLocks noChangeArrowheads="1"/>
          </p:cNvSpPr>
          <p:nvPr/>
        </p:nvSpPr>
        <p:spPr bwMode="auto">
          <a:xfrm>
            <a:off x="1883569" y="2317977"/>
            <a:ext cx="7777162" cy="2474203"/>
          </a:xfrm>
          <a:prstGeom prst="rect">
            <a:avLst/>
          </a:prstGeom>
          <a:noFill/>
          <a:ln w="9525">
            <a:noFill/>
            <a:miter lim="800000"/>
            <a:headEnd/>
            <a:tailEnd/>
          </a:ln>
        </p:spPr>
        <p:txBody>
          <a:bodyPr>
            <a:spAutoFit/>
          </a:bodyPr>
          <a:lstStyle/>
          <a:p>
            <a:pPr marL="342900" indent="-342900" eaLnBrk="1" hangingPunct="1">
              <a:defRPr/>
            </a:pPr>
            <a:endParaRPr lang="en-US" sz="2400" dirty="0">
              <a:solidFill>
                <a:srgbClr val="0000CC"/>
              </a:solidFill>
              <a:effectLst>
                <a:outerShdw blurRad="38100" dist="38100" dir="2700000" algn="tl">
                  <a:srgbClr val="C0C0C0"/>
                </a:outerShdw>
              </a:effectLst>
              <a:latin typeface="Arial" charset="0"/>
              <a:ea typeface="宋体" pitchFamily="2" charset="-122"/>
            </a:endParaRPr>
          </a:p>
          <a:p>
            <a:pPr marL="342900" indent="-342900" eaLnBrk="1" hangingPunct="1">
              <a:lnSpc>
                <a:spcPct val="150000"/>
              </a:lnSpc>
              <a:buFont typeface="Wingdings" pitchFamily="2" charset="2"/>
              <a:buChar char="Ø"/>
              <a:defRPr/>
            </a:pPr>
            <a:r>
              <a:rPr lang="en-US" dirty="0">
                <a:solidFill>
                  <a:srgbClr val="0000FF"/>
                </a:solidFill>
                <a:effectLst>
                  <a:outerShdw blurRad="38100" dist="38100" dir="2700000" algn="tl">
                    <a:srgbClr val="C0C0C0"/>
                  </a:outerShdw>
                </a:effectLst>
                <a:latin typeface="宋体" pitchFamily="2" charset="-122"/>
                <a:ea typeface="宋体" pitchFamily="2" charset="-122"/>
              </a:rPr>
              <a:t>  </a:t>
            </a:r>
            <a:r>
              <a:rPr lang="zh-CN" altLang="en-US" b="1" dirty="0">
                <a:effectLst>
                  <a:outerShdw blurRad="38100" dist="38100" dir="2700000" algn="tl">
                    <a:srgbClr val="C0C0C0"/>
                  </a:outerShdw>
                </a:effectLst>
                <a:latin typeface="宋体" pitchFamily="2" charset="-122"/>
                <a:ea typeface="宋体" pitchFamily="2" charset="-122"/>
              </a:rPr>
              <a:t>在商务策划工作中要抓住重点，应该从哪些方面来进行策划，也就是大家应该抓住哪些“点”来策划。        </a:t>
            </a:r>
          </a:p>
          <a:p>
            <a:pPr marL="342900" indent="-342900" eaLnBrk="1" hangingPunct="1">
              <a:lnSpc>
                <a:spcPct val="150000"/>
              </a:lnSpc>
              <a:buFont typeface="Wingdings" pitchFamily="2" charset="2"/>
              <a:buChar char="Ø"/>
              <a:defRPr/>
            </a:pPr>
            <a:r>
              <a:rPr lang="zh-CN" altLang="en-US" b="1" dirty="0">
                <a:effectLst>
                  <a:outerShdw blurRad="38100" dist="38100" dir="2700000" algn="tl">
                    <a:srgbClr val="C0C0C0"/>
                  </a:outerShdw>
                </a:effectLst>
                <a:latin typeface="宋体" pitchFamily="2" charset="-122"/>
                <a:ea typeface="宋体" pitchFamily="2" charset="-122"/>
              </a:rPr>
              <a:t>  分析清单内容、分析合同条款，找出其中的盈利点、亏损点和风险点，制定出有针对性的措施，使项目盈利最大化、亏损最小化、风险最小化（把亏损的子项变更、解除扭亏为盈，盈利的子项盈利更多）</a:t>
            </a:r>
          </a:p>
        </p:txBody>
      </p:sp>
      <p:grpSp>
        <p:nvGrpSpPr>
          <p:cNvPr id="19" name="Group 14">
            <a:extLst>
              <a:ext uri="{FF2B5EF4-FFF2-40B4-BE49-F238E27FC236}">
                <a16:creationId xmlns:a16="http://schemas.microsoft.com/office/drawing/2014/main" id="{F3612867-1939-4516-BC6B-F50F29FA8F86}"/>
              </a:ext>
            </a:extLst>
          </p:cNvPr>
          <p:cNvGrpSpPr>
            <a:grpSpLocks/>
          </p:cNvGrpSpPr>
          <p:nvPr/>
        </p:nvGrpSpPr>
        <p:grpSpPr bwMode="auto">
          <a:xfrm>
            <a:off x="1524794" y="1670277"/>
            <a:ext cx="1431925" cy="647700"/>
            <a:chOff x="0" y="0"/>
            <a:chExt cx="264" cy="264"/>
          </a:xfrm>
        </p:grpSpPr>
        <p:sp>
          <p:nvSpPr>
            <p:cNvPr id="20" name="Oval 17">
              <a:extLst>
                <a:ext uri="{FF2B5EF4-FFF2-40B4-BE49-F238E27FC236}">
                  <a16:creationId xmlns:a16="http://schemas.microsoft.com/office/drawing/2014/main" id="{185B0304-0F92-4038-8A65-829C440382C1}"/>
                </a:ext>
              </a:extLst>
            </p:cNvPr>
            <p:cNvSpPr>
              <a:spLocks noChangeArrowheads="1"/>
            </p:cNvSpPr>
            <p:nvPr/>
          </p:nvSpPr>
          <p:spPr bwMode="auto">
            <a:xfrm>
              <a:off x="0" y="0"/>
              <a:ext cx="264" cy="264"/>
            </a:xfrm>
            <a:prstGeom prst="ellipse">
              <a:avLst/>
            </a:prstGeom>
            <a:gradFill rotWithShape="1">
              <a:gsLst>
                <a:gs pos="0">
                  <a:schemeClr val="folHlink"/>
                </a:gs>
                <a:gs pos="100000">
                  <a:schemeClr val="bg1"/>
                </a:gs>
              </a:gsLst>
              <a:path path="shape">
                <a:fillToRect l="50000" t="50000" r="50000" b="50000"/>
              </a:path>
            </a:gradFill>
            <a:ln w="19050" cap="rnd">
              <a:solidFill>
                <a:schemeClr val="folHlink"/>
              </a:solidFill>
              <a:prstDash val="sysDot"/>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sp>
          <p:nvSpPr>
            <p:cNvPr id="21" name="Text Box 18">
              <a:extLst>
                <a:ext uri="{FF2B5EF4-FFF2-40B4-BE49-F238E27FC236}">
                  <a16:creationId xmlns:a16="http://schemas.microsoft.com/office/drawing/2014/main" id="{7F8BC62E-8187-4B91-943B-8330CD4F5F4F}"/>
                </a:ext>
              </a:extLst>
            </p:cNvPr>
            <p:cNvSpPr txBox="1">
              <a:spLocks noChangeArrowheads="1"/>
            </p:cNvSpPr>
            <p:nvPr/>
          </p:nvSpPr>
          <p:spPr bwMode="auto">
            <a:xfrm>
              <a:off x="32" y="17"/>
              <a:ext cx="17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2800" b="0">
                  <a:solidFill>
                    <a:srgbClr val="FF0066"/>
                  </a:solidFill>
                  <a:latin typeface="Arial" panose="020B0604020202020204" pitchFamily="34" charset="0"/>
                </a:rPr>
                <a:t>“3”</a:t>
              </a:r>
            </a:p>
          </p:txBody>
        </p:sp>
      </p:grpSp>
      <p:grpSp>
        <p:nvGrpSpPr>
          <p:cNvPr id="22" name="Group 18">
            <a:extLst>
              <a:ext uri="{FF2B5EF4-FFF2-40B4-BE49-F238E27FC236}">
                <a16:creationId xmlns:a16="http://schemas.microsoft.com/office/drawing/2014/main" id="{A8D51056-FC36-4226-93F5-F388015A5941}"/>
              </a:ext>
            </a:extLst>
          </p:cNvPr>
          <p:cNvGrpSpPr>
            <a:grpSpLocks/>
          </p:cNvGrpSpPr>
          <p:nvPr/>
        </p:nvGrpSpPr>
        <p:grpSpPr bwMode="auto">
          <a:xfrm>
            <a:off x="3036094" y="1382939"/>
            <a:ext cx="6119812" cy="1152525"/>
            <a:chOff x="1474" y="981"/>
            <a:chExt cx="3810" cy="726"/>
          </a:xfrm>
          <a:solidFill>
            <a:srgbClr val="00B0F0"/>
          </a:solidFill>
        </p:grpSpPr>
        <p:sp>
          <p:nvSpPr>
            <p:cNvPr id="23" name="Rectangle 5984">
              <a:extLst>
                <a:ext uri="{FF2B5EF4-FFF2-40B4-BE49-F238E27FC236}">
                  <a16:creationId xmlns:a16="http://schemas.microsoft.com/office/drawing/2014/main" id="{2160D738-FD44-4563-9C0E-7A369660EE56}"/>
                </a:ext>
              </a:extLst>
            </p:cNvPr>
            <p:cNvSpPr>
              <a:spLocks noChangeArrowheads="1"/>
            </p:cNvSpPr>
            <p:nvPr/>
          </p:nvSpPr>
          <p:spPr bwMode="auto">
            <a:xfrm>
              <a:off x="1500" y="1011"/>
              <a:ext cx="3768" cy="676"/>
            </a:xfrm>
            <a:prstGeom prst="rect">
              <a:avLst/>
            </a:prstGeom>
            <a:grpFill/>
            <a:ln w="9525">
              <a:noFill/>
              <a:miter lim="800000"/>
              <a:headEnd/>
              <a:tailEnd/>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eaLnBrk="1" hangingPunct="1">
                <a:defRPr/>
              </a:pPr>
              <a:endParaRPr lang="zh-CN" altLang="en-US"/>
            </a:p>
          </p:txBody>
        </p:sp>
        <p:sp>
          <p:nvSpPr>
            <p:cNvPr id="24" name="Text Box 22">
              <a:extLst>
                <a:ext uri="{FF2B5EF4-FFF2-40B4-BE49-F238E27FC236}">
                  <a16:creationId xmlns:a16="http://schemas.microsoft.com/office/drawing/2014/main" id="{BFAE571D-2EFB-408D-AE4E-4861EE167877}"/>
                </a:ext>
              </a:extLst>
            </p:cNvPr>
            <p:cNvSpPr txBox="1">
              <a:spLocks noChangeArrowheads="1"/>
            </p:cNvSpPr>
            <p:nvPr/>
          </p:nvSpPr>
          <p:spPr bwMode="auto">
            <a:xfrm>
              <a:off x="1543" y="1162"/>
              <a:ext cx="3673" cy="327"/>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800" b="1" dirty="0">
                  <a:latin typeface="宋体" panose="02010600030101010101" pitchFamily="2" charset="-122"/>
                </a:rPr>
                <a:t>三个重点：盈利点、亏损点、风险点</a:t>
              </a:r>
            </a:p>
          </p:txBody>
        </p:sp>
      </p:grpSp>
    </p:spTree>
    <p:extLst>
      <p:ext uri="{BB962C8B-B14F-4D97-AF65-F5344CB8AC3E}">
        <p14:creationId xmlns:p14="http://schemas.microsoft.com/office/powerpoint/2010/main" val="15779935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82702B54-81B0-4792-A909-342A9326B94C}"/>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38C6E15C-1B9D-4904-9094-528666781A7B}"/>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89EEE2EE-38B6-43D1-89A1-80AD7AAEA0DE}"/>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11" name="Line 8">
            <a:extLst>
              <a:ext uri="{FF2B5EF4-FFF2-40B4-BE49-F238E27FC236}">
                <a16:creationId xmlns:a16="http://schemas.microsoft.com/office/drawing/2014/main" id="{03C49A8F-B3F9-4B01-8AD6-3EB8CD5A1B42}"/>
              </a:ext>
            </a:extLst>
          </p:cNvPr>
          <p:cNvSpPr>
            <a:spLocks noChangeShapeType="1"/>
          </p:cNvSpPr>
          <p:nvPr/>
        </p:nvSpPr>
        <p:spPr bwMode="auto">
          <a:xfrm flipH="1">
            <a:off x="3534910" y="5521553"/>
            <a:ext cx="874712" cy="712787"/>
          </a:xfrm>
          <a:prstGeom prst="line">
            <a:avLst/>
          </a:prstGeom>
          <a:noFill/>
          <a:ln w="9525">
            <a:solidFill>
              <a:srgbClr val="F8F8F8">
                <a:alpha val="7059"/>
              </a:srgbClr>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 name="Line 9">
            <a:extLst>
              <a:ext uri="{FF2B5EF4-FFF2-40B4-BE49-F238E27FC236}">
                <a16:creationId xmlns:a16="http://schemas.microsoft.com/office/drawing/2014/main" id="{135F5159-5F73-4C22-8E5F-5C35F033BEEF}"/>
              </a:ext>
            </a:extLst>
          </p:cNvPr>
          <p:cNvSpPr>
            <a:spLocks noChangeShapeType="1"/>
          </p:cNvSpPr>
          <p:nvPr/>
        </p:nvSpPr>
        <p:spPr bwMode="auto">
          <a:xfrm>
            <a:off x="7289347" y="5537428"/>
            <a:ext cx="874713" cy="712787"/>
          </a:xfrm>
          <a:prstGeom prst="line">
            <a:avLst/>
          </a:prstGeom>
          <a:noFill/>
          <a:ln w="9525">
            <a:solidFill>
              <a:srgbClr val="F8F8F8">
                <a:alpha val="7059"/>
              </a:srgbClr>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 name="Line 10">
            <a:extLst>
              <a:ext uri="{FF2B5EF4-FFF2-40B4-BE49-F238E27FC236}">
                <a16:creationId xmlns:a16="http://schemas.microsoft.com/office/drawing/2014/main" id="{27956B3E-7A85-4BE6-9808-74FAF80445E0}"/>
              </a:ext>
            </a:extLst>
          </p:cNvPr>
          <p:cNvSpPr>
            <a:spLocks noChangeShapeType="1"/>
          </p:cNvSpPr>
          <p:nvPr/>
        </p:nvSpPr>
        <p:spPr bwMode="auto">
          <a:xfrm flipH="1">
            <a:off x="1985510" y="5177065"/>
            <a:ext cx="1143000" cy="331788"/>
          </a:xfrm>
          <a:prstGeom prst="line">
            <a:avLst/>
          </a:prstGeom>
          <a:noFill/>
          <a:ln w="9525">
            <a:solidFill>
              <a:srgbClr val="F8F8F8">
                <a:alpha val="7059"/>
              </a:srgbClr>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 name="Line 11">
            <a:extLst>
              <a:ext uri="{FF2B5EF4-FFF2-40B4-BE49-F238E27FC236}">
                <a16:creationId xmlns:a16="http://schemas.microsoft.com/office/drawing/2014/main" id="{58E93B8E-4ACE-49EE-B002-95FB913A531A}"/>
              </a:ext>
            </a:extLst>
          </p:cNvPr>
          <p:cNvSpPr>
            <a:spLocks noChangeShapeType="1"/>
          </p:cNvSpPr>
          <p:nvPr/>
        </p:nvSpPr>
        <p:spPr bwMode="auto">
          <a:xfrm>
            <a:off x="8681585" y="5172303"/>
            <a:ext cx="1103312" cy="331787"/>
          </a:xfrm>
          <a:prstGeom prst="line">
            <a:avLst/>
          </a:prstGeom>
          <a:noFill/>
          <a:ln w="9525">
            <a:solidFill>
              <a:srgbClr val="F8F8F8">
                <a:alpha val="7059"/>
              </a:srgbClr>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 name="Line 12">
            <a:extLst>
              <a:ext uri="{FF2B5EF4-FFF2-40B4-BE49-F238E27FC236}">
                <a16:creationId xmlns:a16="http://schemas.microsoft.com/office/drawing/2014/main" id="{5426ACF2-F9BE-4FCB-B10F-57B2A406EB00}"/>
              </a:ext>
            </a:extLst>
          </p:cNvPr>
          <p:cNvSpPr>
            <a:spLocks noChangeShapeType="1"/>
          </p:cNvSpPr>
          <p:nvPr/>
        </p:nvSpPr>
        <p:spPr bwMode="auto">
          <a:xfrm flipH="1">
            <a:off x="3546022" y="3532415"/>
            <a:ext cx="874713" cy="712788"/>
          </a:xfrm>
          <a:prstGeom prst="line">
            <a:avLst/>
          </a:prstGeom>
          <a:noFill/>
          <a:ln w="9525">
            <a:solidFill>
              <a:srgbClr val="F8F8F8">
                <a:alpha val="36078"/>
              </a:srgbClr>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 name="Line 13">
            <a:extLst>
              <a:ext uri="{FF2B5EF4-FFF2-40B4-BE49-F238E27FC236}">
                <a16:creationId xmlns:a16="http://schemas.microsoft.com/office/drawing/2014/main" id="{1AF26F0D-8E60-4F60-9033-1DBA5ECF479F}"/>
              </a:ext>
            </a:extLst>
          </p:cNvPr>
          <p:cNvSpPr>
            <a:spLocks noChangeShapeType="1"/>
          </p:cNvSpPr>
          <p:nvPr/>
        </p:nvSpPr>
        <p:spPr bwMode="auto">
          <a:xfrm>
            <a:off x="7300460" y="3548290"/>
            <a:ext cx="874712" cy="712788"/>
          </a:xfrm>
          <a:prstGeom prst="line">
            <a:avLst/>
          </a:prstGeom>
          <a:noFill/>
          <a:ln w="9525">
            <a:solidFill>
              <a:srgbClr val="F8F8F8">
                <a:alpha val="36078"/>
              </a:srgbClr>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 name="Line 14">
            <a:extLst>
              <a:ext uri="{FF2B5EF4-FFF2-40B4-BE49-F238E27FC236}">
                <a16:creationId xmlns:a16="http://schemas.microsoft.com/office/drawing/2014/main" id="{74108882-8752-4081-8050-B75B625419F9}"/>
              </a:ext>
            </a:extLst>
          </p:cNvPr>
          <p:cNvSpPr>
            <a:spLocks noChangeShapeType="1"/>
          </p:cNvSpPr>
          <p:nvPr/>
        </p:nvSpPr>
        <p:spPr bwMode="auto">
          <a:xfrm>
            <a:off x="5893935" y="3730853"/>
            <a:ext cx="0" cy="825500"/>
          </a:xfrm>
          <a:prstGeom prst="line">
            <a:avLst/>
          </a:prstGeom>
          <a:noFill/>
          <a:ln w="9525">
            <a:solidFill>
              <a:srgbClr val="F8F8F8">
                <a:alpha val="27058"/>
              </a:srgbClr>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 name="未知">
            <a:extLst>
              <a:ext uri="{FF2B5EF4-FFF2-40B4-BE49-F238E27FC236}">
                <a16:creationId xmlns:a16="http://schemas.microsoft.com/office/drawing/2014/main" id="{54AEB890-B917-4083-97E0-FB3C7BA0AA50}"/>
              </a:ext>
            </a:extLst>
          </p:cNvPr>
          <p:cNvSpPr>
            <a:spLocks/>
          </p:cNvSpPr>
          <p:nvPr/>
        </p:nvSpPr>
        <p:spPr bwMode="auto">
          <a:xfrm>
            <a:off x="2004560" y="3537178"/>
            <a:ext cx="7743825" cy="1036637"/>
          </a:xfrm>
          <a:custGeom>
            <a:avLst/>
            <a:gdLst>
              <a:gd name="T0" fmla="*/ 0 w 4878"/>
              <a:gd name="T1" fmla="*/ 0 h 653"/>
              <a:gd name="T2" fmla="*/ 2147483646 w 4878"/>
              <a:gd name="T3" fmla="*/ 1635579824 h 653"/>
              <a:gd name="T4" fmla="*/ 2147483646 w 4878"/>
              <a:gd name="T5" fmla="*/ 42841842 h 653"/>
              <a:gd name="T6" fmla="*/ 0 60000 65536"/>
              <a:gd name="T7" fmla="*/ 0 60000 65536"/>
              <a:gd name="T8" fmla="*/ 0 60000 65536"/>
              <a:gd name="T9" fmla="*/ 0 w 4878"/>
              <a:gd name="T10" fmla="*/ 0 h 653"/>
              <a:gd name="T11" fmla="*/ 4878 w 4878"/>
              <a:gd name="T12" fmla="*/ 653 h 653"/>
            </a:gdLst>
            <a:ahLst/>
            <a:cxnLst>
              <a:cxn ang="T6">
                <a:pos x="T0" y="T1"/>
              </a:cxn>
              <a:cxn ang="T7">
                <a:pos x="T2" y="T3"/>
              </a:cxn>
              <a:cxn ang="T8">
                <a:pos x="T4" y="T5"/>
              </a:cxn>
            </a:cxnLst>
            <a:rect l="T9" t="T10" r="T11" b="T12"/>
            <a:pathLst>
              <a:path w="4878" h="653">
                <a:moveTo>
                  <a:pt x="0" y="0"/>
                </a:moveTo>
                <a:cubicBezTo>
                  <a:pt x="522" y="422"/>
                  <a:pt x="1577" y="653"/>
                  <a:pt x="2443" y="649"/>
                </a:cubicBezTo>
                <a:cubicBezTo>
                  <a:pt x="3387" y="645"/>
                  <a:pt x="4229" y="447"/>
                  <a:pt x="4878" y="17"/>
                </a:cubicBezTo>
              </a:path>
            </a:pathLst>
          </a:custGeom>
          <a:noFill/>
          <a:ln w="28575">
            <a:solidFill>
              <a:srgbClr val="FFFFFF">
                <a:alpha val="78038"/>
              </a:srgbClr>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 name="Line 16">
            <a:extLst>
              <a:ext uri="{FF2B5EF4-FFF2-40B4-BE49-F238E27FC236}">
                <a16:creationId xmlns:a16="http://schemas.microsoft.com/office/drawing/2014/main" id="{3FE93E71-298F-42EA-8FFD-0FEEA720EC14}"/>
              </a:ext>
            </a:extLst>
          </p:cNvPr>
          <p:cNvSpPr>
            <a:spLocks noChangeShapeType="1"/>
          </p:cNvSpPr>
          <p:nvPr/>
        </p:nvSpPr>
        <p:spPr bwMode="auto">
          <a:xfrm flipH="1">
            <a:off x="3534910" y="5462815"/>
            <a:ext cx="874712" cy="712788"/>
          </a:xfrm>
          <a:prstGeom prst="line">
            <a:avLst/>
          </a:prstGeom>
          <a:noFill/>
          <a:ln w="9525">
            <a:solidFill>
              <a:srgbClr val="F8F8F8">
                <a:alpha val="7059"/>
              </a:srgbClr>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 name="Line 17">
            <a:extLst>
              <a:ext uri="{FF2B5EF4-FFF2-40B4-BE49-F238E27FC236}">
                <a16:creationId xmlns:a16="http://schemas.microsoft.com/office/drawing/2014/main" id="{CAF5B67E-F95E-4CE2-BDD6-424C08C71034}"/>
              </a:ext>
            </a:extLst>
          </p:cNvPr>
          <p:cNvSpPr>
            <a:spLocks noChangeShapeType="1"/>
          </p:cNvSpPr>
          <p:nvPr/>
        </p:nvSpPr>
        <p:spPr bwMode="auto">
          <a:xfrm>
            <a:off x="7289347" y="5478690"/>
            <a:ext cx="874713" cy="712788"/>
          </a:xfrm>
          <a:prstGeom prst="line">
            <a:avLst/>
          </a:prstGeom>
          <a:noFill/>
          <a:ln w="9525">
            <a:solidFill>
              <a:srgbClr val="F8F8F8">
                <a:alpha val="7059"/>
              </a:srgbClr>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 name="Line 18">
            <a:extLst>
              <a:ext uri="{FF2B5EF4-FFF2-40B4-BE49-F238E27FC236}">
                <a16:creationId xmlns:a16="http://schemas.microsoft.com/office/drawing/2014/main" id="{06852C4D-7F1B-42FF-AF58-AECC7E1102E2}"/>
              </a:ext>
            </a:extLst>
          </p:cNvPr>
          <p:cNvSpPr>
            <a:spLocks noChangeShapeType="1"/>
          </p:cNvSpPr>
          <p:nvPr/>
        </p:nvSpPr>
        <p:spPr bwMode="auto">
          <a:xfrm flipH="1">
            <a:off x="1985510" y="5118328"/>
            <a:ext cx="1143000" cy="331787"/>
          </a:xfrm>
          <a:prstGeom prst="line">
            <a:avLst/>
          </a:prstGeom>
          <a:noFill/>
          <a:ln w="9525">
            <a:solidFill>
              <a:srgbClr val="F8F8F8">
                <a:alpha val="7059"/>
              </a:srgbClr>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 name="Line 19">
            <a:extLst>
              <a:ext uri="{FF2B5EF4-FFF2-40B4-BE49-F238E27FC236}">
                <a16:creationId xmlns:a16="http://schemas.microsoft.com/office/drawing/2014/main" id="{B2685FCB-8705-4A9E-8D5F-FAFE7DD39B6F}"/>
              </a:ext>
            </a:extLst>
          </p:cNvPr>
          <p:cNvSpPr>
            <a:spLocks noChangeShapeType="1"/>
          </p:cNvSpPr>
          <p:nvPr/>
        </p:nvSpPr>
        <p:spPr bwMode="auto">
          <a:xfrm>
            <a:off x="8681585" y="5113565"/>
            <a:ext cx="1103312" cy="331788"/>
          </a:xfrm>
          <a:prstGeom prst="line">
            <a:avLst/>
          </a:prstGeom>
          <a:noFill/>
          <a:ln w="9525">
            <a:solidFill>
              <a:srgbClr val="F8F8F8">
                <a:alpha val="7059"/>
              </a:srgbClr>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 name="Line 20">
            <a:extLst>
              <a:ext uri="{FF2B5EF4-FFF2-40B4-BE49-F238E27FC236}">
                <a16:creationId xmlns:a16="http://schemas.microsoft.com/office/drawing/2014/main" id="{F4935B47-E787-4D86-BCD5-14CE2637A28C}"/>
              </a:ext>
            </a:extLst>
          </p:cNvPr>
          <p:cNvSpPr>
            <a:spLocks noChangeShapeType="1"/>
          </p:cNvSpPr>
          <p:nvPr/>
        </p:nvSpPr>
        <p:spPr bwMode="auto">
          <a:xfrm>
            <a:off x="5893935" y="3672115"/>
            <a:ext cx="0" cy="825500"/>
          </a:xfrm>
          <a:prstGeom prst="line">
            <a:avLst/>
          </a:prstGeom>
          <a:noFill/>
          <a:ln w="9525">
            <a:solidFill>
              <a:srgbClr val="F8F8F8">
                <a:alpha val="27058"/>
              </a:srgbClr>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24" name="Group 19">
            <a:extLst>
              <a:ext uri="{FF2B5EF4-FFF2-40B4-BE49-F238E27FC236}">
                <a16:creationId xmlns:a16="http://schemas.microsoft.com/office/drawing/2014/main" id="{7B732886-48DF-4C64-A267-4DC615807B3A}"/>
              </a:ext>
            </a:extLst>
          </p:cNvPr>
          <p:cNvGrpSpPr>
            <a:grpSpLocks/>
          </p:cNvGrpSpPr>
          <p:nvPr/>
        </p:nvGrpSpPr>
        <p:grpSpPr bwMode="auto">
          <a:xfrm>
            <a:off x="2542722" y="2270353"/>
            <a:ext cx="1295400" cy="1371600"/>
            <a:chOff x="0" y="0"/>
            <a:chExt cx="1042" cy="1102"/>
          </a:xfrm>
        </p:grpSpPr>
        <p:grpSp>
          <p:nvGrpSpPr>
            <p:cNvPr id="25" name="Group 20">
              <a:extLst>
                <a:ext uri="{FF2B5EF4-FFF2-40B4-BE49-F238E27FC236}">
                  <a16:creationId xmlns:a16="http://schemas.microsoft.com/office/drawing/2014/main" id="{5AB2E5F7-58C6-4022-A0C1-540D03A1A89D}"/>
                </a:ext>
              </a:extLst>
            </p:cNvPr>
            <p:cNvGrpSpPr>
              <a:grpSpLocks/>
            </p:cNvGrpSpPr>
            <p:nvPr/>
          </p:nvGrpSpPr>
          <p:grpSpPr bwMode="auto">
            <a:xfrm>
              <a:off x="0" y="0"/>
              <a:ext cx="1042" cy="1102"/>
              <a:chOff x="0" y="0"/>
              <a:chExt cx="1042" cy="1102"/>
            </a:xfrm>
          </p:grpSpPr>
          <p:pic>
            <p:nvPicPr>
              <p:cNvPr id="27" name="Picture 23" descr="light_shadow">
                <a:extLst>
                  <a:ext uri="{FF2B5EF4-FFF2-40B4-BE49-F238E27FC236}">
                    <a16:creationId xmlns:a16="http://schemas.microsoft.com/office/drawing/2014/main" id="{74983E9C-2964-43CA-8AA0-9CA449B72697}"/>
                  </a:ext>
                </a:extLst>
              </p:cNvPr>
              <p:cNvPicPr>
                <a:picLocks noChangeAspect="1" noChangeArrowheads="1"/>
              </p:cNvPicPr>
              <p:nvPr/>
            </p:nvPicPr>
            <p:blipFill>
              <a:blip r:embed="rId5">
                <a:lum bright="-78000" contrast="-78000"/>
                <a:extLst>
                  <a:ext uri="{28A0092B-C50C-407E-A947-70E740481C1C}">
                    <a14:useLocalDpi xmlns:a14="http://schemas.microsoft.com/office/drawing/2010/main" val="0"/>
                  </a:ext>
                </a:extLst>
              </a:blip>
              <a:srcRect/>
              <a:stretch>
                <a:fillRect/>
              </a:stretch>
            </p:blipFill>
            <p:spPr bwMode="auto">
              <a:xfrm>
                <a:off x="99" y="864"/>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4" descr="circuler_1">
                <a:extLst>
                  <a:ext uri="{FF2B5EF4-FFF2-40B4-BE49-F238E27FC236}">
                    <a16:creationId xmlns:a16="http://schemas.microsoft.com/office/drawing/2014/main" id="{4C4E50E3-B9DE-41D3-A767-E8C7DE31A95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9" name="Group 23">
                <a:extLst>
                  <a:ext uri="{FF2B5EF4-FFF2-40B4-BE49-F238E27FC236}">
                    <a16:creationId xmlns:a16="http://schemas.microsoft.com/office/drawing/2014/main" id="{BA9540FF-B6D5-4B84-957B-E2E7B99EA46C}"/>
                  </a:ext>
                </a:extLst>
              </p:cNvPr>
              <p:cNvGrpSpPr>
                <a:grpSpLocks/>
              </p:cNvGrpSpPr>
              <p:nvPr/>
            </p:nvGrpSpPr>
            <p:grpSpPr bwMode="auto">
              <a:xfrm>
                <a:off x="-5" y="-3"/>
                <a:ext cx="1044" cy="1029"/>
                <a:chOff x="0" y="0"/>
                <a:chExt cx="1298448" cy="1280160"/>
              </a:xfrm>
            </p:grpSpPr>
            <p:pic>
              <p:nvPicPr>
                <p:cNvPr id="30" name="Oval 25">
                  <a:extLst>
                    <a:ext uri="{FF2B5EF4-FFF2-40B4-BE49-F238E27FC236}">
                      <a16:creationId xmlns:a16="http://schemas.microsoft.com/office/drawing/2014/main" id="{F4551C5B-FA37-41C4-B10B-130985E63B15}"/>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98448"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25">
                  <a:extLst>
                    <a:ext uri="{FF2B5EF4-FFF2-40B4-BE49-F238E27FC236}">
                      <a16:creationId xmlns:a16="http://schemas.microsoft.com/office/drawing/2014/main" id="{0FAA1D9B-3F51-4608-B453-9E7307A1D18A}"/>
                    </a:ext>
                  </a:extLst>
                </p:cNvPr>
                <p:cNvSpPr txBox="1">
                  <a:spLocks noChangeArrowheads="1"/>
                </p:cNvSpPr>
                <p:nvPr/>
              </p:nvSpPr>
              <p:spPr bwMode="auto">
                <a:xfrm>
                  <a:off x="194593" y="189484"/>
                  <a:ext cx="909832" cy="89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grpSp>
        </p:grpSp>
        <p:pic>
          <p:nvPicPr>
            <p:cNvPr id="26" name="Picture 26" descr="Picture2">
              <a:extLst>
                <a:ext uri="{FF2B5EF4-FFF2-40B4-BE49-F238E27FC236}">
                  <a16:creationId xmlns:a16="http://schemas.microsoft.com/office/drawing/2014/main" id="{9BE89149-04F7-48AB-ABFC-B58544FE911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 name="Group 27">
            <a:extLst>
              <a:ext uri="{FF2B5EF4-FFF2-40B4-BE49-F238E27FC236}">
                <a16:creationId xmlns:a16="http://schemas.microsoft.com/office/drawing/2014/main" id="{6E1CCAC5-FB18-402E-9A7C-5F060F7211EE}"/>
              </a:ext>
            </a:extLst>
          </p:cNvPr>
          <p:cNvGrpSpPr>
            <a:grpSpLocks/>
          </p:cNvGrpSpPr>
          <p:nvPr/>
        </p:nvGrpSpPr>
        <p:grpSpPr bwMode="auto">
          <a:xfrm>
            <a:off x="7871960" y="2341790"/>
            <a:ext cx="1295400" cy="1371600"/>
            <a:chOff x="0" y="0"/>
            <a:chExt cx="1042" cy="1102"/>
          </a:xfrm>
        </p:grpSpPr>
        <p:grpSp>
          <p:nvGrpSpPr>
            <p:cNvPr id="33" name="Group 28">
              <a:extLst>
                <a:ext uri="{FF2B5EF4-FFF2-40B4-BE49-F238E27FC236}">
                  <a16:creationId xmlns:a16="http://schemas.microsoft.com/office/drawing/2014/main" id="{825DC7C2-884C-428B-B84B-9A7959FF6117}"/>
                </a:ext>
              </a:extLst>
            </p:cNvPr>
            <p:cNvGrpSpPr>
              <a:grpSpLocks/>
            </p:cNvGrpSpPr>
            <p:nvPr/>
          </p:nvGrpSpPr>
          <p:grpSpPr bwMode="auto">
            <a:xfrm>
              <a:off x="0" y="0"/>
              <a:ext cx="1042" cy="1102"/>
              <a:chOff x="0" y="0"/>
              <a:chExt cx="1042" cy="1102"/>
            </a:xfrm>
          </p:grpSpPr>
          <p:pic>
            <p:nvPicPr>
              <p:cNvPr id="35" name="Picture 29" descr="light_shadow">
                <a:extLst>
                  <a:ext uri="{FF2B5EF4-FFF2-40B4-BE49-F238E27FC236}">
                    <a16:creationId xmlns:a16="http://schemas.microsoft.com/office/drawing/2014/main" id="{43F80E44-5AAF-49DC-B0EE-C5D71E1D61D3}"/>
                  </a:ext>
                </a:extLst>
              </p:cNvPr>
              <p:cNvPicPr>
                <a:picLocks noChangeAspect="1" noChangeArrowheads="1"/>
              </p:cNvPicPr>
              <p:nvPr/>
            </p:nvPicPr>
            <p:blipFill>
              <a:blip r:embed="rId5">
                <a:lum bright="-78000" contrast="-78000"/>
                <a:extLst>
                  <a:ext uri="{28A0092B-C50C-407E-A947-70E740481C1C}">
                    <a14:useLocalDpi xmlns:a14="http://schemas.microsoft.com/office/drawing/2010/main" val="0"/>
                  </a:ext>
                </a:extLst>
              </a:blip>
              <a:srcRect/>
              <a:stretch>
                <a:fillRect/>
              </a:stretch>
            </p:blipFill>
            <p:spPr bwMode="auto">
              <a:xfrm>
                <a:off x="99" y="864"/>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0" descr="circuler_1">
                <a:extLst>
                  <a:ext uri="{FF2B5EF4-FFF2-40B4-BE49-F238E27FC236}">
                    <a16:creationId xmlns:a16="http://schemas.microsoft.com/office/drawing/2014/main" id="{FA60C02A-AC5C-49A5-B0F4-372BB82A80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31">
                <a:extLst>
                  <a:ext uri="{FF2B5EF4-FFF2-40B4-BE49-F238E27FC236}">
                    <a16:creationId xmlns:a16="http://schemas.microsoft.com/office/drawing/2014/main" id="{AF983530-50D0-45BC-8E2A-E17CF042F020}"/>
                  </a:ext>
                </a:extLst>
              </p:cNvPr>
              <p:cNvGrpSpPr>
                <a:grpSpLocks/>
              </p:cNvGrpSpPr>
              <p:nvPr/>
            </p:nvGrpSpPr>
            <p:grpSpPr bwMode="auto">
              <a:xfrm>
                <a:off x="-3" y="-3"/>
                <a:ext cx="1044" cy="1029"/>
                <a:chOff x="0" y="0"/>
                <a:chExt cx="1298448" cy="1280160"/>
              </a:xfrm>
            </p:grpSpPr>
            <p:pic>
              <p:nvPicPr>
                <p:cNvPr id="38" name="Oval 31">
                  <a:extLst>
                    <a:ext uri="{FF2B5EF4-FFF2-40B4-BE49-F238E27FC236}">
                      <a16:creationId xmlns:a16="http://schemas.microsoft.com/office/drawing/2014/main" id="{D7A44663-27F2-4E91-B05C-05D2022D818A}"/>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98448"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33">
                  <a:extLst>
                    <a:ext uri="{FF2B5EF4-FFF2-40B4-BE49-F238E27FC236}">
                      <a16:creationId xmlns:a16="http://schemas.microsoft.com/office/drawing/2014/main" id="{8BE9F343-F4C7-4A80-A150-E4B9BCF04634}"/>
                    </a:ext>
                  </a:extLst>
                </p:cNvPr>
                <p:cNvSpPr txBox="1">
                  <a:spLocks noChangeArrowheads="1"/>
                </p:cNvSpPr>
                <p:nvPr/>
              </p:nvSpPr>
              <p:spPr bwMode="auto">
                <a:xfrm>
                  <a:off x="192751" y="189484"/>
                  <a:ext cx="909832" cy="89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grpSp>
        </p:grpSp>
        <p:pic>
          <p:nvPicPr>
            <p:cNvPr id="34" name="Picture 32" descr="Picture2">
              <a:extLst>
                <a:ext uri="{FF2B5EF4-FFF2-40B4-BE49-F238E27FC236}">
                  <a16:creationId xmlns:a16="http://schemas.microsoft.com/office/drawing/2014/main" id="{468B580A-11E7-42F2-A090-D9A2829DEC1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 name="Rectangle 33">
            <a:extLst>
              <a:ext uri="{FF2B5EF4-FFF2-40B4-BE49-F238E27FC236}">
                <a16:creationId xmlns:a16="http://schemas.microsoft.com/office/drawing/2014/main" id="{C9A38209-384A-449A-85CA-0B30BDA9B0AF}"/>
              </a:ext>
            </a:extLst>
          </p:cNvPr>
          <p:cNvSpPr>
            <a:spLocks noChangeArrowheads="1"/>
          </p:cNvSpPr>
          <p:nvPr/>
        </p:nvSpPr>
        <p:spPr bwMode="auto">
          <a:xfrm>
            <a:off x="2542722" y="2702153"/>
            <a:ext cx="12065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
                <a:srgbClr val="FF0066"/>
              </a:buClr>
              <a:buSzPct val="75000"/>
              <a:buFont typeface="Arial" panose="020B0604020202020204" pitchFamily="34" charset="0"/>
              <a:buNone/>
            </a:pPr>
            <a:r>
              <a:rPr lang="zh-CN" altLang="en-US" sz="2000" b="1" dirty="0">
                <a:solidFill>
                  <a:srgbClr val="0000FF"/>
                </a:solidFill>
                <a:latin typeface="Arial" panose="020B0604020202020204" pitchFamily="34" charset="0"/>
              </a:rPr>
              <a:t>投标阶段</a:t>
            </a:r>
          </a:p>
        </p:txBody>
      </p:sp>
      <p:sp>
        <p:nvSpPr>
          <p:cNvPr id="41" name="Rectangle 34">
            <a:extLst>
              <a:ext uri="{FF2B5EF4-FFF2-40B4-BE49-F238E27FC236}">
                <a16:creationId xmlns:a16="http://schemas.microsoft.com/office/drawing/2014/main" id="{14B8FF6C-28A0-4F42-963C-B5F55EA262DB}"/>
              </a:ext>
            </a:extLst>
          </p:cNvPr>
          <p:cNvSpPr>
            <a:spLocks noChangeArrowheads="1"/>
          </p:cNvSpPr>
          <p:nvPr/>
        </p:nvSpPr>
        <p:spPr bwMode="auto">
          <a:xfrm>
            <a:off x="7881485" y="2737078"/>
            <a:ext cx="1214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
                <a:srgbClr val="FF0066"/>
              </a:buClr>
              <a:buSzPct val="75000"/>
              <a:buFont typeface="Arial" panose="020B0604020202020204" pitchFamily="34" charset="0"/>
              <a:buNone/>
            </a:pPr>
            <a:r>
              <a:rPr lang="zh-CN" altLang="en-US" sz="2000" b="1" dirty="0">
                <a:solidFill>
                  <a:srgbClr val="0000FF"/>
                </a:solidFill>
                <a:latin typeface="Arial" panose="020B0604020202020204" pitchFamily="34" charset="0"/>
              </a:rPr>
              <a:t>结算阶段</a:t>
            </a:r>
          </a:p>
        </p:txBody>
      </p:sp>
      <p:grpSp>
        <p:nvGrpSpPr>
          <p:cNvPr id="42" name="Group 37">
            <a:extLst>
              <a:ext uri="{FF2B5EF4-FFF2-40B4-BE49-F238E27FC236}">
                <a16:creationId xmlns:a16="http://schemas.microsoft.com/office/drawing/2014/main" id="{A37EA4CE-F850-45FB-822E-B7C5696708A6}"/>
              </a:ext>
            </a:extLst>
          </p:cNvPr>
          <p:cNvGrpSpPr>
            <a:grpSpLocks/>
          </p:cNvGrpSpPr>
          <p:nvPr/>
        </p:nvGrpSpPr>
        <p:grpSpPr bwMode="auto">
          <a:xfrm>
            <a:off x="3982585" y="2414815"/>
            <a:ext cx="1654175" cy="1749425"/>
            <a:chOff x="0" y="0"/>
            <a:chExt cx="1042" cy="1102"/>
          </a:xfrm>
        </p:grpSpPr>
        <p:grpSp>
          <p:nvGrpSpPr>
            <p:cNvPr id="43" name="Group 38">
              <a:extLst>
                <a:ext uri="{FF2B5EF4-FFF2-40B4-BE49-F238E27FC236}">
                  <a16:creationId xmlns:a16="http://schemas.microsoft.com/office/drawing/2014/main" id="{A14FAD85-ED13-44A2-BC4E-DA0DB304563E}"/>
                </a:ext>
              </a:extLst>
            </p:cNvPr>
            <p:cNvGrpSpPr>
              <a:grpSpLocks/>
            </p:cNvGrpSpPr>
            <p:nvPr/>
          </p:nvGrpSpPr>
          <p:grpSpPr bwMode="auto">
            <a:xfrm>
              <a:off x="0" y="0"/>
              <a:ext cx="1042" cy="1102"/>
              <a:chOff x="0" y="0"/>
              <a:chExt cx="1042" cy="1102"/>
            </a:xfrm>
          </p:grpSpPr>
          <p:pic>
            <p:nvPicPr>
              <p:cNvPr id="45" name="Picture 37" descr="light_shadow">
                <a:extLst>
                  <a:ext uri="{FF2B5EF4-FFF2-40B4-BE49-F238E27FC236}">
                    <a16:creationId xmlns:a16="http://schemas.microsoft.com/office/drawing/2014/main" id="{D80EA083-1951-4072-B34A-F2D1AD9D8FA5}"/>
                  </a:ext>
                </a:extLst>
              </p:cNvPr>
              <p:cNvPicPr>
                <a:picLocks noChangeAspect="1" noChangeArrowheads="1"/>
              </p:cNvPicPr>
              <p:nvPr/>
            </p:nvPicPr>
            <p:blipFill>
              <a:blip r:embed="rId9">
                <a:lum bright="-78000" contrast="-78000"/>
                <a:extLst>
                  <a:ext uri="{28A0092B-C50C-407E-A947-70E740481C1C}">
                    <a14:useLocalDpi xmlns:a14="http://schemas.microsoft.com/office/drawing/2010/main" val="0"/>
                  </a:ext>
                </a:extLst>
              </a:blip>
              <a:srcRect/>
              <a:stretch>
                <a:fillRect/>
              </a:stretch>
            </p:blipFill>
            <p:spPr bwMode="auto">
              <a:xfrm>
                <a:off x="99" y="864"/>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38" descr="circuler_1">
                <a:extLst>
                  <a:ext uri="{FF2B5EF4-FFF2-40B4-BE49-F238E27FC236}">
                    <a16:creationId xmlns:a16="http://schemas.microsoft.com/office/drawing/2014/main" id="{CAB380F7-98B0-434A-A29B-75F5AF96A8D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 name="Group 41">
                <a:extLst>
                  <a:ext uri="{FF2B5EF4-FFF2-40B4-BE49-F238E27FC236}">
                    <a16:creationId xmlns:a16="http://schemas.microsoft.com/office/drawing/2014/main" id="{A3B96A08-3D32-4419-9D27-912635453D8F}"/>
                  </a:ext>
                </a:extLst>
              </p:cNvPr>
              <p:cNvGrpSpPr>
                <a:grpSpLocks/>
              </p:cNvGrpSpPr>
              <p:nvPr/>
            </p:nvGrpSpPr>
            <p:grpSpPr bwMode="auto">
              <a:xfrm>
                <a:off x="-4" y="-4"/>
                <a:ext cx="1044" cy="1029"/>
                <a:chOff x="0" y="0"/>
                <a:chExt cx="1658112" cy="1633728"/>
              </a:xfrm>
            </p:grpSpPr>
            <p:pic>
              <p:nvPicPr>
                <p:cNvPr id="48" name="Oval 39">
                  <a:extLst>
                    <a:ext uri="{FF2B5EF4-FFF2-40B4-BE49-F238E27FC236}">
                      <a16:creationId xmlns:a16="http://schemas.microsoft.com/office/drawing/2014/main" id="{B34BADED-66F4-44A3-9275-50A08BEFDF8A}"/>
                    </a:ext>
                  </a:extLst>
                </p:cNvPr>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1658112" cy="163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43">
                  <a:extLst>
                    <a:ext uri="{FF2B5EF4-FFF2-40B4-BE49-F238E27FC236}">
                      <a16:creationId xmlns:a16="http://schemas.microsoft.com/office/drawing/2014/main" id="{44BF1B9C-1CB2-478C-872A-33FEDCC8ECAF}"/>
                    </a:ext>
                  </a:extLst>
                </p:cNvPr>
                <p:cNvSpPr txBox="1">
                  <a:spLocks noChangeArrowheads="1"/>
                </p:cNvSpPr>
                <p:nvPr/>
              </p:nvSpPr>
              <p:spPr bwMode="auto">
                <a:xfrm>
                  <a:off x="246781" y="243823"/>
                  <a:ext cx="1161821" cy="114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grpSp>
        </p:grpSp>
        <p:pic>
          <p:nvPicPr>
            <p:cNvPr id="44" name="Picture 40" descr="Picture2">
              <a:extLst>
                <a:ext uri="{FF2B5EF4-FFF2-40B4-BE49-F238E27FC236}">
                  <a16:creationId xmlns:a16="http://schemas.microsoft.com/office/drawing/2014/main" id="{1AC5F738-570A-42AB-92CA-E73EF6F4E27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0" name="Group 45">
            <a:extLst>
              <a:ext uri="{FF2B5EF4-FFF2-40B4-BE49-F238E27FC236}">
                <a16:creationId xmlns:a16="http://schemas.microsoft.com/office/drawing/2014/main" id="{605A14C7-718F-4DC0-B732-3CCB1B6BB41A}"/>
              </a:ext>
            </a:extLst>
          </p:cNvPr>
          <p:cNvGrpSpPr>
            <a:grpSpLocks/>
          </p:cNvGrpSpPr>
          <p:nvPr/>
        </p:nvGrpSpPr>
        <p:grpSpPr bwMode="auto">
          <a:xfrm>
            <a:off x="5927272" y="2414815"/>
            <a:ext cx="1654175" cy="1749425"/>
            <a:chOff x="0" y="0"/>
            <a:chExt cx="1042" cy="1102"/>
          </a:xfrm>
        </p:grpSpPr>
        <p:grpSp>
          <p:nvGrpSpPr>
            <p:cNvPr id="51" name="Group 46">
              <a:extLst>
                <a:ext uri="{FF2B5EF4-FFF2-40B4-BE49-F238E27FC236}">
                  <a16:creationId xmlns:a16="http://schemas.microsoft.com/office/drawing/2014/main" id="{E35C6FD2-8254-4A08-B87D-46809663E5F2}"/>
                </a:ext>
              </a:extLst>
            </p:cNvPr>
            <p:cNvGrpSpPr>
              <a:grpSpLocks/>
            </p:cNvGrpSpPr>
            <p:nvPr/>
          </p:nvGrpSpPr>
          <p:grpSpPr bwMode="auto">
            <a:xfrm>
              <a:off x="0" y="0"/>
              <a:ext cx="1042" cy="1102"/>
              <a:chOff x="0" y="0"/>
              <a:chExt cx="1042" cy="1102"/>
            </a:xfrm>
          </p:grpSpPr>
          <p:pic>
            <p:nvPicPr>
              <p:cNvPr id="53" name="Picture 43" descr="light_shadow">
                <a:extLst>
                  <a:ext uri="{FF2B5EF4-FFF2-40B4-BE49-F238E27FC236}">
                    <a16:creationId xmlns:a16="http://schemas.microsoft.com/office/drawing/2014/main" id="{D4CB0D45-4FEF-42EE-9C39-3EABE14081B7}"/>
                  </a:ext>
                </a:extLst>
              </p:cNvPr>
              <p:cNvPicPr>
                <a:picLocks noChangeAspect="1" noChangeArrowheads="1"/>
              </p:cNvPicPr>
              <p:nvPr/>
            </p:nvPicPr>
            <p:blipFill>
              <a:blip r:embed="rId9">
                <a:lum bright="-78000" contrast="-78000"/>
                <a:extLst>
                  <a:ext uri="{28A0092B-C50C-407E-A947-70E740481C1C}">
                    <a14:useLocalDpi xmlns:a14="http://schemas.microsoft.com/office/drawing/2010/main" val="0"/>
                  </a:ext>
                </a:extLst>
              </a:blip>
              <a:srcRect/>
              <a:stretch>
                <a:fillRect/>
              </a:stretch>
            </p:blipFill>
            <p:spPr bwMode="auto">
              <a:xfrm>
                <a:off x="99" y="864"/>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44" descr="circuler_1">
                <a:extLst>
                  <a:ext uri="{FF2B5EF4-FFF2-40B4-BE49-F238E27FC236}">
                    <a16:creationId xmlns:a16="http://schemas.microsoft.com/office/drawing/2014/main" id="{E577DFCF-C101-408C-BAAF-A2B65185037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5" name="Group 49">
                <a:extLst>
                  <a:ext uri="{FF2B5EF4-FFF2-40B4-BE49-F238E27FC236}">
                    <a16:creationId xmlns:a16="http://schemas.microsoft.com/office/drawing/2014/main" id="{B605F43E-F6E1-482B-AF7F-3F4B43CF127D}"/>
                  </a:ext>
                </a:extLst>
              </p:cNvPr>
              <p:cNvGrpSpPr>
                <a:grpSpLocks/>
              </p:cNvGrpSpPr>
              <p:nvPr/>
            </p:nvGrpSpPr>
            <p:grpSpPr bwMode="auto">
              <a:xfrm>
                <a:off x="-4" y="-4"/>
                <a:ext cx="1041" cy="1029"/>
                <a:chOff x="0" y="0"/>
                <a:chExt cx="1652016" cy="1633728"/>
              </a:xfrm>
            </p:grpSpPr>
            <p:pic>
              <p:nvPicPr>
                <p:cNvPr id="56" name="Oval 45">
                  <a:extLst>
                    <a:ext uri="{FF2B5EF4-FFF2-40B4-BE49-F238E27FC236}">
                      <a16:creationId xmlns:a16="http://schemas.microsoft.com/office/drawing/2014/main" id="{19E52DFD-EC72-483F-9235-F92A8934884A}"/>
                    </a:ext>
                  </a:extLst>
                </p:cNvPr>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1652016" cy="163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Text Box 51">
                  <a:extLst>
                    <a:ext uri="{FF2B5EF4-FFF2-40B4-BE49-F238E27FC236}">
                      <a16:creationId xmlns:a16="http://schemas.microsoft.com/office/drawing/2014/main" id="{A17B38E1-1DF1-402E-B402-99E21F32B72F}"/>
                    </a:ext>
                  </a:extLst>
                </p:cNvPr>
                <p:cNvSpPr txBox="1">
                  <a:spLocks noChangeArrowheads="1"/>
                </p:cNvSpPr>
                <p:nvPr/>
              </p:nvSpPr>
              <p:spPr bwMode="auto">
                <a:xfrm>
                  <a:off x="246400" y="243823"/>
                  <a:ext cx="1161821" cy="114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grpSp>
        </p:grpSp>
        <p:pic>
          <p:nvPicPr>
            <p:cNvPr id="52" name="Picture 46" descr="Picture2">
              <a:extLst>
                <a:ext uri="{FF2B5EF4-FFF2-40B4-BE49-F238E27FC236}">
                  <a16:creationId xmlns:a16="http://schemas.microsoft.com/office/drawing/2014/main" id="{66BFE0AE-507F-4BC2-90AC-E096977AB715}"/>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 name="Rectangle 47">
            <a:extLst>
              <a:ext uri="{FF2B5EF4-FFF2-40B4-BE49-F238E27FC236}">
                <a16:creationId xmlns:a16="http://schemas.microsoft.com/office/drawing/2014/main" id="{044CCF31-0839-46D9-A0C5-36D11AD4B5D9}"/>
              </a:ext>
            </a:extLst>
          </p:cNvPr>
          <p:cNvSpPr>
            <a:spLocks noChangeArrowheads="1"/>
          </p:cNvSpPr>
          <p:nvPr/>
        </p:nvSpPr>
        <p:spPr bwMode="auto">
          <a:xfrm>
            <a:off x="4127047" y="2989490"/>
            <a:ext cx="1368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
                <a:srgbClr val="FF0066"/>
              </a:buClr>
              <a:buSzPct val="75000"/>
              <a:buFont typeface="Arial" panose="020B0604020202020204" pitchFamily="34" charset="0"/>
              <a:buNone/>
            </a:pPr>
            <a:r>
              <a:rPr lang="zh-CN" altLang="en-US" sz="2000" b="1" dirty="0">
                <a:solidFill>
                  <a:srgbClr val="0000FF"/>
                </a:solidFill>
                <a:latin typeface="Arial" panose="020B0604020202020204" pitchFamily="34" charset="0"/>
              </a:rPr>
              <a:t>签约阶段</a:t>
            </a:r>
            <a:endParaRPr lang="en-US" altLang="zh-CN" sz="2000" b="1" dirty="0">
              <a:solidFill>
                <a:srgbClr val="0000FF"/>
              </a:solidFill>
              <a:latin typeface="Arial" panose="020B0604020202020204" pitchFamily="34" charset="0"/>
            </a:endParaRPr>
          </a:p>
        </p:txBody>
      </p:sp>
      <p:sp>
        <p:nvSpPr>
          <p:cNvPr id="59" name="Rectangle 48">
            <a:extLst>
              <a:ext uri="{FF2B5EF4-FFF2-40B4-BE49-F238E27FC236}">
                <a16:creationId xmlns:a16="http://schemas.microsoft.com/office/drawing/2014/main" id="{6ECE65C5-5893-4C97-83FC-92B0E3746AF0}"/>
              </a:ext>
            </a:extLst>
          </p:cNvPr>
          <p:cNvSpPr>
            <a:spLocks noChangeArrowheads="1"/>
          </p:cNvSpPr>
          <p:nvPr/>
        </p:nvSpPr>
        <p:spPr bwMode="auto">
          <a:xfrm>
            <a:off x="6071735" y="3062515"/>
            <a:ext cx="12969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
                <a:srgbClr val="FF0066"/>
              </a:buClr>
              <a:buSzPct val="75000"/>
              <a:buFont typeface="Arial" panose="020B0604020202020204" pitchFamily="34" charset="0"/>
              <a:buNone/>
            </a:pPr>
            <a:r>
              <a:rPr lang="zh-CN" altLang="en-US" sz="2000" b="1" dirty="0">
                <a:solidFill>
                  <a:srgbClr val="0000FF"/>
                </a:solidFill>
                <a:latin typeface="Arial" panose="020B0604020202020204" pitchFamily="34" charset="0"/>
              </a:rPr>
              <a:t>施工阶段</a:t>
            </a:r>
          </a:p>
        </p:txBody>
      </p:sp>
      <p:grpSp>
        <p:nvGrpSpPr>
          <p:cNvPr id="60" name="Group 55">
            <a:extLst>
              <a:ext uri="{FF2B5EF4-FFF2-40B4-BE49-F238E27FC236}">
                <a16:creationId xmlns:a16="http://schemas.microsoft.com/office/drawing/2014/main" id="{66973339-A9AC-4E3B-B0AC-CCF601EA4B14}"/>
              </a:ext>
            </a:extLst>
          </p:cNvPr>
          <p:cNvGrpSpPr>
            <a:grpSpLocks/>
          </p:cNvGrpSpPr>
          <p:nvPr/>
        </p:nvGrpSpPr>
        <p:grpSpPr bwMode="auto">
          <a:xfrm>
            <a:off x="3414260" y="5007203"/>
            <a:ext cx="1295400" cy="1371600"/>
            <a:chOff x="0" y="0"/>
            <a:chExt cx="1042" cy="1102"/>
          </a:xfrm>
        </p:grpSpPr>
        <p:grpSp>
          <p:nvGrpSpPr>
            <p:cNvPr id="61" name="Group 56">
              <a:extLst>
                <a:ext uri="{FF2B5EF4-FFF2-40B4-BE49-F238E27FC236}">
                  <a16:creationId xmlns:a16="http://schemas.microsoft.com/office/drawing/2014/main" id="{72570BB5-80CF-4CB5-9267-ED30DAA4E82E}"/>
                </a:ext>
              </a:extLst>
            </p:cNvPr>
            <p:cNvGrpSpPr>
              <a:grpSpLocks/>
            </p:cNvGrpSpPr>
            <p:nvPr/>
          </p:nvGrpSpPr>
          <p:grpSpPr bwMode="auto">
            <a:xfrm>
              <a:off x="0" y="0"/>
              <a:ext cx="1042" cy="1102"/>
              <a:chOff x="0" y="0"/>
              <a:chExt cx="1042" cy="1102"/>
            </a:xfrm>
          </p:grpSpPr>
          <p:pic>
            <p:nvPicPr>
              <p:cNvPr id="63" name="Picture 51" descr="light_shadow">
                <a:extLst>
                  <a:ext uri="{FF2B5EF4-FFF2-40B4-BE49-F238E27FC236}">
                    <a16:creationId xmlns:a16="http://schemas.microsoft.com/office/drawing/2014/main" id="{76C751A0-BFCA-4675-AC83-98F94A05E5DE}"/>
                  </a:ext>
                </a:extLst>
              </p:cNvPr>
              <p:cNvPicPr>
                <a:picLocks noChangeAspect="1" noChangeArrowheads="1"/>
              </p:cNvPicPr>
              <p:nvPr/>
            </p:nvPicPr>
            <p:blipFill>
              <a:blip r:embed="rId5">
                <a:lum bright="-78000" contrast="-78000"/>
                <a:extLst>
                  <a:ext uri="{28A0092B-C50C-407E-A947-70E740481C1C}">
                    <a14:useLocalDpi xmlns:a14="http://schemas.microsoft.com/office/drawing/2010/main" val="0"/>
                  </a:ext>
                </a:extLst>
              </a:blip>
              <a:srcRect/>
              <a:stretch>
                <a:fillRect/>
              </a:stretch>
            </p:blipFill>
            <p:spPr bwMode="auto">
              <a:xfrm>
                <a:off x="99" y="864"/>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 name="Picture 52" descr="circuler_1">
                <a:extLst>
                  <a:ext uri="{FF2B5EF4-FFF2-40B4-BE49-F238E27FC236}">
                    <a16:creationId xmlns:a16="http://schemas.microsoft.com/office/drawing/2014/main" id="{739C3498-DCAF-439E-BBAC-7C059B445E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5" name="Group 59">
                <a:extLst>
                  <a:ext uri="{FF2B5EF4-FFF2-40B4-BE49-F238E27FC236}">
                    <a16:creationId xmlns:a16="http://schemas.microsoft.com/office/drawing/2014/main" id="{89868257-3983-407F-8B8A-BC9A117AFF0C}"/>
                  </a:ext>
                </a:extLst>
              </p:cNvPr>
              <p:cNvGrpSpPr>
                <a:grpSpLocks/>
              </p:cNvGrpSpPr>
              <p:nvPr/>
            </p:nvGrpSpPr>
            <p:grpSpPr bwMode="auto">
              <a:xfrm>
                <a:off x="-4" y="-3"/>
                <a:ext cx="1044" cy="1029"/>
                <a:chOff x="0" y="0"/>
                <a:chExt cx="1298448" cy="1280160"/>
              </a:xfrm>
            </p:grpSpPr>
            <p:pic>
              <p:nvPicPr>
                <p:cNvPr id="66" name="Oval 53">
                  <a:extLst>
                    <a:ext uri="{FF2B5EF4-FFF2-40B4-BE49-F238E27FC236}">
                      <a16:creationId xmlns:a16="http://schemas.microsoft.com/office/drawing/2014/main" id="{5BFD2A5B-045B-4A46-BB26-47F9905EA57C}"/>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298448" cy="12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 Box 61">
                  <a:extLst>
                    <a:ext uri="{FF2B5EF4-FFF2-40B4-BE49-F238E27FC236}">
                      <a16:creationId xmlns:a16="http://schemas.microsoft.com/office/drawing/2014/main" id="{EC72C469-9814-4261-B7A5-BCE4FE34B7BE}"/>
                    </a:ext>
                  </a:extLst>
                </p:cNvPr>
                <p:cNvSpPr txBox="1">
                  <a:spLocks noChangeArrowheads="1"/>
                </p:cNvSpPr>
                <p:nvPr/>
              </p:nvSpPr>
              <p:spPr bwMode="auto">
                <a:xfrm>
                  <a:off x="193069" y="189865"/>
                  <a:ext cx="909832" cy="89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grpSp>
        </p:grpSp>
        <p:pic>
          <p:nvPicPr>
            <p:cNvPr id="62" name="Picture 54" descr="Picture2">
              <a:extLst>
                <a:ext uri="{FF2B5EF4-FFF2-40B4-BE49-F238E27FC236}">
                  <a16:creationId xmlns:a16="http://schemas.microsoft.com/office/drawing/2014/main" id="{8095B536-4F7E-4F89-98E3-D5BE5F3100B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8" name="Group 63">
            <a:extLst>
              <a:ext uri="{FF2B5EF4-FFF2-40B4-BE49-F238E27FC236}">
                <a16:creationId xmlns:a16="http://schemas.microsoft.com/office/drawing/2014/main" id="{4C30D387-5235-42EE-A13F-84B1C4E87CDE}"/>
              </a:ext>
            </a:extLst>
          </p:cNvPr>
          <p:cNvGrpSpPr>
            <a:grpSpLocks/>
          </p:cNvGrpSpPr>
          <p:nvPr/>
        </p:nvGrpSpPr>
        <p:grpSpPr bwMode="auto">
          <a:xfrm>
            <a:off x="7611610" y="4597628"/>
            <a:ext cx="1295400" cy="1371600"/>
            <a:chOff x="0" y="0"/>
            <a:chExt cx="1042" cy="1102"/>
          </a:xfrm>
        </p:grpSpPr>
        <p:grpSp>
          <p:nvGrpSpPr>
            <p:cNvPr id="69" name="Group 64">
              <a:extLst>
                <a:ext uri="{FF2B5EF4-FFF2-40B4-BE49-F238E27FC236}">
                  <a16:creationId xmlns:a16="http://schemas.microsoft.com/office/drawing/2014/main" id="{F92F3A47-42EA-4987-B773-187969F1D74B}"/>
                </a:ext>
              </a:extLst>
            </p:cNvPr>
            <p:cNvGrpSpPr>
              <a:grpSpLocks/>
            </p:cNvGrpSpPr>
            <p:nvPr/>
          </p:nvGrpSpPr>
          <p:grpSpPr bwMode="auto">
            <a:xfrm>
              <a:off x="0" y="0"/>
              <a:ext cx="1042" cy="1102"/>
              <a:chOff x="0" y="0"/>
              <a:chExt cx="1042" cy="1102"/>
            </a:xfrm>
          </p:grpSpPr>
          <p:pic>
            <p:nvPicPr>
              <p:cNvPr id="71" name="Picture 57" descr="light_shadow">
                <a:extLst>
                  <a:ext uri="{FF2B5EF4-FFF2-40B4-BE49-F238E27FC236}">
                    <a16:creationId xmlns:a16="http://schemas.microsoft.com/office/drawing/2014/main" id="{FABEC9E4-26EB-4185-9FB8-183B7BA2A89B}"/>
                  </a:ext>
                </a:extLst>
              </p:cNvPr>
              <p:cNvPicPr>
                <a:picLocks noChangeAspect="1" noChangeArrowheads="1"/>
              </p:cNvPicPr>
              <p:nvPr/>
            </p:nvPicPr>
            <p:blipFill>
              <a:blip r:embed="rId5">
                <a:lum bright="-78000" contrast="-78000"/>
                <a:extLst>
                  <a:ext uri="{28A0092B-C50C-407E-A947-70E740481C1C}">
                    <a14:useLocalDpi xmlns:a14="http://schemas.microsoft.com/office/drawing/2010/main" val="0"/>
                  </a:ext>
                </a:extLst>
              </a:blip>
              <a:srcRect/>
              <a:stretch>
                <a:fillRect/>
              </a:stretch>
            </p:blipFill>
            <p:spPr bwMode="auto">
              <a:xfrm>
                <a:off x="99" y="864"/>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 name="Picture 58" descr="circuler_1">
                <a:extLst>
                  <a:ext uri="{FF2B5EF4-FFF2-40B4-BE49-F238E27FC236}">
                    <a16:creationId xmlns:a16="http://schemas.microsoft.com/office/drawing/2014/main" id="{074E8CF8-7FC2-4A03-B8AF-263B793D78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3" name="Group 67">
                <a:extLst>
                  <a:ext uri="{FF2B5EF4-FFF2-40B4-BE49-F238E27FC236}">
                    <a16:creationId xmlns:a16="http://schemas.microsoft.com/office/drawing/2014/main" id="{FF59F03B-7E15-40C5-B561-172F3B3D953F}"/>
                  </a:ext>
                </a:extLst>
              </p:cNvPr>
              <p:cNvGrpSpPr>
                <a:grpSpLocks/>
              </p:cNvGrpSpPr>
              <p:nvPr/>
            </p:nvGrpSpPr>
            <p:grpSpPr bwMode="auto">
              <a:xfrm>
                <a:off x="-6" y="-7"/>
                <a:ext cx="1044" cy="1033"/>
                <a:chOff x="0" y="0"/>
                <a:chExt cx="1298448" cy="1286256"/>
              </a:xfrm>
            </p:grpSpPr>
            <p:pic>
              <p:nvPicPr>
                <p:cNvPr id="74" name="Oval 59">
                  <a:extLst>
                    <a:ext uri="{FF2B5EF4-FFF2-40B4-BE49-F238E27FC236}">
                      <a16:creationId xmlns:a16="http://schemas.microsoft.com/office/drawing/2014/main" id="{23F45CF4-E635-4DC0-9CE4-6799D8A1EE77}"/>
                    </a:ext>
                  </a:extLst>
                </p:cNvPr>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98448" cy="1286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Text Box 69">
                  <a:extLst>
                    <a:ext uri="{FF2B5EF4-FFF2-40B4-BE49-F238E27FC236}">
                      <a16:creationId xmlns:a16="http://schemas.microsoft.com/office/drawing/2014/main" id="{0FC59E92-5CAE-4515-9DF5-282A6BD46EBE}"/>
                    </a:ext>
                  </a:extLst>
                </p:cNvPr>
                <p:cNvSpPr txBox="1">
                  <a:spLocks noChangeArrowheads="1"/>
                </p:cNvSpPr>
                <p:nvPr/>
              </p:nvSpPr>
              <p:spPr bwMode="auto">
                <a:xfrm>
                  <a:off x="196371" y="194818"/>
                  <a:ext cx="909832" cy="89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grpSp>
        </p:grpSp>
        <p:pic>
          <p:nvPicPr>
            <p:cNvPr id="70" name="Picture 60" descr="Picture2">
              <a:extLst>
                <a:ext uri="{FF2B5EF4-FFF2-40B4-BE49-F238E27FC236}">
                  <a16:creationId xmlns:a16="http://schemas.microsoft.com/office/drawing/2014/main" id="{09F6791A-8C8C-481C-93FE-0503B8F3EA4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76" name="AutoShape 61">
            <a:extLst>
              <a:ext uri="{FF2B5EF4-FFF2-40B4-BE49-F238E27FC236}">
                <a16:creationId xmlns:a16="http://schemas.microsoft.com/office/drawing/2014/main" id="{66E8D068-F4FD-4DF8-942B-23DBFE74CBA6}"/>
              </a:ext>
            </a:extLst>
          </p:cNvPr>
          <p:cNvCxnSpPr>
            <a:cxnSpLocks noChangeShapeType="1"/>
          </p:cNvCxnSpPr>
          <p:nvPr/>
        </p:nvCxnSpPr>
        <p:spPr bwMode="auto">
          <a:xfrm flipH="1">
            <a:off x="4566785" y="4099153"/>
            <a:ext cx="2217737" cy="1144587"/>
          </a:xfrm>
          <a:prstGeom prst="straightConnector1">
            <a:avLst/>
          </a:prstGeom>
          <a:noFill/>
          <a:ln w="38100">
            <a:solidFill>
              <a:srgbClr val="FF0000"/>
            </a:solidFill>
            <a:round/>
            <a:headEnd/>
            <a:tailEnd type="triangle" w="med" len="me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cxnSp>
      <p:cxnSp>
        <p:nvCxnSpPr>
          <p:cNvPr id="77" name="AutoShape 62">
            <a:extLst>
              <a:ext uri="{FF2B5EF4-FFF2-40B4-BE49-F238E27FC236}">
                <a16:creationId xmlns:a16="http://schemas.microsoft.com/office/drawing/2014/main" id="{551101E7-38F9-4CBD-8EAF-206E6017573B}"/>
              </a:ext>
            </a:extLst>
          </p:cNvPr>
          <p:cNvCxnSpPr>
            <a:cxnSpLocks noChangeShapeType="1"/>
          </p:cNvCxnSpPr>
          <p:nvPr/>
        </p:nvCxnSpPr>
        <p:spPr bwMode="auto">
          <a:xfrm>
            <a:off x="6784522" y="4099153"/>
            <a:ext cx="955675" cy="735012"/>
          </a:xfrm>
          <a:prstGeom prst="straightConnector1">
            <a:avLst/>
          </a:prstGeom>
          <a:noFill/>
          <a:ln w="38100">
            <a:solidFill>
              <a:srgbClr val="FF0000"/>
            </a:solidFill>
            <a:round/>
            <a:headEnd/>
            <a:tailEnd type="triangle" w="med" len="me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cxnSp>
      <p:grpSp>
        <p:nvGrpSpPr>
          <p:cNvPr id="78" name="Group 73">
            <a:extLst>
              <a:ext uri="{FF2B5EF4-FFF2-40B4-BE49-F238E27FC236}">
                <a16:creationId xmlns:a16="http://schemas.microsoft.com/office/drawing/2014/main" id="{2F43E524-59E1-48A4-A478-D195737E1BE8}"/>
              </a:ext>
            </a:extLst>
          </p:cNvPr>
          <p:cNvGrpSpPr>
            <a:grpSpLocks/>
          </p:cNvGrpSpPr>
          <p:nvPr/>
        </p:nvGrpSpPr>
        <p:grpSpPr bwMode="auto">
          <a:xfrm>
            <a:off x="5651047" y="4946878"/>
            <a:ext cx="1306513" cy="1303337"/>
            <a:chOff x="0" y="0"/>
            <a:chExt cx="1042" cy="1102"/>
          </a:xfrm>
        </p:grpSpPr>
        <p:grpSp>
          <p:nvGrpSpPr>
            <p:cNvPr id="79" name="Group 74">
              <a:extLst>
                <a:ext uri="{FF2B5EF4-FFF2-40B4-BE49-F238E27FC236}">
                  <a16:creationId xmlns:a16="http://schemas.microsoft.com/office/drawing/2014/main" id="{5B4BBE9C-35A9-4480-8B58-7264CB79AC96}"/>
                </a:ext>
              </a:extLst>
            </p:cNvPr>
            <p:cNvGrpSpPr>
              <a:grpSpLocks/>
            </p:cNvGrpSpPr>
            <p:nvPr/>
          </p:nvGrpSpPr>
          <p:grpSpPr bwMode="auto">
            <a:xfrm>
              <a:off x="0" y="0"/>
              <a:ext cx="1042" cy="1102"/>
              <a:chOff x="0" y="0"/>
              <a:chExt cx="1042" cy="1102"/>
            </a:xfrm>
          </p:grpSpPr>
          <p:pic>
            <p:nvPicPr>
              <p:cNvPr id="81" name="Picture 65" descr="light_shadow">
                <a:extLst>
                  <a:ext uri="{FF2B5EF4-FFF2-40B4-BE49-F238E27FC236}">
                    <a16:creationId xmlns:a16="http://schemas.microsoft.com/office/drawing/2014/main" id="{5145E478-1144-43FB-8591-CE067DF6BCD0}"/>
                  </a:ext>
                </a:extLst>
              </p:cNvPr>
              <p:cNvPicPr>
                <a:picLocks noChangeAspect="1" noChangeArrowheads="1"/>
              </p:cNvPicPr>
              <p:nvPr/>
            </p:nvPicPr>
            <p:blipFill>
              <a:blip r:embed="rId14" cstate="print">
                <a:lum bright="-78000" contrast="-78000"/>
                <a:extLst>
                  <a:ext uri="{28A0092B-C50C-407E-A947-70E740481C1C}">
                    <a14:useLocalDpi xmlns:a14="http://schemas.microsoft.com/office/drawing/2010/main" val="0"/>
                  </a:ext>
                </a:extLst>
              </a:blip>
              <a:srcRect/>
              <a:stretch>
                <a:fillRect/>
              </a:stretch>
            </p:blipFill>
            <p:spPr bwMode="auto">
              <a:xfrm>
                <a:off x="99" y="864"/>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 name="Picture 66" descr="circuler_1">
                <a:extLst>
                  <a:ext uri="{FF2B5EF4-FFF2-40B4-BE49-F238E27FC236}">
                    <a16:creationId xmlns:a16="http://schemas.microsoft.com/office/drawing/2014/main" id="{A3E58DCF-1EEE-4691-92F3-09978F6DB9AF}"/>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3" name="Group 77">
                <a:extLst>
                  <a:ext uri="{FF2B5EF4-FFF2-40B4-BE49-F238E27FC236}">
                    <a16:creationId xmlns:a16="http://schemas.microsoft.com/office/drawing/2014/main" id="{5B337D89-2125-46AE-B14D-6712BD18A5AC}"/>
                  </a:ext>
                </a:extLst>
              </p:cNvPr>
              <p:cNvGrpSpPr>
                <a:grpSpLocks/>
              </p:cNvGrpSpPr>
              <p:nvPr/>
            </p:nvGrpSpPr>
            <p:grpSpPr bwMode="auto">
              <a:xfrm>
                <a:off x="-3" y="-4"/>
                <a:ext cx="1045" cy="1026"/>
                <a:chOff x="0" y="0"/>
                <a:chExt cx="1310640" cy="1213104"/>
              </a:xfrm>
            </p:grpSpPr>
            <p:pic>
              <p:nvPicPr>
                <p:cNvPr id="84" name="Oval 67">
                  <a:extLst>
                    <a:ext uri="{FF2B5EF4-FFF2-40B4-BE49-F238E27FC236}">
                      <a16:creationId xmlns:a16="http://schemas.microsoft.com/office/drawing/2014/main" id="{69802795-51D9-4C8F-B82E-DEB42809AF44}"/>
                    </a:ext>
                  </a:extLst>
                </p:cNvPr>
                <p:cNvPicPr>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1310640" cy="1213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 name="Text Box 79">
                  <a:extLst>
                    <a:ext uri="{FF2B5EF4-FFF2-40B4-BE49-F238E27FC236}">
                      <a16:creationId xmlns:a16="http://schemas.microsoft.com/office/drawing/2014/main" id="{7230708B-6DB0-430D-9C36-08E09FC3F5CB}"/>
                    </a:ext>
                  </a:extLst>
                </p:cNvPr>
                <p:cNvSpPr txBox="1">
                  <a:spLocks noChangeArrowheads="1"/>
                </p:cNvSpPr>
                <p:nvPr/>
              </p:nvSpPr>
              <p:spPr bwMode="auto">
                <a:xfrm>
                  <a:off x="194240" y="181256"/>
                  <a:ext cx="917638" cy="85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grpSp>
        </p:grpSp>
        <p:pic>
          <p:nvPicPr>
            <p:cNvPr id="80" name="Picture 68" descr="Picture2">
              <a:extLst>
                <a:ext uri="{FF2B5EF4-FFF2-40B4-BE49-F238E27FC236}">
                  <a16:creationId xmlns:a16="http://schemas.microsoft.com/office/drawing/2014/main" id="{F98B9FB1-DB49-41CB-A480-DD77267D9AD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86" name="AutoShape 69">
            <a:extLst>
              <a:ext uri="{FF2B5EF4-FFF2-40B4-BE49-F238E27FC236}">
                <a16:creationId xmlns:a16="http://schemas.microsoft.com/office/drawing/2014/main" id="{56079DA2-F8BD-4DE9-9233-85AFA6C8857A}"/>
              </a:ext>
            </a:extLst>
          </p:cNvPr>
          <p:cNvCxnSpPr>
            <a:cxnSpLocks noChangeShapeType="1"/>
          </p:cNvCxnSpPr>
          <p:nvPr/>
        </p:nvCxnSpPr>
        <p:spPr bwMode="auto">
          <a:xfrm flipH="1">
            <a:off x="6297160" y="4103915"/>
            <a:ext cx="482600" cy="854075"/>
          </a:xfrm>
          <a:prstGeom prst="straightConnector1">
            <a:avLst/>
          </a:prstGeom>
          <a:noFill/>
          <a:ln w="38100">
            <a:solidFill>
              <a:srgbClr val="FF0000"/>
            </a:solidFill>
            <a:round/>
            <a:headEnd/>
            <a:tailEnd/>
          </a:ln>
          <a:effectLst>
            <a:outerShdw dist="107763" dir="13500000" algn="ctr" rotWithShape="0">
              <a:schemeClr val="bg2">
                <a:alpha val="50000"/>
              </a:schemeClr>
            </a:outerShdw>
          </a:effectLst>
          <a:extLst>
            <a:ext uri="{909E8E84-426E-40DD-AFC4-6F175D3DCCD1}">
              <a14:hiddenFill xmlns:a14="http://schemas.microsoft.com/office/drawing/2010/main">
                <a:noFill/>
              </a14:hiddenFill>
            </a:ext>
          </a:extLst>
        </p:spPr>
      </p:cxnSp>
      <p:sp>
        <p:nvSpPr>
          <p:cNvPr id="87" name="Text Box 70">
            <a:extLst>
              <a:ext uri="{FF2B5EF4-FFF2-40B4-BE49-F238E27FC236}">
                <a16:creationId xmlns:a16="http://schemas.microsoft.com/office/drawing/2014/main" id="{8BE74A4E-93D7-4342-AEAC-9CD5BFD58C83}"/>
              </a:ext>
            </a:extLst>
          </p:cNvPr>
          <p:cNvSpPr txBox="1">
            <a:spLocks noChangeArrowheads="1"/>
          </p:cNvSpPr>
          <p:nvPr/>
        </p:nvSpPr>
        <p:spPr bwMode="auto">
          <a:xfrm>
            <a:off x="3431722" y="5375503"/>
            <a:ext cx="11128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800" b="1" dirty="0">
                <a:solidFill>
                  <a:srgbClr val="0000FF"/>
                </a:solidFill>
                <a:latin typeface="Arial" panose="020B0604020202020204" pitchFamily="34" charset="0"/>
              </a:rPr>
              <a:t>基础施工阶段</a:t>
            </a:r>
          </a:p>
        </p:txBody>
      </p:sp>
      <p:sp>
        <p:nvSpPr>
          <p:cNvPr id="88" name="Text Box 71">
            <a:extLst>
              <a:ext uri="{FF2B5EF4-FFF2-40B4-BE49-F238E27FC236}">
                <a16:creationId xmlns:a16="http://schemas.microsoft.com/office/drawing/2014/main" id="{9D8D002E-579E-442E-A4A9-B241C51C0CA0}"/>
              </a:ext>
            </a:extLst>
          </p:cNvPr>
          <p:cNvSpPr txBox="1">
            <a:spLocks noChangeArrowheads="1"/>
          </p:cNvSpPr>
          <p:nvPr/>
        </p:nvSpPr>
        <p:spPr bwMode="auto">
          <a:xfrm>
            <a:off x="5717722" y="5216753"/>
            <a:ext cx="11128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800" b="1" dirty="0">
                <a:solidFill>
                  <a:srgbClr val="0000FF"/>
                </a:solidFill>
                <a:latin typeface="Arial" panose="020B0604020202020204" pitchFamily="34" charset="0"/>
              </a:rPr>
              <a:t>主体施工阶段</a:t>
            </a:r>
          </a:p>
        </p:txBody>
      </p:sp>
      <p:sp>
        <p:nvSpPr>
          <p:cNvPr id="89" name="Text Box 72">
            <a:extLst>
              <a:ext uri="{FF2B5EF4-FFF2-40B4-BE49-F238E27FC236}">
                <a16:creationId xmlns:a16="http://schemas.microsoft.com/office/drawing/2014/main" id="{A6220F59-A05F-48A1-97E0-9230A874EFAA}"/>
              </a:ext>
            </a:extLst>
          </p:cNvPr>
          <p:cNvSpPr txBox="1">
            <a:spLocks noChangeArrowheads="1"/>
          </p:cNvSpPr>
          <p:nvPr/>
        </p:nvSpPr>
        <p:spPr bwMode="auto">
          <a:xfrm>
            <a:off x="7727497" y="4862740"/>
            <a:ext cx="11128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800" b="1" dirty="0">
                <a:solidFill>
                  <a:srgbClr val="0000FF"/>
                </a:solidFill>
                <a:latin typeface="Arial" panose="020B0604020202020204" pitchFamily="34" charset="0"/>
              </a:rPr>
              <a:t>装修施工阶段</a:t>
            </a:r>
          </a:p>
        </p:txBody>
      </p:sp>
      <p:grpSp>
        <p:nvGrpSpPr>
          <p:cNvPr id="90" name="Group 103">
            <a:extLst>
              <a:ext uri="{FF2B5EF4-FFF2-40B4-BE49-F238E27FC236}">
                <a16:creationId xmlns:a16="http://schemas.microsoft.com/office/drawing/2014/main" id="{2175116C-581C-4EE7-8FE4-70A95B312C1B}"/>
              </a:ext>
            </a:extLst>
          </p:cNvPr>
          <p:cNvGrpSpPr>
            <a:grpSpLocks/>
          </p:cNvGrpSpPr>
          <p:nvPr/>
        </p:nvGrpSpPr>
        <p:grpSpPr bwMode="auto">
          <a:xfrm>
            <a:off x="3479347" y="901928"/>
            <a:ext cx="5400675" cy="1008062"/>
            <a:chOff x="1474" y="981"/>
            <a:chExt cx="3810" cy="726"/>
          </a:xfrm>
          <a:solidFill>
            <a:srgbClr val="00B0F0"/>
          </a:solidFill>
        </p:grpSpPr>
        <p:sp>
          <p:nvSpPr>
            <p:cNvPr id="91" name="Rectangle 5984">
              <a:extLst>
                <a:ext uri="{FF2B5EF4-FFF2-40B4-BE49-F238E27FC236}">
                  <a16:creationId xmlns:a16="http://schemas.microsoft.com/office/drawing/2014/main" id="{7AF4736F-9BC2-43D0-BD1C-55F7435A19DA}"/>
                </a:ext>
              </a:extLst>
            </p:cNvPr>
            <p:cNvSpPr>
              <a:spLocks noChangeArrowheads="1"/>
            </p:cNvSpPr>
            <p:nvPr/>
          </p:nvSpPr>
          <p:spPr bwMode="auto">
            <a:xfrm>
              <a:off x="1500" y="1011"/>
              <a:ext cx="3768" cy="676"/>
            </a:xfrm>
            <a:prstGeom prst="rect">
              <a:avLst/>
            </a:prstGeom>
            <a:grpFill/>
            <a:ln w="9525">
              <a:noFill/>
              <a:miter lim="800000"/>
              <a:headEnd/>
              <a:tailEnd/>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eaLnBrk="1" hangingPunct="1">
                <a:defRPr/>
              </a:pPr>
              <a:endParaRPr lang="zh-CN" altLang="en-US"/>
            </a:p>
          </p:txBody>
        </p:sp>
        <p:sp>
          <p:nvSpPr>
            <p:cNvPr id="92" name="Text Box 107">
              <a:extLst>
                <a:ext uri="{FF2B5EF4-FFF2-40B4-BE49-F238E27FC236}">
                  <a16:creationId xmlns:a16="http://schemas.microsoft.com/office/drawing/2014/main" id="{73B6FAC1-58B1-409D-97E4-B23CB2E20AB6}"/>
                </a:ext>
              </a:extLst>
            </p:cNvPr>
            <p:cNvSpPr txBox="1">
              <a:spLocks noChangeArrowheads="1"/>
            </p:cNvSpPr>
            <p:nvPr/>
          </p:nvSpPr>
          <p:spPr bwMode="auto">
            <a:xfrm>
              <a:off x="2402" y="1162"/>
              <a:ext cx="1962" cy="374"/>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800" b="1" dirty="0">
                  <a:latin typeface="宋体" panose="02010600030101010101" pitchFamily="2" charset="-122"/>
                </a:rPr>
                <a:t>四 个 阶 段</a:t>
              </a:r>
            </a:p>
          </p:txBody>
        </p:sp>
      </p:grpSp>
      <p:grpSp>
        <p:nvGrpSpPr>
          <p:cNvPr id="93" name="Group 108">
            <a:extLst>
              <a:ext uri="{FF2B5EF4-FFF2-40B4-BE49-F238E27FC236}">
                <a16:creationId xmlns:a16="http://schemas.microsoft.com/office/drawing/2014/main" id="{A1565D1E-DF39-4756-AC96-3A5FD57ECE73}"/>
              </a:ext>
            </a:extLst>
          </p:cNvPr>
          <p:cNvGrpSpPr>
            <a:grpSpLocks/>
          </p:cNvGrpSpPr>
          <p:nvPr/>
        </p:nvGrpSpPr>
        <p:grpSpPr bwMode="auto">
          <a:xfrm>
            <a:off x="2326822" y="1190853"/>
            <a:ext cx="1144588" cy="647700"/>
            <a:chOff x="0" y="0"/>
            <a:chExt cx="264" cy="264"/>
          </a:xfrm>
        </p:grpSpPr>
        <p:sp>
          <p:nvSpPr>
            <p:cNvPr id="94" name="Oval 17">
              <a:extLst>
                <a:ext uri="{FF2B5EF4-FFF2-40B4-BE49-F238E27FC236}">
                  <a16:creationId xmlns:a16="http://schemas.microsoft.com/office/drawing/2014/main" id="{0B69C74C-07F3-41B8-B2F2-EB65615DC416}"/>
                </a:ext>
              </a:extLst>
            </p:cNvPr>
            <p:cNvSpPr>
              <a:spLocks noChangeArrowheads="1"/>
            </p:cNvSpPr>
            <p:nvPr/>
          </p:nvSpPr>
          <p:spPr bwMode="auto">
            <a:xfrm>
              <a:off x="0" y="0"/>
              <a:ext cx="264" cy="264"/>
            </a:xfrm>
            <a:prstGeom prst="ellipse">
              <a:avLst/>
            </a:prstGeom>
            <a:gradFill rotWithShape="1">
              <a:gsLst>
                <a:gs pos="0">
                  <a:schemeClr val="folHlink"/>
                </a:gs>
                <a:gs pos="100000">
                  <a:schemeClr val="bg1"/>
                </a:gs>
              </a:gsLst>
              <a:path path="shape">
                <a:fillToRect l="50000" t="50000" r="50000" b="50000"/>
              </a:path>
            </a:gradFill>
            <a:ln w="19050" cap="rnd">
              <a:solidFill>
                <a:schemeClr val="folHlink"/>
              </a:solidFill>
              <a:prstDash val="sysDot"/>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sp>
          <p:nvSpPr>
            <p:cNvPr id="95" name="Text Box 18">
              <a:extLst>
                <a:ext uri="{FF2B5EF4-FFF2-40B4-BE49-F238E27FC236}">
                  <a16:creationId xmlns:a16="http://schemas.microsoft.com/office/drawing/2014/main" id="{59397DC7-3279-46CB-99D5-29807A333397}"/>
                </a:ext>
              </a:extLst>
            </p:cNvPr>
            <p:cNvSpPr txBox="1">
              <a:spLocks noChangeArrowheads="1"/>
            </p:cNvSpPr>
            <p:nvPr/>
          </p:nvSpPr>
          <p:spPr bwMode="auto">
            <a:xfrm>
              <a:off x="32" y="17"/>
              <a:ext cx="178" cy="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2800" b="0">
                  <a:solidFill>
                    <a:srgbClr val="FF0066"/>
                  </a:solidFill>
                  <a:latin typeface="Arial" panose="020B0604020202020204" pitchFamily="34" charset="0"/>
                </a:rPr>
                <a:t>“4”</a:t>
              </a:r>
            </a:p>
          </p:txBody>
        </p:sp>
      </p:grpSp>
    </p:spTree>
    <p:extLst>
      <p:ext uri="{BB962C8B-B14F-4D97-AF65-F5344CB8AC3E}">
        <p14:creationId xmlns:p14="http://schemas.microsoft.com/office/powerpoint/2010/main" val="3238298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D9F8B5FC-CF8C-4B81-B6E4-9C71EFCEEE49}"/>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7CF519FC-1408-42F6-8D16-DEAD861083D2}"/>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816196E9-616F-4743-AA2B-000C35897003}"/>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39" name="Freeform 4">
            <a:extLst>
              <a:ext uri="{FF2B5EF4-FFF2-40B4-BE49-F238E27FC236}">
                <a16:creationId xmlns:a16="http://schemas.microsoft.com/office/drawing/2014/main" id="{41020DF0-BC05-4A37-944E-FA8C71224E01}"/>
              </a:ext>
            </a:extLst>
          </p:cNvPr>
          <p:cNvSpPr>
            <a:spLocks/>
          </p:cNvSpPr>
          <p:nvPr/>
        </p:nvSpPr>
        <p:spPr bwMode="invGray">
          <a:xfrm>
            <a:off x="9004300" y="2967134"/>
            <a:ext cx="366713" cy="1562100"/>
          </a:xfrm>
          <a:custGeom>
            <a:avLst/>
            <a:gdLst>
              <a:gd name="T0" fmla="*/ 2147483646 w 142"/>
              <a:gd name="T1" fmla="*/ 2147483646 h 604"/>
              <a:gd name="T2" fmla="*/ 2147483646 w 142"/>
              <a:gd name="T3" fmla="*/ 2147483646 h 604"/>
              <a:gd name="T4" fmla="*/ 0 w 142"/>
              <a:gd name="T5" fmla="*/ 2147483646 h 604"/>
              <a:gd name="T6" fmla="*/ 2147483646 w 142"/>
              <a:gd name="T7" fmla="*/ 2147483646 h 604"/>
              <a:gd name="T8" fmla="*/ 2147483646 w 142"/>
              <a:gd name="T9" fmla="*/ 2147483646 h 604"/>
              <a:gd name="T10" fmla="*/ 2147483646 w 142"/>
              <a:gd name="T11" fmla="*/ 2147483646 h 604"/>
              <a:gd name="T12" fmla="*/ 2147483646 w 142"/>
              <a:gd name="T13" fmla="*/ 0 h 604"/>
              <a:gd name="T14" fmla="*/ 2147483646 w 142"/>
              <a:gd name="T15" fmla="*/ 2147483646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FF0000"/>
              </a:gs>
              <a:gs pos="100000">
                <a:srgbClr val="7600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40" name="Freeform 4">
            <a:extLst>
              <a:ext uri="{FF2B5EF4-FFF2-40B4-BE49-F238E27FC236}">
                <a16:creationId xmlns:a16="http://schemas.microsoft.com/office/drawing/2014/main" id="{2218D440-31E7-4294-BC61-088497B377FE}"/>
              </a:ext>
            </a:extLst>
          </p:cNvPr>
          <p:cNvSpPr>
            <a:spLocks/>
          </p:cNvSpPr>
          <p:nvPr/>
        </p:nvSpPr>
        <p:spPr bwMode="invGray">
          <a:xfrm>
            <a:off x="6772275" y="2967134"/>
            <a:ext cx="366713" cy="1562100"/>
          </a:xfrm>
          <a:custGeom>
            <a:avLst/>
            <a:gdLst>
              <a:gd name="T0" fmla="*/ 2147483646 w 142"/>
              <a:gd name="T1" fmla="*/ 2147483646 h 604"/>
              <a:gd name="T2" fmla="*/ 2147483646 w 142"/>
              <a:gd name="T3" fmla="*/ 2147483646 h 604"/>
              <a:gd name="T4" fmla="*/ 0 w 142"/>
              <a:gd name="T5" fmla="*/ 2147483646 h 604"/>
              <a:gd name="T6" fmla="*/ 2147483646 w 142"/>
              <a:gd name="T7" fmla="*/ 2147483646 h 604"/>
              <a:gd name="T8" fmla="*/ 2147483646 w 142"/>
              <a:gd name="T9" fmla="*/ 2147483646 h 604"/>
              <a:gd name="T10" fmla="*/ 2147483646 w 142"/>
              <a:gd name="T11" fmla="*/ 2147483646 h 604"/>
              <a:gd name="T12" fmla="*/ 2147483646 w 142"/>
              <a:gd name="T13" fmla="*/ 0 h 604"/>
              <a:gd name="T14" fmla="*/ 2147483646 w 142"/>
              <a:gd name="T15" fmla="*/ 2147483646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FF0000"/>
              </a:gs>
              <a:gs pos="100000">
                <a:srgbClr val="7600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41" name="Freeform 4">
            <a:extLst>
              <a:ext uri="{FF2B5EF4-FFF2-40B4-BE49-F238E27FC236}">
                <a16:creationId xmlns:a16="http://schemas.microsoft.com/office/drawing/2014/main" id="{FFEA2457-7F3E-4316-A337-0435F6B21F51}"/>
              </a:ext>
            </a:extLst>
          </p:cNvPr>
          <p:cNvSpPr>
            <a:spLocks/>
          </p:cNvSpPr>
          <p:nvPr/>
        </p:nvSpPr>
        <p:spPr bwMode="invGray">
          <a:xfrm>
            <a:off x="4546600" y="2967134"/>
            <a:ext cx="366713" cy="1562100"/>
          </a:xfrm>
          <a:custGeom>
            <a:avLst/>
            <a:gdLst>
              <a:gd name="T0" fmla="*/ 2147483646 w 142"/>
              <a:gd name="T1" fmla="*/ 2147483646 h 604"/>
              <a:gd name="T2" fmla="*/ 2147483646 w 142"/>
              <a:gd name="T3" fmla="*/ 2147483646 h 604"/>
              <a:gd name="T4" fmla="*/ 0 w 142"/>
              <a:gd name="T5" fmla="*/ 2147483646 h 604"/>
              <a:gd name="T6" fmla="*/ 2147483646 w 142"/>
              <a:gd name="T7" fmla="*/ 2147483646 h 604"/>
              <a:gd name="T8" fmla="*/ 2147483646 w 142"/>
              <a:gd name="T9" fmla="*/ 2147483646 h 604"/>
              <a:gd name="T10" fmla="*/ 2147483646 w 142"/>
              <a:gd name="T11" fmla="*/ 2147483646 h 604"/>
              <a:gd name="T12" fmla="*/ 2147483646 w 142"/>
              <a:gd name="T13" fmla="*/ 0 h 604"/>
              <a:gd name="T14" fmla="*/ 2147483646 w 142"/>
              <a:gd name="T15" fmla="*/ 2147483646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FF0000"/>
              </a:gs>
              <a:gs pos="100000">
                <a:srgbClr val="7600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sp>
        <p:nvSpPr>
          <p:cNvPr id="42" name="Rectangle 2">
            <a:extLst>
              <a:ext uri="{FF2B5EF4-FFF2-40B4-BE49-F238E27FC236}">
                <a16:creationId xmlns:a16="http://schemas.microsoft.com/office/drawing/2014/main" id="{7C3B01B6-5CC0-4242-A3A8-32B459FCE392}"/>
              </a:ext>
            </a:extLst>
          </p:cNvPr>
          <p:cNvSpPr txBox="1">
            <a:spLocks noChangeArrowheads="1"/>
          </p:cNvSpPr>
          <p:nvPr/>
        </p:nvSpPr>
        <p:spPr>
          <a:xfrm>
            <a:off x="3833813" y="749254"/>
            <a:ext cx="5257800" cy="610477"/>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zh-CN" altLang="en-US" sz="3200" b="1" dirty="0"/>
              <a:t>项目巨额盈利四大点</a:t>
            </a:r>
          </a:p>
        </p:txBody>
      </p:sp>
      <p:sp>
        <p:nvSpPr>
          <p:cNvPr id="43" name="Freeform 4">
            <a:extLst>
              <a:ext uri="{FF2B5EF4-FFF2-40B4-BE49-F238E27FC236}">
                <a16:creationId xmlns:a16="http://schemas.microsoft.com/office/drawing/2014/main" id="{0AC556A6-F51D-4C85-9B98-82CE2577E025}"/>
              </a:ext>
            </a:extLst>
          </p:cNvPr>
          <p:cNvSpPr>
            <a:spLocks/>
          </p:cNvSpPr>
          <p:nvPr/>
        </p:nvSpPr>
        <p:spPr bwMode="invGray">
          <a:xfrm>
            <a:off x="2524125" y="2967134"/>
            <a:ext cx="366713" cy="1562100"/>
          </a:xfrm>
          <a:custGeom>
            <a:avLst/>
            <a:gdLst>
              <a:gd name="T0" fmla="*/ 2147483646 w 142"/>
              <a:gd name="T1" fmla="*/ 2147483646 h 604"/>
              <a:gd name="T2" fmla="*/ 2147483646 w 142"/>
              <a:gd name="T3" fmla="*/ 2147483646 h 604"/>
              <a:gd name="T4" fmla="*/ 0 w 142"/>
              <a:gd name="T5" fmla="*/ 2147483646 h 604"/>
              <a:gd name="T6" fmla="*/ 2147483646 w 142"/>
              <a:gd name="T7" fmla="*/ 2147483646 h 604"/>
              <a:gd name="T8" fmla="*/ 2147483646 w 142"/>
              <a:gd name="T9" fmla="*/ 2147483646 h 604"/>
              <a:gd name="T10" fmla="*/ 2147483646 w 142"/>
              <a:gd name="T11" fmla="*/ 2147483646 h 604"/>
              <a:gd name="T12" fmla="*/ 2147483646 w 142"/>
              <a:gd name="T13" fmla="*/ 0 h 604"/>
              <a:gd name="T14" fmla="*/ 2147483646 w 142"/>
              <a:gd name="T15" fmla="*/ 2147483646 h 604"/>
              <a:gd name="T16" fmla="*/ 0 60000 65536"/>
              <a:gd name="T17" fmla="*/ 0 60000 65536"/>
              <a:gd name="T18" fmla="*/ 0 60000 65536"/>
              <a:gd name="T19" fmla="*/ 0 60000 65536"/>
              <a:gd name="T20" fmla="*/ 0 60000 65536"/>
              <a:gd name="T21" fmla="*/ 0 60000 65536"/>
              <a:gd name="T22" fmla="*/ 0 60000 65536"/>
              <a:gd name="T23" fmla="*/ 0 60000 65536"/>
              <a:gd name="T24" fmla="*/ 0 w 142"/>
              <a:gd name="T25" fmla="*/ 0 h 604"/>
              <a:gd name="T26" fmla="*/ 142 w 142"/>
              <a:gd name="T27" fmla="*/ 604 h 6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2" h="604">
                <a:moveTo>
                  <a:pt x="37" y="1"/>
                </a:moveTo>
                <a:lnTo>
                  <a:pt x="45" y="472"/>
                </a:lnTo>
                <a:lnTo>
                  <a:pt x="0" y="474"/>
                </a:lnTo>
                <a:lnTo>
                  <a:pt x="72" y="604"/>
                </a:lnTo>
                <a:lnTo>
                  <a:pt x="142" y="474"/>
                </a:lnTo>
                <a:lnTo>
                  <a:pt x="100" y="474"/>
                </a:lnTo>
                <a:lnTo>
                  <a:pt x="99" y="0"/>
                </a:lnTo>
                <a:lnTo>
                  <a:pt x="37" y="1"/>
                </a:lnTo>
                <a:close/>
              </a:path>
            </a:pathLst>
          </a:custGeom>
          <a:gradFill rotWithShape="1">
            <a:gsLst>
              <a:gs pos="0">
                <a:srgbClr val="FF0000"/>
              </a:gs>
              <a:gs pos="100000">
                <a:srgbClr val="760000"/>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CN" altLang="en-US"/>
          </a:p>
        </p:txBody>
      </p:sp>
      <p:grpSp>
        <p:nvGrpSpPr>
          <p:cNvPr id="44" name="Group 6">
            <a:extLst>
              <a:ext uri="{FF2B5EF4-FFF2-40B4-BE49-F238E27FC236}">
                <a16:creationId xmlns:a16="http://schemas.microsoft.com/office/drawing/2014/main" id="{BB0CBD38-0B4A-4315-9DB1-EDCDBA64A1A5}"/>
              </a:ext>
            </a:extLst>
          </p:cNvPr>
          <p:cNvGrpSpPr>
            <a:grpSpLocks/>
          </p:cNvGrpSpPr>
          <p:nvPr/>
        </p:nvGrpSpPr>
        <p:grpSpPr bwMode="auto">
          <a:xfrm>
            <a:off x="1987550" y="1938434"/>
            <a:ext cx="1406525" cy="1244600"/>
            <a:chOff x="4320" y="1152"/>
            <a:chExt cx="414" cy="402"/>
          </a:xfrm>
        </p:grpSpPr>
        <p:sp>
          <p:nvSpPr>
            <p:cNvPr id="45" name="AutoShape 7">
              <a:extLst>
                <a:ext uri="{FF2B5EF4-FFF2-40B4-BE49-F238E27FC236}">
                  <a16:creationId xmlns:a16="http://schemas.microsoft.com/office/drawing/2014/main" id="{E701C2DF-16EA-4138-BA0E-3E8320F43B4A}"/>
                </a:ext>
              </a:extLst>
            </p:cNvPr>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eaLnBrk="1" hangingPunct="1">
                <a:defRPr/>
              </a:pPr>
              <a:endParaRPr lang="zh-CN" altLang="en-US" sz="1800" b="0">
                <a:latin typeface="Arial" pitchFamily="34" charset="0"/>
                <a:ea typeface="宋体" pitchFamily="2" charset="-122"/>
              </a:endParaRPr>
            </a:p>
          </p:txBody>
        </p:sp>
        <p:sp>
          <p:nvSpPr>
            <p:cNvPr id="46" name="Freeform 8">
              <a:extLst>
                <a:ext uri="{FF2B5EF4-FFF2-40B4-BE49-F238E27FC236}">
                  <a16:creationId xmlns:a16="http://schemas.microsoft.com/office/drawing/2014/main" id="{73192168-BF2D-48E8-858A-F97A2785A7D2}"/>
                </a:ext>
              </a:extLst>
            </p:cNvPr>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pPr eaLnBrk="1" hangingPunct="1">
                <a:defRPr/>
              </a:pPr>
              <a:endParaRPr lang="zh-CN" altLang="en-US" sz="1800" b="0">
                <a:latin typeface="Arial" pitchFamily="34" charset="0"/>
                <a:ea typeface="宋体" pitchFamily="2" charset="-122"/>
              </a:endParaRPr>
            </a:p>
          </p:txBody>
        </p:sp>
      </p:grpSp>
      <p:pic>
        <p:nvPicPr>
          <p:cNvPr id="47" name="Picture 21" descr="YG_circle001">
            <a:extLst>
              <a:ext uri="{FF2B5EF4-FFF2-40B4-BE49-F238E27FC236}">
                <a16:creationId xmlns:a16="http://schemas.microsoft.com/office/drawing/2014/main" id="{2CBB9049-F9BC-4A76-AF48-1F0C5EC8CE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8313" y="4551459"/>
            <a:ext cx="193675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 Box 22">
            <a:extLst>
              <a:ext uri="{FF2B5EF4-FFF2-40B4-BE49-F238E27FC236}">
                <a16:creationId xmlns:a16="http://schemas.microsoft.com/office/drawing/2014/main" id="{6F9B4846-F65A-4CBC-803C-A5B3C2BFED3E}"/>
              </a:ext>
            </a:extLst>
          </p:cNvPr>
          <p:cNvSpPr txBox="1">
            <a:spLocks noChangeArrowheads="1"/>
          </p:cNvSpPr>
          <p:nvPr/>
        </p:nvSpPr>
        <p:spPr bwMode="black">
          <a:xfrm>
            <a:off x="2033588" y="5086446"/>
            <a:ext cx="12890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400" b="1" dirty="0">
                <a:latin typeface="Arial" panose="020B0604020202020204" pitchFamily="34" charset="0"/>
              </a:rPr>
              <a:t>标前</a:t>
            </a:r>
          </a:p>
          <a:p>
            <a:pPr algn="ctr">
              <a:spcBef>
                <a:spcPct val="0"/>
              </a:spcBef>
              <a:buClrTx/>
              <a:buSzTx/>
              <a:buFontTx/>
              <a:buNone/>
            </a:pPr>
            <a:r>
              <a:rPr lang="zh-CN" altLang="en-US" sz="2400" b="1" dirty="0">
                <a:latin typeface="Arial" panose="020B0604020202020204" pitchFamily="34" charset="0"/>
              </a:rPr>
              <a:t>效益</a:t>
            </a:r>
          </a:p>
        </p:txBody>
      </p:sp>
      <p:sp>
        <p:nvSpPr>
          <p:cNvPr id="49" name="Text Box 24">
            <a:extLst>
              <a:ext uri="{FF2B5EF4-FFF2-40B4-BE49-F238E27FC236}">
                <a16:creationId xmlns:a16="http://schemas.microsoft.com/office/drawing/2014/main" id="{83CD89A9-E7D4-4EAF-B981-827753DD2188}"/>
              </a:ext>
            </a:extLst>
          </p:cNvPr>
          <p:cNvSpPr txBox="1">
            <a:spLocks noChangeArrowheads="1"/>
          </p:cNvSpPr>
          <p:nvPr/>
        </p:nvSpPr>
        <p:spPr bwMode="auto">
          <a:xfrm>
            <a:off x="2025650" y="2194021"/>
            <a:ext cx="1368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2000" b="1" dirty="0">
                <a:latin typeface="宋体" panose="02010600030101010101" pitchFamily="2" charset="-122"/>
              </a:rPr>
              <a:t>投标阶段商务策划</a:t>
            </a:r>
          </a:p>
        </p:txBody>
      </p:sp>
      <p:grpSp>
        <p:nvGrpSpPr>
          <p:cNvPr id="50" name="Group 6">
            <a:extLst>
              <a:ext uri="{FF2B5EF4-FFF2-40B4-BE49-F238E27FC236}">
                <a16:creationId xmlns:a16="http://schemas.microsoft.com/office/drawing/2014/main" id="{3281403E-91A4-476F-9D17-FF92C61FDF12}"/>
              </a:ext>
            </a:extLst>
          </p:cNvPr>
          <p:cNvGrpSpPr>
            <a:grpSpLocks/>
          </p:cNvGrpSpPr>
          <p:nvPr/>
        </p:nvGrpSpPr>
        <p:grpSpPr bwMode="auto">
          <a:xfrm>
            <a:off x="4003675" y="1938434"/>
            <a:ext cx="1406525" cy="1244600"/>
            <a:chOff x="4320" y="1152"/>
            <a:chExt cx="414" cy="402"/>
          </a:xfrm>
        </p:grpSpPr>
        <p:sp>
          <p:nvSpPr>
            <p:cNvPr id="51" name="AutoShape 7">
              <a:extLst>
                <a:ext uri="{FF2B5EF4-FFF2-40B4-BE49-F238E27FC236}">
                  <a16:creationId xmlns:a16="http://schemas.microsoft.com/office/drawing/2014/main" id="{6DBCE7A0-2862-4BEC-83E8-91DCA98CFB15}"/>
                </a:ext>
              </a:extLst>
            </p:cNvPr>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eaLnBrk="1" hangingPunct="1">
                <a:defRPr/>
              </a:pPr>
              <a:endParaRPr lang="zh-CN" altLang="en-US" sz="1800" b="0">
                <a:latin typeface="Arial" pitchFamily="34" charset="0"/>
                <a:ea typeface="宋体" pitchFamily="2" charset="-122"/>
              </a:endParaRPr>
            </a:p>
          </p:txBody>
        </p:sp>
        <p:sp>
          <p:nvSpPr>
            <p:cNvPr id="52" name="Freeform 8">
              <a:extLst>
                <a:ext uri="{FF2B5EF4-FFF2-40B4-BE49-F238E27FC236}">
                  <a16:creationId xmlns:a16="http://schemas.microsoft.com/office/drawing/2014/main" id="{56D1E226-2764-4E33-ACF3-08B95B6C32DA}"/>
                </a:ext>
              </a:extLst>
            </p:cNvPr>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pPr eaLnBrk="1" hangingPunct="1">
                <a:defRPr/>
              </a:pPr>
              <a:endParaRPr lang="zh-CN" altLang="en-US" sz="1800" b="0">
                <a:latin typeface="Arial" pitchFamily="34" charset="0"/>
                <a:ea typeface="宋体" pitchFamily="2" charset="-122"/>
              </a:endParaRPr>
            </a:p>
          </p:txBody>
        </p:sp>
      </p:grpSp>
      <p:sp>
        <p:nvSpPr>
          <p:cNvPr id="53" name="Text Box 25">
            <a:extLst>
              <a:ext uri="{FF2B5EF4-FFF2-40B4-BE49-F238E27FC236}">
                <a16:creationId xmlns:a16="http://schemas.microsoft.com/office/drawing/2014/main" id="{797D5E47-7117-4B01-8F62-9B7F6016E952}"/>
              </a:ext>
            </a:extLst>
          </p:cNvPr>
          <p:cNvSpPr txBox="1">
            <a:spLocks noChangeArrowheads="1"/>
          </p:cNvSpPr>
          <p:nvPr/>
        </p:nvSpPr>
        <p:spPr bwMode="auto">
          <a:xfrm>
            <a:off x="4043363" y="2174971"/>
            <a:ext cx="1368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2000" b="1" dirty="0">
                <a:latin typeface="宋体" panose="02010600030101010101" pitchFamily="2" charset="-122"/>
              </a:rPr>
              <a:t>签约阶段商务策划</a:t>
            </a:r>
          </a:p>
        </p:txBody>
      </p:sp>
      <p:grpSp>
        <p:nvGrpSpPr>
          <p:cNvPr id="54" name="Group 6">
            <a:extLst>
              <a:ext uri="{FF2B5EF4-FFF2-40B4-BE49-F238E27FC236}">
                <a16:creationId xmlns:a16="http://schemas.microsoft.com/office/drawing/2014/main" id="{89A787DB-AE3D-4800-A5E6-CD6DD1262C87}"/>
              </a:ext>
            </a:extLst>
          </p:cNvPr>
          <p:cNvGrpSpPr>
            <a:grpSpLocks/>
          </p:cNvGrpSpPr>
          <p:nvPr/>
        </p:nvGrpSpPr>
        <p:grpSpPr bwMode="auto">
          <a:xfrm>
            <a:off x="6164263" y="1938434"/>
            <a:ext cx="1406525" cy="1244600"/>
            <a:chOff x="4320" y="1152"/>
            <a:chExt cx="414" cy="402"/>
          </a:xfrm>
        </p:grpSpPr>
        <p:sp>
          <p:nvSpPr>
            <p:cNvPr id="55" name="AutoShape 7">
              <a:extLst>
                <a:ext uri="{FF2B5EF4-FFF2-40B4-BE49-F238E27FC236}">
                  <a16:creationId xmlns:a16="http://schemas.microsoft.com/office/drawing/2014/main" id="{2822E297-6AE1-4EE9-BD2E-D093470966FC}"/>
                </a:ext>
              </a:extLst>
            </p:cNvPr>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eaLnBrk="1" hangingPunct="1">
                <a:defRPr/>
              </a:pPr>
              <a:endParaRPr lang="zh-CN" altLang="en-US" sz="1800" b="0">
                <a:latin typeface="Arial" pitchFamily="34" charset="0"/>
                <a:ea typeface="宋体" pitchFamily="2" charset="-122"/>
              </a:endParaRPr>
            </a:p>
          </p:txBody>
        </p:sp>
        <p:sp>
          <p:nvSpPr>
            <p:cNvPr id="56" name="Freeform 8">
              <a:extLst>
                <a:ext uri="{FF2B5EF4-FFF2-40B4-BE49-F238E27FC236}">
                  <a16:creationId xmlns:a16="http://schemas.microsoft.com/office/drawing/2014/main" id="{4D9EB49A-D205-4F38-AC91-5F1232D927E3}"/>
                </a:ext>
              </a:extLst>
            </p:cNvPr>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pPr eaLnBrk="1" hangingPunct="1">
                <a:defRPr/>
              </a:pPr>
              <a:endParaRPr lang="zh-CN" altLang="en-US" sz="1800" b="0">
                <a:latin typeface="Arial" pitchFamily="34" charset="0"/>
                <a:ea typeface="宋体" pitchFamily="2" charset="-122"/>
              </a:endParaRPr>
            </a:p>
          </p:txBody>
        </p:sp>
      </p:grpSp>
      <p:sp>
        <p:nvSpPr>
          <p:cNvPr id="57" name="Text Box 32">
            <a:extLst>
              <a:ext uri="{FF2B5EF4-FFF2-40B4-BE49-F238E27FC236}">
                <a16:creationId xmlns:a16="http://schemas.microsoft.com/office/drawing/2014/main" id="{30B5F243-4B42-4463-8EC5-3A5BE4376197}"/>
              </a:ext>
            </a:extLst>
          </p:cNvPr>
          <p:cNvSpPr txBox="1">
            <a:spLocks noChangeArrowheads="1"/>
          </p:cNvSpPr>
          <p:nvPr/>
        </p:nvSpPr>
        <p:spPr bwMode="auto">
          <a:xfrm>
            <a:off x="6202363" y="2174971"/>
            <a:ext cx="1368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2000" b="1" dirty="0">
                <a:latin typeface="宋体" panose="02010600030101010101" pitchFamily="2" charset="-122"/>
              </a:rPr>
              <a:t>施工阶段商务策划</a:t>
            </a:r>
          </a:p>
        </p:txBody>
      </p:sp>
      <p:grpSp>
        <p:nvGrpSpPr>
          <p:cNvPr id="58" name="Group 6">
            <a:extLst>
              <a:ext uri="{FF2B5EF4-FFF2-40B4-BE49-F238E27FC236}">
                <a16:creationId xmlns:a16="http://schemas.microsoft.com/office/drawing/2014/main" id="{E60B4140-1CCE-4AB2-94F5-B7227764627E}"/>
              </a:ext>
            </a:extLst>
          </p:cNvPr>
          <p:cNvGrpSpPr>
            <a:grpSpLocks/>
          </p:cNvGrpSpPr>
          <p:nvPr/>
        </p:nvGrpSpPr>
        <p:grpSpPr bwMode="auto">
          <a:xfrm>
            <a:off x="8435975" y="1959071"/>
            <a:ext cx="1406525" cy="1244600"/>
            <a:chOff x="4320" y="1152"/>
            <a:chExt cx="414" cy="402"/>
          </a:xfrm>
        </p:grpSpPr>
        <p:sp>
          <p:nvSpPr>
            <p:cNvPr id="59" name="AutoShape 7">
              <a:extLst>
                <a:ext uri="{FF2B5EF4-FFF2-40B4-BE49-F238E27FC236}">
                  <a16:creationId xmlns:a16="http://schemas.microsoft.com/office/drawing/2014/main" id="{833F5C54-C6D5-4469-9F67-1E51852F79D4}"/>
                </a:ext>
              </a:extLst>
            </p:cNvPr>
            <p:cNvSpPr>
              <a:spLocks noChangeArrowheads="1"/>
            </p:cNvSpPr>
            <p:nvPr/>
          </p:nvSpPr>
          <p:spPr bwMode="gray">
            <a:xfrm>
              <a:off x="4320" y="1152"/>
              <a:ext cx="414" cy="402"/>
            </a:xfrm>
            <a:prstGeom prst="roundRect">
              <a:avLst>
                <a:gd name="adj" fmla="val 11921"/>
              </a:avLst>
            </a:prstGeom>
            <a:gradFill rotWithShape="1">
              <a:gsLst>
                <a:gs pos="0">
                  <a:schemeClr val="accent1"/>
                </a:gs>
                <a:gs pos="100000">
                  <a:schemeClr val="accent1">
                    <a:gamma/>
                    <a:shade val="69804"/>
                    <a:invGamma/>
                  </a:schemeClr>
                </a:gs>
              </a:gsLst>
              <a:lin ang="5400000" scaled="1"/>
            </a:gradFill>
            <a:ln w="25400">
              <a:solidFill>
                <a:srgbClr val="FFFFFF"/>
              </a:solidFill>
              <a:round/>
              <a:headEnd/>
              <a:tailEnd/>
            </a:ln>
            <a:effectLst>
              <a:outerShdw dist="53882" dir="2700000" algn="ctr" rotWithShape="0">
                <a:srgbClr val="000000">
                  <a:alpha val="50000"/>
                </a:srgbClr>
              </a:outerShdw>
            </a:effectLst>
          </p:spPr>
          <p:txBody>
            <a:bodyPr wrap="none" anchor="ctr"/>
            <a:lstStyle/>
            <a:p>
              <a:pPr eaLnBrk="1" hangingPunct="1">
                <a:defRPr/>
              </a:pPr>
              <a:endParaRPr lang="zh-CN" altLang="en-US" sz="1800" b="0">
                <a:latin typeface="Arial" pitchFamily="34" charset="0"/>
                <a:ea typeface="宋体" pitchFamily="2" charset="-122"/>
              </a:endParaRPr>
            </a:p>
          </p:txBody>
        </p:sp>
        <p:sp>
          <p:nvSpPr>
            <p:cNvPr id="60" name="Freeform 8">
              <a:extLst>
                <a:ext uri="{FF2B5EF4-FFF2-40B4-BE49-F238E27FC236}">
                  <a16:creationId xmlns:a16="http://schemas.microsoft.com/office/drawing/2014/main" id="{BB24D5C2-790B-4190-A24A-CB02B35FBF12}"/>
                </a:ext>
              </a:extLst>
            </p:cNvPr>
            <p:cNvSpPr>
              <a:spLocks/>
            </p:cNvSpPr>
            <p:nvPr/>
          </p:nvSpPr>
          <p:spPr bwMode="gray">
            <a:xfrm>
              <a:off x="4346" y="1178"/>
              <a:ext cx="206" cy="201"/>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48627"/>
                    <a:invGamma/>
                  </a:schemeClr>
                </a:gs>
                <a:gs pos="50000">
                  <a:schemeClr val="accent1">
                    <a:alpha val="0"/>
                  </a:schemeClr>
                </a:gs>
                <a:gs pos="100000">
                  <a:schemeClr val="accent1">
                    <a:gamma/>
                    <a:tint val="48627"/>
                    <a:invGamma/>
                  </a:schemeClr>
                </a:gs>
              </a:gsLst>
              <a:lin ang="2700000" scaled="1"/>
            </a:gradFill>
            <a:ln w="0">
              <a:noFill/>
              <a:prstDash val="solid"/>
              <a:round/>
              <a:headEnd/>
              <a:tailEnd/>
            </a:ln>
          </p:spPr>
          <p:txBody>
            <a:bodyPr/>
            <a:lstStyle/>
            <a:p>
              <a:pPr eaLnBrk="1" hangingPunct="1">
                <a:defRPr/>
              </a:pPr>
              <a:endParaRPr lang="zh-CN" altLang="en-US" sz="1800" b="0">
                <a:latin typeface="Arial" pitchFamily="34" charset="0"/>
                <a:ea typeface="宋体" pitchFamily="2" charset="-122"/>
              </a:endParaRPr>
            </a:p>
          </p:txBody>
        </p:sp>
      </p:grpSp>
      <p:sp>
        <p:nvSpPr>
          <p:cNvPr id="61" name="Text Box 36">
            <a:extLst>
              <a:ext uri="{FF2B5EF4-FFF2-40B4-BE49-F238E27FC236}">
                <a16:creationId xmlns:a16="http://schemas.microsoft.com/office/drawing/2014/main" id="{611B701E-9E7F-490F-AC9B-BA0189510B75}"/>
              </a:ext>
            </a:extLst>
          </p:cNvPr>
          <p:cNvSpPr txBox="1">
            <a:spLocks noChangeArrowheads="1"/>
          </p:cNvSpPr>
          <p:nvPr/>
        </p:nvSpPr>
        <p:spPr bwMode="auto">
          <a:xfrm>
            <a:off x="8507413" y="2174971"/>
            <a:ext cx="13684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2000" b="1" dirty="0">
                <a:latin typeface="宋体" panose="02010600030101010101" pitchFamily="2" charset="-122"/>
              </a:rPr>
              <a:t>结算阶段商务策划</a:t>
            </a:r>
          </a:p>
        </p:txBody>
      </p:sp>
      <p:pic>
        <p:nvPicPr>
          <p:cNvPr id="62" name="Picture 21" descr="YG_circle001">
            <a:extLst>
              <a:ext uri="{FF2B5EF4-FFF2-40B4-BE49-F238E27FC236}">
                <a16:creationId xmlns:a16="http://schemas.microsoft.com/office/drawing/2014/main" id="{14AF4A92-021B-4494-B2BA-B08585A26A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3813" y="4551459"/>
            <a:ext cx="193675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 name="Text Box 22">
            <a:extLst>
              <a:ext uri="{FF2B5EF4-FFF2-40B4-BE49-F238E27FC236}">
                <a16:creationId xmlns:a16="http://schemas.microsoft.com/office/drawing/2014/main" id="{C53A4446-324A-4AA5-8170-C401CB80F390}"/>
              </a:ext>
            </a:extLst>
          </p:cNvPr>
          <p:cNvSpPr txBox="1">
            <a:spLocks noChangeArrowheads="1"/>
          </p:cNvSpPr>
          <p:nvPr/>
        </p:nvSpPr>
        <p:spPr bwMode="black">
          <a:xfrm>
            <a:off x="4056063" y="5086446"/>
            <a:ext cx="149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400" b="1" dirty="0">
                <a:latin typeface="Arial" panose="020B0604020202020204" pitchFamily="34" charset="0"/>
              </a:rPr>
              <a:t>合同运作</a:t>
            </a:r>
          </a:p>
          <a:p>
            <a:pPr algn="ctr">
              <a:spcBef>
                <a:spcPct val="0"/>
              </a:spcBef>
              <a:buClrTx/>
              <a:buSzTx/>
              <a:buFontTx/>
              <a:buNone/>
            </a:pPr>
            <a:r>
              <a:rPr lang="zh-CN" altLang="en-US" sz="2400" b="1" dirty="0">
                <a:latin typeface="Arial" panose="020B0604020202020204" pitchFamily="34" charset="0"/>
              </a:rPr>
              <a:t>效益</a:t>
            </a:r>
          </a:p>
        </p:txBody>
      </p:sp>
      <p:pic>
        <p:nvPicPr>
          <p:cNvPr id="64" name="Picture 21" descr="YG_circle001">
            <a:extLst>
              <a:ext uri="{FF2B5EF4-FFF2-40B4-BE49-F238E27FC236}">
                <a16:creationId xmlns:a16="http://schemas.microsoft.com/office/drawing/2014/main" id="{89CC6C88-ECED-48C5-B180-F30350719E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94400" y="4551459"/>
            <a:ext cx="193675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 Box 22">
            <a:extLst>
              <a:ext uri="{FF2B5EF4-FFF2-40B4-BE49-F238E27FC236}">
                <a16:creationId xmlns:a16="http://schemas.microsoft.com/office/drawing/2014/main" id="{A493E479-EF5F-4EC4-A448-786EF7C960EA}"/>
              </a:ext>
            </a:extLst>
          </p:cNvPr>
          <p:cNvSpPr txBox="1">
            <a:spLocks noChangeArrowheads="1"/>
          </p:cNvSpPr>
          <p:nvPr/>
        </p:nvSpPr>
        <p:spPr bwMode="black">
          <a:xfrm>
            <a:off x="6216650" y="5086446"/>
            <a:ext cx="149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400" b="1">
                <a:latin typeface="Arial" panose="020B0604020202020204" pitchFamily="34" charset="0"/>
              </a:rPr>
              <a:t>过程</a:t>
            </a:r>
          </a:p>
          <a:p>
            <a:pPr algn="ctr">
              <a:spcBef>
                <a:spcPct val="0"/>
              </a:spcBef>
              <a:buClrTx/>
              <a:buSzTx/>
              <a:buFontTx/>
              <a:buNone/>
            </a:pPr>
            <a:r>
              <a:rPr lang="zh-CN" altLang="en-US" sz="2400" b="1">
                <a:latin typeface="Arial" panose="020B0604020202020204" pitchFamily="34" charset="0"/>
              </a:rPr>
              <a:t>盈利</a:t>
            </a:r>
          </a:p>
        </p:txBody>
      </p:sp>
      <p:pic>
        <p:nvPicPr>
          <p:cNvPr id="66" name="Picture 21" descr="YG_circle001">
            <a:extLst>
              <a:ext uri="{FF2B5EF4-FFF2-40B4-BE49-F238E27FC236}">
                <a16:creationId xmlns:a16="http://schemas.microsoft.com/office/drawing/2014/main" id="{86B3BCBF-C5BB-4489-8BE3-CA5346ED11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99450" y="4559396"/>
            <a:ext cx="193675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 name="Text Box 22">
            <a:extLst>
              <a:ext uri="{FF2B5EF4-FFF2-40B4-BE49-F238E27FC236}">
                <a16:creationId xmlns:a16="http://schemas.microsoft.com/office/drawing/2014/main" id="{1C53E212-2A94-4C09-B72C-DD3306E1670B}"/>
              </a:ext>
            </a:extLst>
          </p:cNvPr>
          <p:cNvSpPr txBox="1">
            <a:spLocks noChangeArrowheads="1"/>
          </p:cNvSpPr>
          <p:nvPr/>
        </p:nvSpPr>
        <p:spPr bwMode="black">
          <a:xfrm>
            <a:off x="8520113" y="5086446"/>
            <a:ext cx="1498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400" b="1" dirty="0">
                <a:latin typeface="Arial" panose="020B0604020202020204" pitchFamily="34" charset="0"/>
              </a:rPr>
              <a:t>结算</a:t>
            </a:r>
          </a:p>
          <a:p>
            <a:pPr algn="ctr">
              <a:spcBef>
                <a:spcPct val="0"/>
              </a:spcBef>
              <a:buClrTx/>
              <a:buSzTx/>
              <a:buFontTx/>
              <a:buNone/>
            </a:pPr>
            <a:r>
              <a:rPr lang="zh-CN" altLang="en-US" sz="2400" b="1" dirty="0">
                <a:latin typeface="Arial" panose="020B0604020202020204" pitchFamily="34" charset="0"/>
              </a:rPr>
              <a:t>效益</a:t>
            </a:r>
          </a:p>
        </p:txBody>
      </p:sp>
    </p:spTree>
    <p:extLst>
      <p:ext uri="{BB962C8B-B14F-4D97-AF65-F5344CB8AC3E}">
        <p14:creationId xmlns:p14="http://schemas.microsoft.com/office/powerpoint/2010/main" val="3852343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B7FAB37-2A90-461E-AFC8-615D5C53B427}"/>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EF82EA5A-51EA-421E-B43A-6348AECEC6E7}"/>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B955E749-684E-4532-8423-0152F61EB9AB}"/>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grpSp>
        <p:nvGrpSpPr>
          <p:cNvPr id="11" name="Group 7">
            <a:extLst>
              <a:ext uri="{FF2B5EF4-FFF2-40B4-BE49-F238E27FC236}">
                <a16:creationId xmlns:a16="http://schemas.microsoft.com/office/drawing/2014/main" id="{21BC9010-9197-4527-96FA-653C4C50DBD2}"/>
              </a:ext>
            </a:extLst>
          </p:cNvPr>
          <p:cNvGrpSpPr>
            <a:grpSpLocks/>
          </p:cNvGrpSpPr>
          <p:nvPr/>
        </p:nvGrpSpPr>
        <p:grpSpPr bwMode="auto">
          <a:xfrm>
            <a:off x="3318509" y="789369"/>
            <a:ext cx="5616575" cy="935037"/>
            <a:chOff x="1474" y="981"/>
            <a:chExt cx="3810" cy="726"/>
          </a:xfrm>
          <a:solidFill>
            <a:srgbClr val="00B0F0"/>
          </a:solidFill>
        </p:grpSpPr>
        <p:sp>
          <p:nvSpPr>
            <p:cNvPr id="12" name="Rectangle 5984">
              <a:extLst>
                <a:ext uri="{FF2B5EF4-FFF2-40B4-BE49-F238E27FC236}">
                  <a16:creationId xmlns:a16="http://schemas.microsoft.com/office/drawing/2014/main" id="{C3477865-9296-4957-8825-BDA380D8F962}"/>
                </a:ext>
              </a:extLst>
            </p:cNvPr>
            <p:cNvSpPr>
              <a:spLocks noChangeArrowheads="1"/>
            </p:cNvSpPr>
            <p:nvPr/>
          </p:nvSpPr>
          <p:spPr bwMode="auto">
            <a:xfrm>
              <a:off x="1500" y="1011"/>
              <a:ext cx="3768" cy="676"/>
            </a:xfrm>
            <a:prstGeom prst="rect">
              <a:avLst/>
            </a:prstGeom>
            <a:grpFill/>
            <a:ln w="9525">
              <a:noFill/>
              <a:miter lim="800000"/>
              <a:headEnd/>
              <a:tailEnd/>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eaLnBrk="1" hangingPunct="1">
                <a:defRPr/>
              </a:pPr>
              <a:endParaRPr lang="zh-CN" altLang="en-US"/>
            </a:p>
          </p:txBody>
        </p:sp>
        <p:sp>
          <p:nvSpPr>
            <p:cNvPr id="13" name="Text Box 11">
              <a:extLst>
                <a:ext uri="{FF2B5EF4-FFF2-40B4-BE49-F238E27FC236}">
                  <a16:creationId xmlns:a16="http://schemas.microsoft.com/office/drawing/2014/main" id="{71C60F3E-46F7-4BFF-86DF-E401690E02D1}"/>
                </a:ext>
              </a:extLst>
            </p:cNvPr>
            <p:cNvSpPr txBox="1">
              <a:spLocks noChangeArrowheads="1"/>
            </p:cNvSpPr>
            <p:nvPr/>
          </p:nvSpPr>
          <p:spPr bwMode="auto">
            <a:xfrm>
              <a:off x="2470" y="1162"/>
              <a:ext cx="1823" cy="403"/>
            </a:xfrm>
            <a:prstGeom prst="rect">
              <a:avLst/>
            </a:prstGeom>
            <a:gr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800" b="1" dirty="0">
                  <a:latin typeface="宋体" panose="02010600030101010101" pitchFamily="2" charset="-122"/>
                </a:rPr>
                <a:t>五 向 要 效 益</a:t>
              </a:r>
            </a:p>
          </p:txBody>
        </p:sp>
      </p:grpSp>
      <p:grpSp>
        <p:nvGrpSpPr>
          <p:cNvPr id="14" name="Group 12">
            <a:extLst>
              <a:ext uri="{FF2B5EF4-FFF2-40B4-BE49-F238E27FC236}">
                <a16:creationId xmlns:a16="http://schemas.microsoft.com/office/drawing/2014/main" id="{9817F0B6-F9C8-403D-B295-E71E9E341BE0}"/>
              </a:ext>
            </a:extLst>
          </p:cNvPr>
          <p:cNvGrpSpPr>
            <a:grpSpLocks/>
          </p:cNvGrpSpPr>
          <p:nvPr/>
        </p:nvGrpSpPr>
        <p:grpSpPr bwMode="auto">
          <a:xfrm>
            <a:off x="2310447" y="1076706"/>
            <a:ext cx="1000125" cy="547688"/>
            <a:chOff x="0" y="0"/>
            <a:chExt cx="264" cy="330"/>
          </a:xfrm>
        </p:grpSpPr>
        <p:sp>
          <p:nvSpPr>
            <p:cNvPr id="15" name="Oval 17">
              <a:extLst>
                <a:ext uri="{FF2B5EF4-FFF2-40B4-BE49-F238E27FC236}">
                  <a16:creationId xmlns:a16="http://schemas.microsoft.com/office/drawing/2014/main" id="{8170688E-BEBB-4EA3-A8FE-D40F85E1E284}"/>
                </a:ext>
              </a:extLst>
            </p:cNvPr>
            <p:cNvSpPr>
              <a:spLocks noChangeArrowheads="1"/>
            </p:cNvSpPr>
            <p:nvPr/>
          </p:nvSpPr>
          <p:spPr bwMode="auto">
            <a:xfrm>
              <a:off x="0" y="0"/>
              <a:ext cx="264" cy="264"/>
            </a:xfrm>
            <a:prstGeom prst="ellipse">
              <a:avLst/>
            </a:prstGeom>
            <a:gradFill rotWithShape="1">
              <a:gsLst>
                <a:gs pos="0">
                  <a:schemeClr val="folHlink"/>
                </a:gs>
                <a:gs pos="100000">
                  <a:schemeClr val="bg1"/>
                </a:gs>
              </a:gsLst>
              <a:path path="shape">
                <a:fillToRect l="50000" t="50000" r="50000" b="50000"/>
              </a:path>
            </a:gradFill>
            <a:ln w="19050" cap="rnd">
              <a:solidFill>
                <a:schemeClr val="folHlink"/>
              </a:solidFill>
              <a:prstDash val="sysDot"/>
              <a:round/>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sp>
          <p:nvSpPr>
            <p:cNvPr id="16" name="Text Box 18">
              <a:extLst>
                <a:ext uri="{FF2B5EF4-FFF2-40B4-BE49-F238E27FC236}">
                  <a16:creationId xmlns:a16="http://schemas.microsoft.com/office/drawing/2014/main" id="{0B4014E2-E584-4DE3-993A-B27B9EAAE18A}"/>
                </a:ext>
              </a:extLst>
            </p:cNvPr>
            <p:cNvSpPr txBox="1">
              <a:spLocks noChangeArrowheads="1"/>
            </p:cNvSpPr>
            <p:nvPr/>
          </p:nvSpPr>
          <p:spPr bwMode="auto">
            <a:xfrm>
              <a:off x="32" y="17"/>
              <a:ext cx="178" cy="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en-US" altLang="zh-CN" sz="2800" b="0">
                  <a:solidFill>
                    <a:srgbClr val="FF0066"/>
                  </a:solidFill>
                  <a:latin typeface="Arial" panose="020B0604020202020204" pitchFamily="34" charset="0"/>
                </a:rPr>
                <a:t>“5”</a:t>
              </a:r>
            </a:p>
          </p:txBody>
        </p:sp>
      </p:grpSp>
      <p:sp>
        <p:nvSpPr>
          <p:cNvPr id="17" name="Rectangle 15">
            <a:extLst>
              <a:ext uri="{FF2B5EF4-FFF2-40B4-BE49-F238E27FC236}">
                <a16:creationId xmlns:a16="http://schemas.microsoft.com/office/drawing/2014/main" id="{FAED8D45-148F-45AA-8FFD-E0B5639C4031}"/>
              </a:ext>
            </a:extLst>
          </p:cNvPr>
          <p:cNvSpPr>
            <a:spLocks noChangeArrowheads="1"/>
          </p:cNvSpPr>
          <p:nvPr/>
        </p:nvSpPr>
        <p:spPr bwMode="auto">
          <a:xfrm>
            <a:off x="6271259" y="2661031"/>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000" b="1">
                <a:solidFill>
                  <a:srgbClr val="FF0000"/>
                </a:solidFill>
                <a:latin typeface="华文仿宋" panose="02010600040101010101" pitchFamily="2" charset="-122"/>
                <a:ea typeface="华文仿宋" panose="02010600040101010101" pitchFamily="2" charset="-122"/>
                <a:sym typeface="宋体" panose="02010600030101010101" pitchFamily="2" charset="-122"/>
              </a:rPr>
              <a:t>向</a:t>
            </a:r>
            <a:r>
              <a:rPr lang="zh-CN" altLang="en-US" sz="2000" b="1" u="sng">
                <a:solidFill>
                  <a:srgbClr val="FF0000"/>
                </a:solidFill>
                <a:latin typeface="华文仿宋" panose="02010600040101010101" pitchFamily="2" charset="-122"/>
                <a:ea typeface="华文仿宋" panose="02010600040101010101" pitchFamily="2" charset="-122"/>
                <a:sym typeface="宋体" panose="02010600030101010101" pitchFamily="2" charset="-122"/>
              </a:rPr>
              <a:t>设计</a:t>
            </a:r>
            <a:r>
              <a:rPr lang="zh-CN" altLang="en-US" sz="2000" b="1">
                <a:solidFill>
                  <a:srgbClr val="FF0000"/>
                </a:solidFill>
                <a:latin typeface="华文仿宋" panose="02010600040101010101" pitchFamily="2" charset="-122"/>
                <a:ea typeface="华文仿宋" panose="02010600040101010101" pitchFamily="2" charset="-122"/>
                <a:sym typeface="宋体" panose="02010600030101010101" pitchFamily="2" charset="-122"/>
              </a:rPr>
              <a:t>要效益</a:t>
            </a:r>
          </a:p>
        </p:txBody>
      </p:sp>
      <p:sp>
        <p:nvSpPr>
          <p:cNvPr id="18" name="Rectangle 16">
            <a:extLst>
              <a:ext uri="{FF2B5EF4-FFF2-40B4-BE49-F238E27FC236}">
                <a16:creationId xmlns:a16="http://schemas.microsoft.com/office/drawing/2014/main" id="{4A75EA8A-70B8-420C-9BCE-CDBA2BC6B7FC}"/>
              </a:ext>
            </a:extLst>
          </p:cNvPr>
          <p:cNvSpPr>
            <a:spLocks noChangeArrowheads="1"/>
          </p:cNvSpPr>
          <p:nvPr/>
        </p:nvSpPr>
        <p:spPr bwMode="auto">
          <a:xfrm>
            <a:off x="3102609" y="2661031"/>
            <a:ext cx="30972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000" b="1" dirty="0">
                <a:solidFill>
                  <a:srgbClr val="FF0000"/>
                </a:solidFill>
                <a:latin typeface="华文仿宋" panose="02010600040101010101" pitchFamily="2" charset="-122"/>
                <a:ea typeface="华文仿宋" panose="02010600040101010101" pitchFamily="2" charset="-122"/>
                <a:sym typeface="宋体" panose="02010600030101010101" pitchFamily="2" charset="-122"/>
              </a:rPr>
              <a:t>向</a:t>
            </a:r>
            <a:r>
              <a:rPr lang="zh-CN" altLang="en-US" sz="2000" b="1" u="sng" dirty="0">
                <a:solidFill>
                  <a:srgbClr val="FF0000"/>
                </a:solidFill>
                <a:latin typeface="华文仿宋" panose="02010600040101010101" pitchFamily="2" charset="-122"/>
                <a:ea typeface="华文仿宋" panose="02010600040101010101" pitchFamily="2" charset="-122"/>
                <a:sym typeface="宋体" panose="02010600030101010101" pitchFamily="2" charset="-122"/>
              </a:rPr>
              <a:t>签证索赔</a:t>
            </a:r>
            <a:r>
              <a:rPr lang="zh-CN" altLang="en-US" sz="2000" b="1" dirty="0">
                <a:solidFill>
                  <a:srgbClr val="FF0000"/>
                </a:solidFill>
                <a:latin typeface="华文仿宋" panose="02010600040101010101" pitchFamily="2" charset="-122"/>
                <a:ea typeface="华文仿宋" panose="02010600040101010101" pitchFamily="2" charset="-122"/>
                <a:sym typeface="宋体" panose="02010600030101010101" pitchFamily="2" charset="-122"/>
              </a:rPr>
              <a:t>要效益；</a:t>
            </a:r>
          </a:p>
        </p:txBody>
      </p:sp>
      <p:sp>
        <p:nvSpPr>
          <p:cNvPr id="19" name="Rectangle 17">
            <a:extLst>
              <a:ext uri="{FF2B5EF4-FFF2-40B4-BE49-F238E27FC236}">
                <a16:creationId xmlns:a16="http://schemas.microsoft.com/office/drawing/2014/main" id="{1EE118E5-4BBC-4BA8-B86A-3223BF56D34A}"/>
              </a:ext>
            </a:extLst>
          </p:cNvPr>
          <p:cNvSpPr>
            <a:spLocks noChangeArrowheads="1"/>
          </p:cNvSpPr>
          <p:nvPr/>
        </p:nvSpPr>
        <p:spPr bwMode="auto">
          <a:xfrm>
            <a:off x="1446847" y="4245356"/>
            <a:ext cx="170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000" b="1">
                <a:solidFill>
                  <a:srgbClr val="FF0000"/>
                </a:solidFill>
                <a:latin typeface="华文仿宋" panose="02010600040101010101" pitchFamily="2" charset="-122"/>
                <a:ea typeface="华文仿宋" panose="02010600040101010101" pitchFamily="2" charset="-122"/>
                <a:sym typeface="宋体" panose="02010600030101010101" pitchFamily="2" charset="-122"/>
              </a:rPr>
              <a:t>向</a:t>
            </a:r>
            <a:r>
              <a:rPr lang="zh-CN" altLang="en-US" sz="2000" b="1" u="sng">
                <a:solidFill>
                  <a:srgbClr val="FF0000"/>
                </a:solidFill>
                <a:latin typeface="华文仿宋" panose="02010600040101010101" pitchFamily="2" charset="-122"/>
                <a:ea typeface="华文仿宋" panose="02010600040101010101" pitchFamily="2" charset="-122"/>
                <a:sym typeface="宋体" panose="02010600030101010101" pitchFamily="2" charset="-122"/>
              </a:rPr>
              <a:t>管理</a:t>
            </a:r>
            <a:r>
              <a:rPr lang="zh-CN" altLang="en-US" sz="2000" b="1">
                <a:solidFill>
                  <a:srgbClr val="FF0000"/>
                </a:solidFill>
                <a:latin typeface="华文仿宋" panose="02010600040101010101" pitchFamily="2" charset="-122"/>
                <a:ea typeface="华文仿宋" panose="02010600040101010101" pitchFamily="2" charset="-122"/>
                <a:sym typeface="宋体" panose="02010600030101010101" pitchFamily="2" charset="-122"/>
              </a:rPr>
              <a:t>要效益</a:t>
            </a:r>
          </a:p>
        </p:txBody>
      </p:sp>
      <p:sp>
        <p:nvSpPr>
          <p:cNvPr id="20" name="Rectangle 18">
            <a:extLst>
              <a:ext uri="{FF2B5EF4-FFF2-40B4-BE49-F238E27FC236}">
                <a16:creationId xmlns:a16="http://schemas.microsoft.com/office/drawing/2014/main" id="{674AB296-6E9F-47DD-8C40-DB0A5F66EC18}"/>
              </a:ext>
            </a:extLst>
          </p:cNvPr>
          <p:cNvSpPr>
            <a:spLocks noChangeArrowheads="1"/>
          </p:cNvSpPr>
          <p:nvPr/>
        </p:nvSpPr>
        <p:spPr bwMode="auto">
          <a:xfrm>
            <a:off x="4975859" y="6190044"/>
            <a:ext cx="2016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000" b="1">
                <a:solidFill>
                  <a:srgbClr val="FF0000"/>
                </a:solidFill>
                <a:latin typeface="华文仿宋" panose="02010600040101010101" pitchFamily="2" charset="-122"/>
                <a:ea typeface="华文仿宋" panose="02010600040101010101" pitchFamily="2" charset="-122"/>
                <a:sym typeface="宋体" panose="02010600030101010101" pitchFamily="2" charset="-122"/>
              </a:rPr>
              <a:t>向结算要效益；</a:t>
            </a:r>
          </a:p>
        </p:txBody>
      </p:sp>
      <p:sp>
        <p:nvSpPr>
          <p:cNvPr id="21" name="Rectangle 19">
            <a:extLst>
              <a:ext uri="{FF2B5EF4-FFF2-40B4-BE49-F238E27FC236}">
                <a16:creationId xmlns:a16="http://schemas.microsoft.com/office/drawing/2014/main" id="{827CE41C-7C67-423A-A2DF-7B6DAE31C1C5}"/>
              </a:ext>
            </a:extLst>
          </p:cNvPr>
          <p:cNvSpPr>
            <a:spLocks noChangeArrowheads="1"/>
          </p:cNvSpPr>
          <p:nvPr/>
        </p:nvSpPr>
        <p:spPr bwMode="auto">
          <a:xfrm>
            <a:off x="8287384" y="3958019"/>
            <a:ext cx="2124075" cy="510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lnSpc>
                <a:spcPct val="150000"/>
              </a:lnSpc>
              <a:spcBef>
                <a:spcPct val="0"/>
              </a:spcBef>
              <a:buClrTx/>
              <a:buSzTx/>
              <a:buFontTx/>
              <a:buNone/>
            </a:pPr>
            <a:r>
              <a:rPr lang="zh-CN" altLang="en-US" sz="2000" b="1" dirty="0">
                <a:solidFill>
                  <a:srgbClr val="FF0000"/>
                </a:solidFill>
                <a:latin typeface="华文仿宋" panose="02010600040101010101" pitchFamily="2" charset="-122"/>
                <a:ea typeface="华文仿宋" panose="02010600040101010101" pitchFamily="2" charset="-122"/>
                <a:sym typeface="宋体" panose="02010600030101010101" pitchFamily="2" charset="-122"/>
              </a:rPr>
              <a:t>向</a:t>
            </a:r>
            <a:r>
              <a:rPr lang="zh-CN" altLang="en-US" sz="2000" b="1" u="sng" dirty="0">
                <a:solidFill>
                  <a:srgbClr val="FF0000"/>
                </a:solidFill>
                <a:latin typeface="华文仿宋" panose="02010600040101010101" pitchFamily="2" charset="-122"/>
                <a:ea typeface="华文仿宋" panose="02010600040101010101" pitchFamily="2" charset="-122"/>
                <a:sym typeface="宋体" panose="02010600030101010101" pitchFamily="2" charset="-122"/>
              </a:rPr>
              <a:t>报量</a:t>
            </a:r>
            <a:r>
              <a:rPr lang="zh-CN" altLang="en-US" sz="2000" b="1" dirty="0">
                <a:solidFill>
                  <a:srgbClr val="FF0000"/>
                </a:solidFill>
                <a:latin typeface="华文仿宋" panose="02010600040101010101" pitchFamily="2" charset="-122"/>
                <a:ea typeface="华文仿宋" panose="02010600040101010101" pitchFamily="2" charset="-122"/>
                <a:sym typeface="宋体" panose="02010600030101010101" pitchFamily="2" charset="-122"/>
              </a:rPr>
              <a:t>要效益；</a:t>
            </a:r>
          </a:p>
        </p:txBody>
      </p:sp>
      <p:grpSp>
        <p:nvGrpSpPr>
          <p:cNvPr id="22" name="Group 3">
            <a:extLst>
              <a:ext uri="{FF2B5EF4-FFF2-40B4-BE49-F238E27FC236}">
                <a16:creationId xmlns:a16="http://schemas.microsoft.com/office/drawing/2014/main" id="{D67E1D28-E2D5-447F-AF69-8E84AD587214}"/>
              </a:ext>
            </a:extLst>
          </p:cNvPr>
          <p:cNvGrpSpPr>
            <a:grpSpLocks/>
          </p:cNvGrpSpPr>
          <p:nvPr/>
        </p:nvGrpSpPr>
        <p:grpSpPr bwMode="auto">
          <a:xfrm>
            <a:off x="3318509" y="3381756"/>
            <a:ext cx="4905375" cy="2425700"/>
            <a:chOff x="995" y="1472"/>
            <a:chExt cx="3785" cy="1872"/>
          </a:xfrm>
        </p:grpSpPr>
        <p:sp>
          <p:nvSpPr>
            <p:cNvPr id="23" name="AutoShape 4">
              <a:extLst>
                <a:ext uri="{FF2B5EF4-FFF2-40B4-BE49-F238E27FC236}">
                  <a16:creationId xmlns:a16="http://schemas.microsoft.com/office/drawing/2014/main" id="{DA433478-D1E7-4FED-8245-41B5906FE788}"/>
                </a:ext>
              </a:extLst>
            </p:cNvPr>
            <p:cNvSpPr>
              <a:spLocks noChangeArrowheads="1"/>
            </p:cNvSpPr>
            <p:nvPr/>
          </p:nvSpPr>
          <p:spPr bwMode="gray">
            <a:xfrm>
              <a:off x="995" y="1588"/>
              <a:ext cx="3785" cy="175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62 w 21600"/>
                <a:gd name="T25" fmla="*/ 3161 h 21600"/>
                <a:gd name="T26" fmla="*/ 18438 w 21600"/>
                <a:gd name="T27" fmla="*/ 1843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13" y="10800"/>
                  </a:moveTo>
                  <a:cubicBezTo>
                    <a:pt x="3013" y="15101"/>
                    <a:pt x="6499" y="18587"/>
                    <a:pt x="10800" y="18587"/>
                  </a:cubicBezTo>
                  <a:cubicBezTo>
                    <a:pt x="15101" y="18587"/>
                    <a:pt x="18587" y="15101"/>
                    <a:pt x="18587" y="10800"/>
                  </a:cubicBezTo>
                  <a:cubicBezTo>
                    <a:pt x="18587" y="6499"/>
                    <a:pt x="15101" y="3013"/>
                    <a:pt x="10800" y="3013"/>
                  </a:cubicBezTo>
                  <a:cubicBezTo>
                    <a:pt x="6499" y="3013"/>
                    <a:pt x="3013" y="6499"/>
                    <a:pt x="3013" y="10800"/>
                  </a:cubicBezTo>
                  <a:close/>
                </a:path>
              </a:pathLst>
            </a:custGeom>
            <a:gradFill rotWithShape="1">
              <a:gsLst>
                <a:gs pos="0">
                  <a:srgbClr val="3B3B3B"/>
                </a:gs>
                <a:gs pos="50000">
                  <a:srgbClr val="808080"/>
                </a:gs>
                <a:gs pos="100000">
                  <a:srgbClr val="3B3B3B"/>
                </a:gs>
              </a:gsLst>
              <a:lin ang="189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wrap="none" anchor="ctr"/>
            <a:lstStyle/>
            <a:p>
              <a:endParaRPr lang="zh-CN" altLang="en-US"/>
            </a:p>
          </p:txBody>
        </p:sp>
        <p:sp>
          <p:nvSpPr>
            <p:cNvPr id="24" name="AutoShape 5">
              <a:extLst>
                <a:ext uri="{FF2B5EF4-FFF2-40B4-BE49-F238E27FC236}">
                  <a16:creationId xmlns:a16="http://schemas.microsoft.com/office/drawing/2014/main" id="{3F44B7B4-8108-45EB-A012-456DFFFF07E8}"/>
                </a:ext>
              </a:extLst>
            </p:cNvPr>
            <p:cNvSpPr>
              <a:spLocks noChangeArrowheads="1"/>
            </p:cNvSpPr>
            <p:nvPr/>
          </p:nvSpPr>
          <p:spPr bwMode="gray">
            <a:xfrm>
              <a:off x="995" y="1478"/>
              <a:ext cx="3785" cy="1756"/>
            </a:xfrm>
            <a:custGeom>
              <a:avLst/>
              <a:gdLst>
                <a:gd name="G0" fmla="+- 3013 0 0"/>
                <a:gd name="G1" fmla="+- 21600 0 3013"/>
                <a:gd name="G2" fmla="+- 21600 0 3013"/>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13" y="10800"/>
                  </a:moveTo>
                  <a:cubicBezTo>
                    <a:pt x="3013" y="15101"/>
                    <a:pt x="6499" y="18587"/>
                    <a:pt x="10800" y="18587"/>
                  </a:cubicBezTo>
                  <a:cubicBezTo>
                    <a:pt x="15101" y="18587"/>
                    <a:pt x="18587" y="15101"/>
                    <a:pt x="18587" y="10800"/>
                  </a:cubicBezTo>
                  <a:cubicBezTo>
                    <a:pt x="18587" y="6499"/>
                    <a:pt x="15101" y="3013"/>
                    <a:pt x="10800" y="3013"/>
                  </a:cubicBezTo>
                  <a:cubicBezTo>
                    <a:pt x="6499" y="3013"/>
                    <a:pt x="3013" y="6499"/>
                    <a:pt x="3013" y="10800"/>
                  </a:cubicBezTo>
                  <a:close/>
                </a:path>
              </a:pathLst>
            </a:custGeom>
            <a:gradFill rotWithShape="1">
              <a:gsLst>
                <a:gs pos="0">
                  <a:schemeClr val="accent2"/>
                </a:gs>
                <a:gs pos="50000">
                  <a:schemeClr val="hlink"/>
                </a:gs>
                <a:gs pos="100000">
                  <a:schemeClr val="accent2"/>
                </a:gs>
              </a:gsLst>
              <a:lin ang="18900000" scaled="1"/>
            </a:gradFill>
            <a:ln w="9525" algn="ctr">
              <a:noFill/>
              <a:round/>
              <a:headEnd/>
              <a:tailEnd/>
            </a:ln>
            <a:effectLst/>
          </p:spPr>
          <p:txBody>
            <a:bodyPr wrap="none" anchor="ctr"/>
            <a:lstStyle/>
            <a:p>
              <a:pPr eaLnBrk="1" hangingPunct="1">
                <a:defRPr/>
              </a:pPr>
              <a:endParaRPr lang="zh-CN" altLang="en-US" sz="1800" b="0">
                <a:latin typeface="Arial" pitchFamily="34" charset="0"/>
                <a:ea typeface="宋体" pitchFamily="2" charset="-122"/>
              </a:endParaRPr>
            </a:p>
          </p:txBody>
        </p:sp>
        <p:sp>
          <p:nvSpPr>
            <p:cNvPr id="25" name="Line 6">
              <a:extLst>
                <a:ext uri="{FF2B5EF4-FFF2-40B4-BE49-F238E27FC236}">
                  <a16:creationId xmlns:a16="http://schemas.microsoft.com/office/drawing/2014/main" id="{9CA8F001-08E4-4BC2-8BE1-33367FE5E048}"/>
                </a:ext>
              </a:extLst>
            </p:cNvPr>
            <p:cNvSpPr>
              <a:spLocks noChangeShapeType="1"/>
            </p:cNvSpPr>
            <p:nvPr/>
          </p:nvSpPr>
          <p:spPr bwMode="gray">
            <a:xfrm flipV="1">
              <a:off x="2872" y="1472"/>
              <a:ext cx="0" cy="359"/>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6" name="Line 7">
              <a:extLst>
                <a:ext uri="{FF2B5EF4-FFF2-40B4-BE49-F238E27FC236}">
                  <a16:creationId xmlns:a16="http://schemas.microsoft.com/office/drawing/2014/main" id="{F928EF00-4FED-44CE-9553-CABDF6C4F19D}"/>
                </a:ext>
              </a:extLst>
            </p:cNvPr>
            <p:cNvSpPr>
              <a:spLocks noChangeShapeType="1"/>
            </p:cNvSpPr>
            <p:nvPr/>
          </p:nvSpPr>
          <p:spPr bwMode="gray">
            <a:xfrm>
              <a:off x="1793" y="1974"/>
              <a:ext cx="0" cy="11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7" name="Line 8">
              <a:extLst>
                <a:ext uri="{FF2B5EF4-FFF2-40B4-BE49-F238E27FC236}">
                  <a16:creationId xmlns:a16="http://schemas.microsoft.com/office/drawing/2014/main" id="{91E99EFA-1A1A-4C4F-A6D5-814F6BAF1CA6}"/>
                </a:ext>
              </a:extLst>
            </p:cNvPr>
            <p:cNvSpPr>
              <a:spLocks noChangeShapeType="1"/>
            </p:cNvSpPr>
            <p:nvPr/>
          </p:nvSpPr>
          <p:spPr bwMode="gray">
            <a:xfrm>
              <a:off x="3951" y="1959"/>
              <a:ext cx="0" cy="123"/>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8" name="Line 9">
              <a:extLst>
                <a:ext uri="{FF2B5EF4-FFF2-40B4-BE49-F238E27FC236}">
                  <a16:creationId xmlns:a16="http://schemas.microsoft.com/office/drawing/2014/main" id="{6F03468D-1A18-4DDC-8B78-54152800C48F}"/>
                </a:ext>
              </a:extLst>
            </p:cNvPr>
            <p:cNvSpPr>
              <a:spLocks noChangeShapeType="1"/>
            </p:cNvSpPr>
            <p:nvPr/>
          </p:nvSpPr>
          <p:spPr bwMode="gray">
            <a:xfrm flipV="1">
              <a:off x="3951" y="1794"/>
              <a:ext cx="384" cy="16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9" name="Line 10">
              <a:extLst>
                <a:ext uri="{FF2B5EF4-FFF2-40B4-BE49-F238E27FC236}">
                  <a16:creationId xmlns:a16="http://schemas.microsoft.com/office/drawing/2014/main" id="{10DCAA88-B603-443F-8A23-643DEB135EC1}"/>
                </a:ext>
              </a:extLst>
            </p:cNvPr>
            <p:cNvSpPr>
              <a:spLocks noChangeShapeType="1"/>
            </p:cNvSpPr>
            <p:nvPr/>
          </p:nvSpPr>
          <p:spPr bwMode="gray">
            <a:xfrm flipH="1" flipV="1">
              <a:off x="1413" y="1801"/>
              <a:ext cx="378" cy="17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0" name="Line 11">
              <a:extLst>
                <a:ext uri="{FF2B5EF4-FFF2-40B4-BE49-F238E27FC236}">
                  <a16:creationId xmlns:a16="http://schemas.microsoft.com/office/drawing/2014/main" id="{3B91FA95-82DC-46DB-8DA6-BEA38E852039}"/>
                </a:ext>
              </a:extLst>
            </p:cNvPr>
            <p:cNvSpPr>
              <a:spLocks noChangeShapeType="1"/>
            </p:cNvSpPr>
            <p:nvPr/>
          </p:nvSpPr>
          <p:spPr bwMode="gray">
            <a:xfrm flipH="1">
              <a:off x="1856" y="2884"/>
              <a:ext cx="291" cy="209"/>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1" name="Line 12">
              <a:extLst>
                <a:ext uri="{FF2B5EF4-FFF2-40B4-BE49-F238E27FC236}">
                  <a16:creationId xmlns:a16="http://schemas.microsoft.com/office/drawing/2014/main" id="{07251777-DEFF-47F9-9536-53D72909E6C0}"/>
                </a:ext>
              </a:extLst>
            </p:cNvPr>
            <p:cNvSpPr>
              <a:spLocks noChangeShapeType="1"/>
            </p:cNvSpPr>
            <p:nvPr/>
          </p:nvSpPr>
          <p:spPr bwMode="gray">
            <a:xfrm>
              <a:off x="3752" y="2843"/>
              <a:ext cx="365" cy="181"/>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2" name="Line 13">
              <a:extLst>
                <a:ext uri="{FF2B5EF4-FFF2-40B4-BE49-F238E27FC236}">
                  <a16:creationId xmlns:a16="http://schemas.microsoft.com/office/drawing/2014/main" id="{335095B1-715B-4AC7-B04D-14A87E478159}"/>
                </a:ext>
              </a:extLst>
            </p:cNvPr>
            <p:cNvSpPr>
              <a:spLocks noChangeShapeType="1"/>
            </p:cNvSpPr>
            <p:nvPr/>
          </p:nvSpPr>
          <p:spPr bwMode="gray">
            <a:xfrm flipH="1">
              <a:off x="1850" y="3090"/>
              <a:ext cx="7" cy="11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3" name="Line 14">
              <a:extLst>
                <a:ext uri="{FF2B5EF4-FFF2-40B4-BE49-F238E27FC236}">
                  <a16:creationId xmlns:a16="http://schemas.microsoft.com/office/drawing/2014/main" id="{A536EA05-13A9-4617-A0E8-5151D238A8AF}"/>
                </a:ext>
              </a:extLst>
            </p:cNvPr>
            <p:cNvSpPr>
              <a:spLocks noChangeShapeType="1"/>
            </p:cNvSpPr>
            <p:nvPr/>
          </p:nvSpPr>
          <p:spPr bwMode="gray">
            <a:xfrm flipH="1">
              <a:off x="4112" y="3022"/>
              <a:ext cx="7" cy="11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zh-CN" altLang="en-US"/>
            </a:p>
          </p:txBody>
        </p:sp>
      </p:grpSp>
      <p:sp>
        <p:nvSpPr>
          <p:cNvPr id="34" name="Line 15">
            <a:extLst>
              <a:ext uri="{FF2B5EF4-FFF2-40B4-BE49-F238E27FC236}">
                <a16:creationId xmlns:a16="http://schemas.microsoft.com/office/drawing/2014/main" id="{88D15FC0-CC27-4FC9-8075-8829E8AEB0B8}"/>
              </a:ext>
            </a:extLst>
          </p:cNvPr>
          <p:cNvSpPr>
            <a:spLocks noChangeShapeType="1"/>
          </p:cNvSpPr>
          <p:nvPr/>
        </p:nvSpPr>
        <p:spPr bwMode="black">
          <a:xfrm>
            <a:off x="4686934" y="3165856"/>
            <a:ext cx="0" cy="436563"/>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5" name="Line 16">
            <a:extLst>
              <a:ext uri="{FF2B5EF4-FFF2-40B4-BE49-F238E27FC236}">
                <a16:creationId xmlns:a16="http://schemas.microsoft.com/office/drawing/2014/main" id="{26FE19C9-B34D-4CED-BB30-00099CFFF9A7}"/>
              </a:ext>
            </a:extLst>
          </p:cNvPr>
          <p:cNvSpPr>
            <a:spLocks noChangeShapeType="1"/>
          </p:cNvSpPr>
          <p:nvPr/>
        </p:nvSpPr>
        <p:spPr bwMode="black">
          <a:xfrm>
            <a:off x="6991984" y="3181731"/>
            <a:ext cx="0" cy="481013"/>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6" name="Line 17">
            <a:extLst>
              <a:ext uri="{FF2B5EF4-FFF2-40B4-BE49-F238E27FC236}">
                <a16:creationId xmlns:a16="http://schemas.microsoft.com/office/drawing/2014/main" id="{5DCD3A50-9D67-4B12-ADFC-1F4590A46B9D}"/>
              </a:ext>
            </a:extLst>
          </p:cNvPr>
          <p:cNvSpPr>
            <a:spLocks noChangeShapeType="1"/>
          </p:cNvSpPr>
          <p:nvPr/>
        </p:nvSpPr>
        <p:spPr bwMode="black">
          <a:xfrm flipV="1">
            <a:off x="5910897" y="5542344"/>
            <a:ext cx="0" cy="534987"/>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7" name="Line 18">
            <a:extLst>
              <a:ext uri="{FF2B5EF4-FFF2-40B4-BE49-F238E27FC236}">
                <a16:creationId xmlns:a16="http://schemas.microsoft.com/office/drawing/2014/main" id="{966073C8-4DD5-458E-983B-C0F96A732117}"/>
              </a:ext>
            </a:extLst>
          </p:cNvPr>
          <p:cNvSpPr>
            <a:spLocks noChangeShapeType="1"/>
          </p:cNvSpPr>
          <p:nvPr/>
        </p:nvSpPr>
        <p:spPr bwMode="gray">
          <a:xfrm flipH="1" flipV="1">
            <a:off x="8123872" y="4488244"/>
            <a:ext cx="576262" cy="0"/>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8" name="Line 19">
            <a:extLst>
              <a:ext uri="{FF2B5EF4-FFF2-40B4-BE49-F238E27FC236}">
                <a16:creationId xmlns:a16="http://schemas.microsoft.com/office/drawing/2014/main" id="{FAA00ED1-5EFB-482B-A28F-71D835A71EB1}"/>
              </a:ext>
            </a:extLst>
          </p:cNvPr>
          <p:cNvSpPr>
            <a:spLocks noChangeShapeType="1"/>
          </p:cNvSpPr>
          <p:nvPr/>
        </p:nvSpPr>
        <p:spPr bwMode="gray">
          <a:xfrm flipV="1">
            <a:off x="3102609" y="4461256"/>
            <a:ext cx="576263" cy="0"/>
          </a:xfrm>
          <a:prstGeom prst="line">
            <a:avLst/>
          </a:prstGeom>
          <a:noFill/>
          <a:ln w="9525">
            <a:solidFill>
              <a:schemeClr val="tx1"/>
            </a:solidFill>
            <a:round/>
            <a:headEnd/>
            <a:tailEnd type="oval" w="med" len="med"/>
          </a:ln>
          <a:extLst>
            <a:ext uri="{909E8E84-426E-40DD-AFC4-6F175D3DCCD1}">
              <a14:hiddenFill xmlns:a14="http://schemas.microsoft.com/office/drawing/2010/main">
                <a:noFill/>
              </a14:hiddenFill>
            </a:ext>
          </a:extLst>
        </p:spPr>
        <p:txBody>
          <a:bodyPr wrap="none" anchor="ctr"/>
          <a:lstStyle/>
          <a:p>
            <a:endParaRPr lang="zh-CN" altLang="en-US"/>
          </a:p>
        </p:txBody>
      </p:sp>
      <p:sp>
        <p:nvSpPr>
          <p:cNvPr id="39" name="AutoShape 26">
            <a:extLst>
              <a:ext uri="{FF2B5EF4-FFF2-40B4-BE49-F238E27FC236}">
                <a16:creationId xmlns:a16="http://schemas.microsoft.com/office/drawing/2014/main" id="{52B027EB-DD02-4E3F-9A96-2BC799C05B47}"/>
              </a:ext>
            </a:extLst>
          </p:cNvPr>
          <p:cNvSpPr>
            <a:spLocks noChangeArrowheads="1"/>
          </p:cNvSpPr>
          <p:nvPr/>
        </p:nvSpPr>
        <p:spPr bwMode="gray">
          <a:xfrm>
            <a:off x="4544059" y="3958019"/>
            <a:ext cx="2339975" cy="663575"/>
          </a:xfrm>
          <a:custGeom>
            <a:avLst/>
            <a:gdLst>
              <a:gd name="G0" fmla="+- 13742 0 0"/>
              <a:gd name="G1" fmla="+- -11677937 0 0"/>
              <a:gd name="G2" fmla="+- 13742 0 -11677937"/>
              <a:gd name="G3" fmla="+- 10800 0 0"/>
              <a:gd name="G4" fmla="+- 0 0 13742"/>
              <a:gd name="T0" fmla="*/ 360 256 1"/>
              <a:gd name="T1" fmla="*/ 0 256 1"/>
              <a:gd name="G5" fmla="+- G2 T0 T1"/>
              <a:gd name="G6" fmla="?: G2 G2 G5"/>
              <a:gd name="G7" fmla="+- 0 0 G6"/>
              <a:gd name="G8" fmla="+- 8470 0 0"/>
              <a:gd name="G9" fmla="+- 0 0 -11677937"/>
              <a:gd name="G10" fmla="+- 8470 0 2700"/>
              <a:gd name="G11" fmla="cos G10 13742"/>
              <a:gd name="G12" fmla="sin G10 13742"/>
              <a:gd name="G13" fmla="cos 13500 13742"/>
              <a:gd name="G14" fmla="sin 13500 13742"/>
              <a:gd name="G15" fmla="+- G11 10800 0"/>
              <a:gd name="G16" fmla="+- G12 10800 0"/>
              <a:gd name="G17" fmla="+- G13 10800 0"/>
              <a:gd name="G18" fmla="+- G14 10800 0"/>
              <a:gd name="G19" fmla="*/ 8470 1 2"/>
              <a:gd name="G20" fmla="+- G19 5400 0"/>
              <a:gd name="G21" fmla="cos G20 13742"/>
              <a:gd name="G22" fmla="sin G20 13742"/>
              <a:gd name="G23" fmla="+- G21 10800 0"/>
              <a:gd name="G24" fmla="+- G12 G23 G22"/>
              <a:gd name="G25" fmla="+- G22 G23 G11"/>
              <a:gd name="G26" fmla="cos 10800 13742"/>
              <a:gd name="G27" fmla="sin 10800 13742"/>
              <a:gd name="G28" fmla="cos 8470 13742"/>
              <a:gd name="G29" fmla="sin 8470 13742"/>
              <a:gd name="G30" fmla="+- G26 10800 0"/>
              <a:gd name="G31" fmla="+- G27 10800 0"/>
              <a:gd name="G32" fmla="+- G28 10800 0"/>
              <a:gd name="G33" fmla="+- G29 10800 0"/>
              <a:gd name="G34" fmla="+- G19 5400 0"/>
              <a:gd name="G35" fmla="cos G34 -11677937"/>
              <a:gd name="G36" fmla="sin G34 -11677937"/>
              <a:gd name="G37" fmla="+/ -11677937 13742 2"/>
              <a:gd name="T2" fmla="*/ 180 256 1"/>
              <a:gd name="T3" fmla="*/ 0 256 1"/>
              <a:gd name="G38" fmla="+- G37 T2 T3"/>
              <a:gd name="G39" fmla="?: G2 G37 G38"/>
              <a:gd name="G40" fmla="cos 10800 G39"/>
              <a:gd name="G41" fmla="sin 10800 G39"/>
              <a:gd name="G42" fmla="cos 8470 G39"/>
              <a:gd name="G43" fmla="sin 8470 G39"/>
              <a:gd name="G44" fmla="+- G40 10800 0"/>
              <a:gd name="G45" fmla="+- G41 10800 0"/>
              <a:gd name="G46" fmla="+- G42 10800 0"/>
              <a:gd name="G47" fmla="+- G43 10800 0"/>
              <a:gd name="G48" fmla="+- G35 10800 0"/>
              <a:gd name="G49" fmla="+- G36 10800 0"/>
              <a:gd name="T4" fmla="*/ 10990 w 21600"/>
              <a:gd name="T5" fmla="*/ 1 h 21600"/>
              <a:gd name="T6" fmla="*/ 1169 w 21600"/>
              <a:gd name="T7" fmla="*/ 10495 h 21600"/>
              <a:gd name="T8" fmla="*/ 10949 w 21600"/>
              <a:gd name="T9" fmla="*/ 2331 h 21600"/>
              <a:gd name="T10" fmla="*/ 24299 w 21600"/>
              <a:gd name="T11" fmla="*/ 10849 h 21600"/>
              <a:gd name="T12" fmla="*/ 20420 w 21600"/>
              <a:gd name="T13" fmla="*/ 14700 h 21600"/>
              <a:gd name="T14" fmla="*/ 16569 w 21600"/>
              <a:gd name="T15" fmla="*/ 10821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269" y="10830"/>
                </a:moveTo>
                <a:cubicBezTo>
                  <a:pt x="19269" y="10820"/>
                  <a:pt x="19270" y="10810"/>
                  <a:pt x="19270" y="10800"/>
                </a:cubicBezTo>
                <a:cubicBezTo>
                  <a:pt x="19270" y="6122"/>
                  <a:pt x="15477" y="2330"/>
                  <a:pt x="10800" y="2330"/>
                </a:cubicBezTo>
                <a:cubicBezTo>
                  <a:pt x="6226" y="2329"/>
                  <a:pt x="2478" y="5961"/>
                  <a:pt x="2334" y="10532"/>
                </a:cubicBezTo>
                <a:lnTo>
                  <a:pt x="5" y="10459"/>
                </a:lnTo>
                <a:cubicBezTo>
                  <a:pt x="189" y="4630"/>
                  <a:pt x="4968" y="-1"/>
                  <a:pt x="10800" y="0"/>
                </a:cubicBezTo>
                <a:cubicBezTo>
                  <a:pt x="16764" y="0"/>
                  <a:pt x="21600" y="4835"/>
                  <a:pt x="21600" y="10800"/>
                </a:cubicBezTo>
                <a:cubicBezTo>
                  <a:pt x="21600" y="10813"/>
                  <a:pt x="21599" y="10826"/>
                  <a:pt x="21599" y="10839"/>
                </a:cubicBezTo>
                <a:lnTo>
                  <a:pt x="24299" y="10849"/>
                </a:lnTo>
                <a:lnTo>
                  <a:pt x="20420" y="14700"/>
                </a:lnTo>
                <a:lnTo>
                  <a:pt x="16569" y="10821"/>
                </a:lnTo>
                <a:lnTo>
                  <a:pt x="19269" y="10830"/>
                </a:lnTo>
                <a:close/>
              </a:path>
            </a:pathLst>
          </a:custGeom>
          <a:gradFill rotWithShape="1">
            <a:gsLst>
              <a:gs pos="0">
                <a:schemeClr val="folHlink">
                  <a:gamma/>
                  <a:shade val="54510"/>
                  <a:invGamma/>
                </a:schemeClr>
              </a:gs>
              <a:gs pos="100000">
                <a:schemeClr val="folHlink"/>
              </a:gs>
            </a:gsLst>
            <a:lin ang="0" scaled="1"/>
          </a:gradFill>
          <a:ln w="9525" algn="ctr">
            <a:noFill/>
            <a:miter lim="800000"/>
            <a:headEnd/>
            <a:tailEnd/>
          </a:ln>
          <a:effectLst/>
        </p:spPr>
        <p:txBody>
          <a:bodyPr wrap="none" anchor="ctr"/>
          <a:lstStyle/>
          <a:p>
            <a:pPr eaLnBrk="1" hangingPunct="1">
              <a:defRPr/>
            </a:pPr>
            <a:endParaRPr lang="zh-CN" altLang="en-US" sz="1800" b="0">
              <a:latin typeface="Arial" pitchFamily="34" charset="0"/>
              <a:ea typeface="宋体" pitchFamily="2" charset="-122"/>
            </a:endParaRPr>
          </a:p>
        </p:txBody>
      </p:sp>
      <p:sp>
        <p:nvSpPr>
          <p:cNvPr id="40" name="AutoShape 27">
            <a:extLst>
              <a:ext uri="{FF2B5EF4-FFF2-40B4-BE49-F238E27FC236}">
                <a16:creationId xmlns:a16="http://schemas.microsoft.com/office/drawing/2014/main" id="{751D857D-98DF-4945-832D-9CFD8AAF030A}"/>
              </a:ext>
            </a:extLst>
          </p:cNvPr>
          <p:cNvSpPr>
            <a:spLocks noChangeArrowheads="1"/>
          </p:cNvSpPr>
          <p:nvPr/>
        </p:nvSpPr>
        <p:spPr bwMode="gray">
          <a:xfrm flipH="1" flipV="1">
            <a:off x="4615497" y="4534281"/>
            <a:ext cx="2392362" cy="620713"/>
          </a:xfrm>
          <a:custGeom>
            <a:avLst/>
            <a:gdLst>
              <a:gd name="G0" fmla="+- -14015 0 0"/>
              <a:gd name="G1" fmla="+- -11677937 0 0"/>
              <a:gd name="G2" fmla="+- -14015 0 -11677937"/>
              <a:gd name="G3" fmla="+- 10800 0 0"/>
              <a:gd name="G4" fmla="+- 0 0 -14015"/>
              <a:gd name="T0" fmla="*/ 360 256 1"/>
              <a:gd name="T1" fmla="*/ 0 256 1"/>
              <a:gd name="G5" fmla="+- G2 T0 T1"/>
              <a:gd name="G6" fmla="?: G2 G2 G5"/>
              <a:gd name="G7" fmla="+- 0 0 G6"/>
              <a:gd name="G8" fmla="+- 8574 0 0"/>
              <a:gd name="G9" fmla="+- 0 0 -11677937"/>
              <a:gd name="G10" fmla="+- 8574 0 2700"/>
              <a:gd name="G11" fmla="cos G10 -14015"/>
              <a:gd name="G12" fmla="sin G10 -14015"/>
              <a:gd name="G13" fmla="cos 13500 -14015"/>
              <a:gd name="G14" fmla="sin 13500 -14015"/>
              <a:gd name="G15" fmla="+- G11 10800 0"/>
              <a:gd name="G16" fmla="+- G12 10800 0"/>
              <a:gd name="G17" fmla="+- G13 10800 0"/>
              <a:gd name="G18" fmla="+- G14 10800 0"/>
              <a:gd name="G19" fmla="*/ 8574 1 2"/>
              <a:gd name="G20" fmla="+- G19 5400 0"/>
              <a:gd name="G21" fmla="cos G20 -14015"/>
              <a:gd name="G22" fmla="sin G20 -14015"/>
              <a:gd name="G23" fmla="+- G21 10800 0"/>
              <a:gd name="G24" fmla="+- G12 G23 G22"/>
              <a:gd name="G25" fmla="+- G22 G23 G11"/>
              <a:gd name="G26" fmla="cos 10800 -14015"/>
              <a:gd name="G27" fmla="sin 10800 -14015"/>
              <a:gd name="G28" fmla="cos 8574 -14015"/>
              <a:gd name="G29" fmla="sin 8574 -14015"/>
              <a:gd name="G30" fmla="+- G26 10800 0"/>
              <a:gd name="G31" fmla="+- G27 10800 0"/>
              <a:gd name="G32" fmla="+- G28 10800 0"/>
              <a:gd name="G33" fmla="+- G29 10800 0"/>
              <a:gd name="G34" fmla="+- G19 5400 0"/>
              <a:gd name="G35" fmla="cos G34 -11677937"/>
              <a:gd name="G36" fmla="sin G34 -11677937"/>
              <a:gd name="G37" fmla="+/ -11677937 -14015 2"/>
              <a:gd name="T2" fmla="*/ 180 256 1"/>
              <a:gd name="T3" fmla="*/ 0 256 1"/>
              <a:gd name="G38" fmla="+- G37 T2 T3"/>
              <a:gd name="G39" fmla="?: G2 G37 G38"/>
              <a:gd name="G40" fmla="cos 10800 G39"/>
              <a:gd name="G41" fmla="sin 10800 G39"/>
              <a:gd name="G42" fmla="cos 8574 G39"/>
              <a:gd name="G43" fmla="sin 8574 G39"/>
              <a:gd name="G44" fmla="+- G40 10800 0"/>
              <a:gd name="G45" fmla="+- G41 10800 0"/>
              <a:gd name="G46" fmla="+- G42 10800 0"/>
              <a:gd name="G47" fmla="+- G43 10800 0"/>
              <a:gd name="G48" fmla="+- G35 10800 0"/>
              <a:gd name="G49" fmla="+- G36 10800 0"/>
              <a:gd name="T4" fmla="*/ 10950 w 21600"/>
              <a:gd name="T5" fmla="*/ 1 h 21600"/>
              <a:gd name="T6" fmla="*/ 1117 w 21600"/>
              <a:gd name="T7" fmla="*/ 10494 h 21600"/>
              <a:gd name="T8" fmla="*/ 10919 w 21600"/>
              <a:gd name="T9" fmla="*/ 2226 h 21600"/>
              <a:gd name="T10" fmla="*/ 24299 w 21600"/>
              <a:gd name="T11" fmla="*/ 10749 h 21600"/>
              <a:gd name="T12" fmla="*/ 20501 w 21600"/>
              <a:gd name="T13" fmla="*/ 14576 h 21600"/>
              <a:gd name="T14" fmla="*/ 16673 w 21600"/>
              <a:gd name="T15" fmla="*/ 1077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9373" y="10767"/>
                </a:moveTo>
                <a:cubicBezTo>
                  <a:pt x="19356" y="6045"/>
                  <a:pt x="15522" y="2226"/>
                  <a:pt x="10800" y="2226"/>
                </a:cubicBezTo>
                <a:cubicBezTo>
                  <a:pt x="6170" y="2225"/>
                  <a:pt x="2376" y="5901"/>
                  <a:pt x="2230" y="10529"/>
                </a:cubicBezTo>
                <a:lnTo>
                  <a:pt x="5" y="10459"/>
                </a:lnTo>
                <a:cubicBezTo>
                  <a:pt x="189" y="4630"/>
                  <a:pt x="4968" y="-1"/>
                  <a:pt x="10800" y="0"/>
                </a:cubicBezTo>
                <a:cubicBezTo>
                  <a:pt x="16748" y="0"/>
                  <a:pt x="21577" y="4810"/>
                  <a:pt x="21599" y="10759"/>
                </a:cubicBezTo>
                <a:lnTo>
                  <a:pt x="24299" y="10749"/>
                </a:lnTo>
                <a:lnTo>
                  <a:pt x="20501" y="14576"/>
                </a:lnTo>
                <a:lnTo>
                  <a:pt x="16673" y="10778"/>
                </a:lnTo>
                <a:lnTo>
                  <a:pt x="19373" y="10767"/>
                </a:lnTo>
                <a:close/>
              </a:path>
            </a:pathLst>
          </a:custGeom>
          <a:gradFill rotWithShape="1">
            <a:gsLst>
              <a:gs pos="0">
                <a:schemeClr val="folHlink">
                  <a:gamma/>
                  <a:shade val="66667"/>
                  <a:invGamma/>
                </a:schemeClr>
              </a:gs>
              <a:gs pos="100000">
                <a:schemeClr val="folHlink"/>
              </a:gs>
            </a:gsLst>
            <a:lin ang="0" scaled="1"/>
          </a:gradFill>
          <a:ln w="9525" algn="ctr">
            <a:noFill/>
            <a:miter lim="800000"/>
            <a:headEnd/>
            <a:tailEnd/>
          </a:ln>
          <a:effectLst/>
        </p:spPr>
        <p:txBody>
          <a:bodyPr wrap="none" anchor="ctr"/>
          <a:lstStyle/>
          <a:p>
            <a:pPr eaLnBrk="1" hangingPunct="1">
              <a:defRPr/>
            </a:pPr>
            <a:endParaRPr lang="zh-CN" altLang="en-US" sz="1800" b="0">
              <a:latin typeface="Arial" pitchFamily="34" charset="0"/>
              <a:ea typeface="宋体" pitchFamily="2" charset="-122"/>
            </a:endParaRPr>
          </a:p>
        </p:txBody>
      </p:sp>
      <p:sp>
        <p:nvSpPr>
          <p:cNvPr id="41" name="Text Box 57">
            <a:extLst>
              <a:ext uri="{FF2B5EF4-FFF2-40B4-BE49-F238E27FC236}">
                <a16:creationId xmlns:a16="http://schemas.microsoft.com/office/drawing/2014/main" id="{B24D7624-30FE-4569-82E7-01FCC3C716B2}"/>
              </a:ext>
            </a:extLst>
          </p:cNvPr>
          <p:cNvSpPr txBox="1">
            <a:spLocks noChangeArrowheads="1"/>
          </p:cNvSpPr>
          <p:nvPr/>
        </p:nvSpPr>
        <p:spPr bwMode="auto">
          <a:xfrm>
            <a:off x="5118734" y="4102481"/>
            <a:ext cx="122396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2000">
                <a:latin typeface="华文仿宋" panose="02010600040101010101" pitchFamily="2" charset="-122"/>
                <a:ea typeface="华文仿宋" panose="02010600040101010101" pitchFamily="2" charset="-122"/>
              </a:rPr>
              <a:t>五向要</a:t>
            </a:r>
          </a:p>
          <a:p>
            <a:pPr algn="ctr" eaLnBrk="1" hangingPunct="1">
              <a:spcBef>
                <a:spcPct val="50000"/>
              </a:spcBef>
              <a:buClrTx/>
              <a:buSzTx/>
              <a:buFontTx/>
              <a:buNone/>
            </a:pPr>
            <a:r>
              <a:rPr lang="zh-CN" altLang="en-US" sz="2000">
                <a:latin typeface="华文仿宋" panose="02010600040101010101" pitchFamily="2" charset="-122"/>
                <a:ea typeface="华文仿宋" panose="02010600040101010101" pitchFamily="2" charset="-122"/>
              </a:rPr>
              <a:t>效益</a:t>
            </a:r>
          </a:p>
        </p:txBody>
      </p:sp>
    </p:spTree>
    <p:extLst>
      <p:ext uri="{BB962C8B-B14F-4D97-AF65-F5344CB8AC3E}">
        <p14:creationId xmlns:p14="http://schemas.microsoft.com/office/powerpoint/2010/main" val="2996553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11" name="Rectangle 3">
            <a:extLst>
              <a:ext uri="{FF2B5EF4-FFF2-40B4-BE49-F238E27FC236}">
                <a16:creationId xmlns:a16="http://schemas.microsoft.com/office/drawing/2014/main" id="{1432FA4C-A02A-41E2-BA3C-85CFD14D9813}"/>
              </a:ext>
            </a:extLst>
          </p:cNvPr>
          <p:cNvSpPr>
            <a:spLocks noGrp="1" noChangeArrowheads="1"/>
          </p:cNvSpPr>
          <p:nvPr/>
        </p:nvSpPr>
        <p:spPr bwMode="auto">
          <a:xfrm>
            <a:off x="1992145" y="885598"/>
            <a:ext cx="3455987" cy="649287"/>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800" b="1" dirty="0">
                <a:solidFill>
                  <a:schemeClr val="bg1"/>
                </a:solidFill>
                <a:latin typeface="Arial Black" panose="020B0A04020102020204" pitchFamily="34" charset="0"/>
                <a:ea typeface="微软雅黑" panose="020B0503020204020204" pitchFamily="34" charset="-122"/>
              </a:rPr>
              <a:t>五个方面要效益：</a:t>
            </a:r>
          </a:p>
        </p:txBody>
      </p:sp>
      <p:sp>
        <p:nvSpPr>
          <p:cNvPr id="12" name="Text Box 4">
            <a:extLst>
              <a:ext uri="{FF2B5EF4-FFF2-40B4-BE49-F238E27FC236}">
                <a16:creationId xmlns:a16="http://schemas.microsoft.com/office/drawing/2014/main" id="{86DC2F46-C44A-4478-AB8C-99A5A5EA9C67}"/>
              </a:ext>
            </a:extLst>
          </p:cNvPr>
          <p:cNvSpPr txBox="1">
            <a:spLocks noChangeArrowheads="1"/>
          </p:cNvSpPr>
          <p:nvPr/>
        </p:nvSpPr>
        <p:spPr bwMode="auto">
          <a:xfrm>
            <a:off x="1344445" y="1749198"/>
            <a:ext cx="9398227"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Tx/>
              <a:buNone/>
            </a:pPr>
            <a:r>
              <a:rPr lang="zh-CN" altLang="en-US" sz="2000" dirty="0">
                <a:latin typeface="Arial" panose="020B0604020202020204" pitchFamily="34" charset="0"/>
                <a:sym typeface="宋体" panose="02010600030101010101" pitchFamily="2" charset="-122"/>
              </a:rPr>
              <a:t>        </a:t>
            </a:r>
            <a:r>
              <a:rPr lang="zh-CN" altLang="en-US" sz="2000" b="1" dirty="0">
                <a:solidFill>
                  <a:srgbClr val="FF0000"/>
                </a:solidFill>
                <a:latin typeface="宋体" panose="02010600030101010101" pitchFamily="2" charset="-122"/>
                <a:sym typeface="宋体" panose="02010600030101010101" pitchFamily="2" charset="-122"/>
              </a:rPr>
              <a:t>向</a:t>
            </a:r>
            <a:r>
              <a:rPr lang="zh-CN" altLang="en-US" sz="2000" b="1" u="sng" dirty="0">
                <a:solidFill>
                  <a:srgbClr val="FF0000"/>
                </a:solidFill>
                <a:latin typeface="宋体" panose="02010600030101010101" pitchFamily="2" charset="-122"/>
                <a:sym typeface="宋体" panose="02010600030101010101" pitchFamily="2" charset="-122"/>
              </a:rPr>
              <a:t>设计</a:t>
            </a:r>
            <a:r>
              <a:rPr lang="zh-CN" altLang="en-US" sz="2000" b="1" dirty="0">
                <a:solidFill>
                  <a:srgbClr val="FF0000"/>
                </a:solidFill>
                <a:latin typeface="宋体" panose="02010600030101010101" pitchFamily="2" charset="-122"/>
                <a:sym typeface="宋体" panose="02010600030101010101" pitchFamily="2" charset="-122"/>
              </a:rPr>
              <a:t>要效益</a:t>
            </a:r>
          </a:p>
          <a:p>
            <a:pPr eaLnBrk="1" hangingPunct="1">
              <a:lnSpc>
                <a:spcPct val="150000"/>
              </a:lnSpc>
              <a:spcBef>
                <a:spcPct val="0"/>
              </a:spcBef>
              <a:buClrTx/>
              <a:buSzTx/>
              <a:buFontTx/>
              <a:buNone/>
            </a:pPr>
            <a:r>
              <a:rPr lang="zh-CN" altLang="en-US" sz="2000" dirty="0">
                <a:latin typeface="宋体" panose="02010600030101010101" pitchFamily="2" charset="-122"/>
                <a:sym typeface="宋体" panose="02010600030101010101" pitchFamily="2" charset="-122"/>
              </a:rPr>
              <a:t>    </a:t>
            </a:r>
            <a:r>
              <a:rPr lang="zh-CN" altLang="en-US" sz="1600" b="1" dirty="0">
                <a:latin typeface="宋体" panose="02010600030101010101" pitchFamily="2" charset="-122"/>
                <a:sym typeface="宋体" panose="02010600030101010101" pitchFamily="2" charset="-122"/>
              </a:rPr>
              <a:t>变更前移、设计图策划、施工结算两套图、深化设计（钢结构、基础工程中的运用）、图纸会审完成策划点。</a:t>
            </a:r>
          </a:p>
          <a:p>
            <a:pPr eaLnBrk="1" hangingPunct="1">
              <a:lnSpc>
                <a:spcPct val="150000"/>
              </a:lnSpc>
              <a:spcBef>
                <a:spcPct val="0"/>
              </a:spcBef>
              <a:buClrTx/>
              <a:buSzTx/>
              <a:buFontTx/>
              <a:buNone/>
            </a:pPr>
            <a:r>
              <a:rPr lang="zh-CN" altLang="en-US" sz="2000" b="1" dirty="0">
                <a:latin typeface="宋体" panose="02010600030101010101" pitchFamily="2" charset="-122"/>
                <a:sym typeface="宋体" panose="02010600030101010101" pitchFamily="2" charset="-122"/>
              </a:rPr>
              <a:t>    </a:t>
            </a:r>
            <a:r>
              <a:rPr lang="zh-CN" altLang="en-US" sz="2000" b="1" dirty="0">
                <a:solidFill>
                  <a:srgbClr val="FF0000"/>
                </a:solidFill>
                <a:latin typeface="宋体" panose="02010600030101010101" pitchFamily="2" charset="-122"/>
                <a:sym typeface="宋体" panose="02010600030101010101" pitchFamily="2" charset="-122"/>
              </a:rPr>
              <a:t>向</a:t>
            </a:r>
            <a:r>
              <a:rPr lang="zh-CN" altLang="en-US" sz="2000" b="1" u="sng" dirty="0">
                <a:solidFill>
                  <a:srgbClr val="FF0000"/>
                </a:solidFill>
                <a:latin typeface="宋体" panose="02010600030101010101" pitchFamily="2" charset="-122"/>
                <a:sym typeface="宋体" panose="02010600030101010101" pitchFamily="2" charset="-122"/>
              </a:rPr>
              <a:t>签证索赔</a:t>
            </a:r>
            <a:r>
              <a:rPr lang="zh-CN" altLang="en-US" sz="2000" b="1" dirty="0">
                <a:solidFill>
                  <a:srgbClr val="FF0000"/>
                </a:solidFill>
                <a:latin typeface="宋体" panose="02010600030101010101" pitchFamily="2" charset="-122"/>
                <a:sym typeface="宋体" panose="02010600030101010101" pitchFamily="2" charset="-122"/>
              </a:rPr>
              <a:t>要效益</a:t>
            </a:r>
          </a:p>
          <a:p>
            <a:pPr eaLnBrk="1" hangingPunct="1">
              <a:lnSpc>
                <a:spcPct val="150000"/>
              </a:lnSpc>
              <a:spcBef>
                <a:spcPct val="0"/>
              </a:spcBef>
              <a:buClrTx/>
              <a:buSzTx/>
              <a:buFontTx/>
              <a:buNone/>
            </a:pPr>
            <a:r>
              <a:rPr lang="zh-CN" altLang="en-US" sz="2000" b="1" dirty="0">
                <a:latin typeface="宋体" panose="02010600030101010101" pitchFamily="2" charset="-122"/>
                <a:sym typeface="宋体" panose="02010600030101010101" pitchFamily="2" charset="-122"/>
              </a:rPr>
              <a:t>    </a:t>
            </a:r>
            <a:r>
              <a:rPr lang="zh-CN" altLang="en-US" sz="1600" b="1" dirty="0">
                <a:latin typeface="宋体" panose="02010600030101010101" pitchFamily="2" charset="-122"/>
                <a:sym typeface="宋体" panose="02010600030101010101" pitchFamily="2" charset="-122"/>
              </a:rPr>
              <a:t>实行“</a:t>
            </a:r>
            <a:r>
              <a:rPr lang="en-US" altLang="zh-CN" sz="1600" b="1" dirty="0">
                <a:latin typeface="宋体" panose="02010600030101010101" pitchFamily="2" charset="-122"/>
                <a:sym typeface="宋体" panose="02010600030101010101" pitchFamily="2" charset="-122"/>
              </a:rPr>
              <a:t>152015”</a:t>
            </a:r>
            <a:r>
              <a:rPr lang="zh-CN" altLang="en-US" sz="1600" b="1" dirty="0">
                <a:latin typeface="宋体" panose="02010600030101010101" pitchFamily="2" charset="-122"/>
                <a:sym typeface="宋体" panose="02010600030101010101" pitchFamily="2" charset="-122"/>
              </a:rPr>
              <a:t>的管理办法：项目开工后</a:t>
            </a:r>
            <a:r>
              <a:rPr lang="en-US" altLang="zh-CN" sz="1600" b="1" dirty="0">
                <a:latin typeface="宋体" panose="02010600030101010101" pitchFamily="2" charset="-122"/>
                <a:sym typeface="宋体" panose="02010600030101010101" pitchFamily="2" charset="-122"/>
              </a:rPr>
              <a:t>15</a:t>
            </a:r>
            <a:r>
              <a:rPr lang="zh-CN" altLang="en-US" sz="1600" b="1" dirty="0">
                <a:latin typeface="宋体" panose="02010600030101010101" pitchFamily="2" charset="-122"/>
                <a:sym typeface="宋体" panose="02010600030101010101" pitchFamily="2" charset="-122"/>
              </a:rPr>
              <a:t>天内成立签证索赔小组，大额签证不得少于</a:t>
            </a:r>
            <a:r>
              <a:rPr lang="en-US" altLang="zh-CN" sz="1600" b="1" dirty="0">
                <a:latin typeface="宋体" panose="02010600030101010101" pitchFamily="2" charset="-122"/>
                <a:sym typeface="宋体" panose="02010600030101010101" pitchFamily="2" charset="-122"/>
              </a:rPr>
              <a:t>20%</a:t>
            </a:r>
            <a:r>
              <a:rPr lang="zh-CN" altLang="en-US" sz="1600" b="1" dirty="0">
                <a:latin typeface="宋体" panose="02010600030101010101" pitchFamily="2" charset="-122"/>
                <a:sym typeface="宋体" panose="02010600030101010101" pitchFamily="2" charset="-122"/>
              </a:rPr>
              <a:t>的利润，小额签证不得少于</a:t>
            </a:r>
            <a:r>
              <a:rPr lang="en-US" altLang="zh-CN" sz="1600" b="1" dirty="0">
                <a:latin typeface="宋体" panose="02010600030101010101" pitchFamily="2" charset="-122"/>
                <a:sym typeface="宋体" panose="02010600030101010101" pitchFamily="2" charset="-122"/>
              </a:rPr>
              <a:t>15%</a:t>
            </a:r>
            <a:r>
              <a:rPr lang="zh-CN" altLang="en-US" sz="1600" b="1" dirty="0">
                <a:latin typeface="宋体" panose="02010600030101010101" pitchFamily="2" charset="-122"/>
                <a:sym typeface="宋体" panose="02010600030101010101" pitchFamily="2" charset="-122"/>
              </a:rPr>
              <a:t>的利润；遵循“勤签证、精索赔”原则；积少成多，巧立名目：砖胎膜在图纸会审中改为挡土墙，防水附加层改为防水增加层。索赔是合同管理的精髓之所在：特别是人工、材料涨价补偿；工程延期开工、停工、工期顺延的费用索赔和人、材、机的单价调整</a:t>
            </a:r>
            <a:r>
              <a:rPr lang="en-US" altLang="zh-CN" sz="1600" b="1" dirty="0">
                <a:latin typeface="宋体" panose="02010600030101010101" pitchFamily="2" charset="-122"/>
                <a:sym typeface="宋体" panose="02010600030101010101" pitchFamily="2" charset="-122"/>
              </a:rPr>
              <a:t>;</a:t>
            </a:r>
            <a:r>
              <a:rPr lang="zh-CN" altLang="en-US" sz="1600" b="1" dirty="0">
                <a:latin typeface="宋体" panose="02010600030101010101" pitchFamily="2" charset="-122"/>
                <a:sym typeface="宋体" panose="02010600030101010101" pitchFamily="2" charset="-122"/>
              </a:rPr>
              <a:t>业主工程款延期支付采购成本增加及利息滞纳金补偿；合同管理中既要重视合同，又要藐视合同，</a:t>
            </a:r>
            <a:r>
              <a:rPr lang="zh-CN" altLang="zh-CN" sz="1600" b="1" dirty="0">
                <a:latin typeface="宋体" panose="02010600030101010101" pitchFamily="2" charset="-122"/>
                <a:sym typeface="宋体" panose="02010600030101010101" pitchFamily="2" charset="-122"/>
              </a:rPr>
              <a:t>不能被合同所束缚</a:t>
            </a:r>
            <a:r>
              <a:rPr lang="zh-CN" altLang="en-US" sz="1600" b="1" dirty="0">
                <a:latin typeface="宋体" panose="02010600030101010101" pitchFamily="2" charset="-122"/>
                <a:sym typeface="宋体" panose="02010600030101010101" pitchFamily="2" charset="-122"/>
              </a:rPr>
              <a:t>。</a:t>
            </a:r>
            <a:r>
              <a:rPr lang="zh-CN" altLang="zh-CN" sz="1600" b="1" dirty="0">
                <a:latin typeface="宋体" panose="02010600030101010101" pitchFamily="2" charset="-122"/>
                <a:sym typeface="宋体" panose="02010600030101010101" pitchFamily="2" charset="-122"/>
              </a:rPr>
              <a:t>有些条款虽然合同约定不可调的，譬如：工程量包死，若图纸量与清单量有出入</a:t>
            </a:r>
            <a:r>
              <a:rPr lang="en-US" altLang="zh-CN" sz="1600" b="1" dirty="0">
                <a:latin typeface="宋体" panose="02010600030101010101" pitchFamily="2" charset="-122"/>
                <a:sym typeface="宋体" panose="02010600030101010101" pitchFamily="2" charset="-122"/>
              </a:rPr>
              <a:t>,</a:t>
            </a:r>
            <a:r>
              <a:rPr lang="zh-CN" altLang="en-US" sz="1600" b="1" dirty="0">
                <a:latin typeface="宋体" panose="02010600030101010101" pitchFamily="2" charset="-122"/>
                <a:sym typeface="宋体" panose="02010600030101010101" pitchFamily="2" charset="-122"/>
              </a:rPr>
              <a:t>要调整 ；政府性文件允许调整，合同约定不能调的，要调整；材料涨价要调整；人工费涨价要调整等，这些在施工过程中必须要调整。先叫苦、吹风、再打报告。要不要是你的事，给不给是他的事。</a:t>
            </a:r>
            <a:endParaRPr lang="zh-CN" altLang="en-US" sz="1600" b="1" dirty="0">
              <a:latin typeface="宋体" panose="02010600030101010101" pitchFamily="2" charset="-122"/>
            </a:endParaRPr>
          </a:p>
          <a:p>
            <a:pPr eaLnBrk="1" hangingPunct="1">
              <a:spcBef>
                <a:spcPct val="0"/>
              </a:spcBef>
              <a:buClrTx/>
              <a:buSzTx/>
              <a:buFontTx/>
              <a:buNone/>
            </a:pPr>
            <a:endParaRPr lang="zh-CN" altLang="en-US" sz="1400" dirty="0">
              <a:latin typeface="宋体" panose="02010600030101010101" pitchFamily="2" charset="-122"/>
              <a:sym typeface="宋体" panose="02010600030101010101" pitchFamily="2" charset="-122"/>
            </a:endParaRPr>
          </a:p>
        </p:txBody>
      </p:sp>
    </p:spTree>
    <p:extLst>
      <p:ext uri="{BB962C8B-B14F-4D97-AF65-F5344CB8AC3E}">
        <p14:creationId xmlns:p14="http://schemas.microsoft.com/office/powerpoint/2010/main" val="254916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par>
                          <p:cTn id="8" fill="hold">
                            <p:stCondLst>
                              <p:cond delay="5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anim calcmode="lin" valueType="num">
                                      <p:cBhvr>
                                        <p:cTn id="12" dur="500" fill="hold"/>
                                        <p:tgtEl>
                                          <p:spTgt spid="12"/>
                                        </p:tgtEl>
                                        <p:attrNameLst>
                                          <p:attrName>ppt_x</p:attrName>
                                        </p:attrNameLst>
                                      </p:cBhvr>
                                      <p:tavLst>
                                        <p:tav tm="0">
                                          <p:val>
                                            <p:strVal val="#ppt_x-.1"/>
                                          </p:val>
                                        </p:tav>
                                        <p:tav tm="100000">
                                          <p:val>
                                            <p:strVal val="#ppt_x"/>
                                          </p:val>
                                        </p:tav>
                                      </p:tavLst>
                                    </p:anim>
                                    <p:anim calcmode="lin" valueType="num">
                                      <p:cBhvr>
                                        <p:cTn id="1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autoUpdateAnimBg="0"/>
      <p:bldP spid="12" grpId="0" bldLvl="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5984">
            <a:extLst>
              <a:ext uri="{FF2B5EF4-FFF2-40B4-BE49-F238E27FC236}">
                <a16:creationId xmlns:a16="http://schemas.microsoft.com/office/drawing/2014/main" id="{D3D795D7-439F-4477-AC7D-12AF41B70FA2}"/>
              </a:ext>
            </a:extLst>
          </p:cNvPr>
          <p:cNvSpPr>
            <a:spLocks noChangeArrowheads="1"/>
          </p:cNvSpPr>
          <p:nvPr/>
        </p:nvSpPr>
        <p:spPr bwMode="auto">
          <a:xfrm>
            <a:off x="1156263" y="310044"/>
            <a:ext cx="10600307" cy="1242406"/>
          </a:xfrm>
          <a:prstGeom prst="rect">
            <a:avLst/>
          </a:prstGeom>
          <a:solidFill>
            <a:srgbClr val="FF9900"/>
          </a:solidFill>
          <a:ln w="9525">
            <a:noFill/>
            <a:miter lim="800000"/>
            <a:headEnd/>
            <a:tailEnd/>
          </a:ln>
          <a:effectLst/>
          <a:scene3d>
            <a:camera prst="orthographicFront">
              <a:rot lat="0" lon="0" rev="0"/>
            </a:camera>
            <a:lightRig rig="glow" dir="t">
              <a:rot lat="0" lon="0" rev="14100000"/>
            </a:lightRig>
          </a:scene3d>
          <a:sp3d prstMaterial="softEdge">
            <a:bevelT w="127000" prst="artDeco"/>
          </a:sp3d>
        </p:spPr>
        <p:txBody>
          <a:bodyPr wrap="none" anchor="ctr"/>
          <a:lstStyle/>
          <a:p>
            <a:pPr eaLnBrk="1" hangingPunct="1">
              <a:defRPr/>
            </a:pPr>
            <a:endParaRPr lang="en-US" altLang="zh-CN" sz="1800">
              <a:latin typeface="宋体" pitchFamily="2" charset="-122"/>
              <a:ea typeface="宋体" pitchFamily="2" charset="-122"/>
            </a:endParaRPr>
          </a:p>
        </p:txBody>
      </p:sp>
      <p:sp>
        <p:nvSpPr>
          <p:cNvPr id="18" name="Text Box 42">
            <a:extLst>
              <a:ext uri="{FF2B5EF4-FFF2-40B4-BE49-F238E27FC236}">
                <a16:creationId xmlns:a16="http://schemas.microsoft.com/office/drawing/2014/main" id="{C2486CF1-435C-4835-8391-9CDE8EC361A2}"/>
              </a:ext>
            </a:extLst>
          </p:cNvPr>
          <p:cNvSpPr txBox="1">
            <a:spLocks noChangeArrowheads="1"/>
          </p:cNvSpPr>
          <p:nvPr/>
        </p:nvSpPr>
        <p:spPr bwMode="auto">
          <a:xfrm>
            <a:off x="1097418" y="341066"/>
            <a:ext cx="10659153"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800">
                <a:latin typeface="宋体" panose="02010600030101010101" pitchFamily="2" charset="-122"/>
              </a:rPr>
              <a:t>一、商务管理十条理念</a:t>
            </a:r>
          </a:p>
          <a:p>
            <a:pPr algn="ctr" eaLnBrk="1" hangingPunct="1">
              <a:spcBef>
                <a:spcPct val="0"/>
              </a:spcBef>
              <a:buClrTx/>
              <a:buSzTx/>
              <a:buFontTx/>
              <a:buNone/>
            </a:pPr>
            <a:r>
              <a:rPr lang="en-US" altLang="zh-CN" sz="2000" b="0">
                <a:latin typeface="宋体" panose="02010600030101010101" pitchFamily="2" charset="-122"/>
              </a:rPr>
              <a:t>   (</a:t>
            </a:r>
            <a:r>
              <a:rPr lang="zh-CN" altLang="en-US" sz="2000" b="0">
                <a:latin typeface="宋体" panose="02010600030101010101" pitchFamily="2" charset="-122"/>
              </a:rPr>
              <a:t>管理的创新关键在于观念的创新</a:t>
            </a:r>
            <a:r>
              <a:rPr lang="en-US" altLang="zh-CN" sz="2000" b="0">
                <a:latin typeface="宋体" panose="02010600030101010101" pitchFamily="2" charset="-122"/>
              </a:rPr>
              <a:t>)</a:t>
            </a:r>
          </a:p>
          <a:p>
            <a:pPr algn="ctr" eaLnBrk="1" hangingPunct="1">
              <a:spcBef>
                <a:spcPct val="50000"/>
              </a:spcBef>
              <a:buClrTx/>
              <a:buSzTx/>
              <a:buFontTx/>
              <a:buNone/>
            </a:pPr>
            <a:endParaRPr lang="zh-CN" altLang="en-US" sz="2000">
              <a:latin typeface="华文仿宋" panose="02010600040101010101" pitchFamily="2" charset="-122"/>
              <a:ea typeface="华文仿宋" panose="02010600040101010101" pitchFamily="2" charset="-122"/>
            </a:endParaRPr>
          </a:p>
        </p:txBody>
      </p:sp>
      <p:sp>
        <p:nvSpPr>
          <p:cNvPr id="19" name="AutoShape 3">
            <a:extLst>
              <a:ext uri="{FF2B5EF4-FFF2-40B4-BE49-F238E27FC236}">
                <a16:creationId xmlns:a16="http://schemas.microsoft.com/office/drawing/2014/main" id="{2569C17B-2AD0-4F60-AC24-9345196926E4}"/>
              </a:ext>
            </a:extLst>
          </p:cNvPr>
          <p:cNvSpPr>
            <a:spLocks noChangeArrowheads="1"/>
          </p:cNvSpPr>
          <p:nvPr/>
        </p:nvSpPr>
        <p:spPr bwMode="gray">
          <a:xfrm>
            <a:off x="-12251" y="737262"/>
            <a:ext cx="4638109" cy="6320506"/>
          </a:xfrm>
          <a:prstGeom prst="rtTriangle">
            <a:avLst/>
          </a:prstGeom>
          <a:gradFill rotWithShape="1">
            <a:gsLst>
              <a:gs pos="0">
                <a:schemeClr val="accent2">
                  <a:alpha val="0"/>
                </a:schemeClr>
              </a:gs>
              <a:gs pos="100000">
                <a:schemeClr val="tx2"/>
              </a:gs>
            </a:gsLst>
            <a:lin ang="189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87313" tIns="44450" rIns="87313" bIns="44450" anchor="ctr"/>
          <a:lstStyle>
            <a:lvl1pPr defTabSz="8255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defTabSz="82550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defTabSz="8255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defTabSz="8255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defTabSz="8255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defTabSz="8255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defTabSz="8255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defTabSz="8255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defTabSz="8255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lnSpc>
                <a:spcPct val="90000"/>
              </a:lnSpc>
              <a:spcBef>
                <a:spcPct val="0"/>
              </a:spcBef>
              <a:buClrTx/>
              <a:buSzTx/>
              <a:buFontTx/>
              <a:buNone/>
            </a:pPr>
            <a:endParaRPr kumimoji="1" lang="zh-CN" altLang="en-US" sz="1600">
              <a:solidFill>
                <a:srgbClr val="000000"/>
              </a:solidFill>
              <a:latin typeface="Arial" panose="020B0604020202020204" pitchFamily="34" charset="0"/>
              <a:ea typeface="Gulim" panose="020B0503020000020004" pitchFamily="34" charset="-127"/>
            </a:endParaRPr>
          </a:p>
        </p:txBody>
      </p:sp>
      <p:sp>
        <p:nvSpPr>
          <p:cNvPr id="20" name="AutoShape 4">
            <a:extLst>
              <a:ext uri="{FF2B5EF4-FFF2-40B4-BE49-F238E27FC236}">
                <a16:creationId xmlns:a16="http://schemas.microsoft.com/office/drawing/2014/main" id="{AF3EB4A1-2FD0-4D89-A6FA-D6A07F3C8D1E}"/>
              </a:ext>
            </a:extLst>
          </p:cNvPr>
          <p:cNvSpPr>
            <a:spLocks noChangeArrowheads="1"/>
          </p:cNvSpPr>
          <p:nvPr/>
        </p:nvSpPr>
        <p:spPr bwMode="gray">
          <a:xfrm>
            <a:off x="2034041" y="1349127"/>
            <a:ext cx="4970447" cy="571896"/>
          </a:xfrm>
          <a:prstGeom prst="roundRect">
            <a:avLst>
              <a:gd name="adj" fmla="val 16667"/>
            </a:avLst>
          </a:prstGeom>
          <a:gradFill rotWithShape="0">
            <a:gsLst>
              <a:gs pos="0">
                <a:srgbClr val="A3F25F"/>
              </a:gs>
              <a:gs pos="100000">
                <a:srgbClr val="92D955"/>
              </a:gs>
            </a:gsLst>
            <a:lin ang="5400000" scaled="1"/>
          </a:gradFill>
          <a:ln w="38100">
            <a:solidFill>
              <a:schemeClr val="tx1"/>
            </a:solidFill>
            <a:round/>
            <a:headEnd/>
            <a:tailEnd/>
          </a:ln>
        </p:spPr>
        <p:txBody>
          <a:bodyPr wrap="none" lIns="92075" tIns="46038" rIns="92075" bIns="46038"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endParaRPr kumimoji="1" lang="en-US" altLang="ko-KR" sz="1600">
              <a:solidFill>
                <a:srgbClr val="000000"/>
              </a:solidFill>
              <a:latin typeface="Arial" panose="020B0604020202020204" pitchFamily="34" charset="0"/>
              <a:ea typeface="Gulim" panose="020B0503020000020004" pitchFamily="34" charset="-127"/>
            </a:endParaRPr>
          </a:p>
        </p:txBody>
      </p:sp>
      <p:sp>
        <p:nvSpPr>
          <p:cNvPr id="21" name="AutoShape 5">
            <a:extLst>
              <a:ext uri="{FF2B5EF4-FFF2-40B4-BE49-F238E27FC236}">
                <a16:creationId xmlns:a16="http://schemas.microsoft.com/office/drawing/2014/main" id="{B2C90C9D-50EF-4847-ABCC-6BB1AE3CEE01}"/>
              </a:ext>
            </a:extLst>
          </p:cNvPr>
          <p:cNvSpPr>
            <a:spLocks noChangeArrowheads="1"/>
          </p:cNvSpPr>
          <p:nvPr/>
        </p:nvSpPr>
        <p:spPr bwMode="gray">
          <a:xfrm>
            <a:off x="1025978" y="1349128"/>
            <a:ext cx="1202665" cy="609743"/>
          </a:xfrm>
          <a:prstGeom prst="rightArrow">
            <a:avLst>
              <a:gd name="adj1" fmla="val 50000"/>
              <a:gd name="adj2" fmla="val 64226"/>
            </a:avLst>
          </a:prstGeom>
          <a:gradFill rotWithShape="0">
            <a:gsLst>
              <a:gs pos="0">
                <a:schemeClr val="bg1">
                  <a:gamma/>
                  <a:shade val="46275"/>
                  <a:invGamma/>
                </a:schemeClr>
              </a:gs>
              <a:gs pos="100000">
                <a:schemeClr val="bg1"/>
              </a:gs>
            </a:gsLst>
            <a:lin ang="0" scaled="1"/>
          </a:gradFill>
          <a:ln w="12700">
            <a:noFill/>
            <a:miter lim="800000"/>
            <a:headEnd/>
            <a:tailEnd/>
          </a:ln>
          <a:effectLst/>
        </p:spPr>
        <p:txBody>
          <a:bodyPr wrap="none" anchor="ctr"/>
          <a:lstStyle/>
          <a:p>
            <a:pPr eaLnBrk="1" hangingPunct="1">
              <a:defRPr/>
            </a:pPr>
            <a:endParaRPr lang="zh-CN" altLang="en-US" sz="1800" b="0">
              <a:latin typeface="Arial" pitchFamily="34" charset="0"/>
              <a:ea typeface="宋体" pitchFamily="2" charset="-122"/>
            </a:endParaRPr>
          </a:p>
        </p:txBody>
      </p:sp>
      <p:sp>
        <p:nvSpPr>
          <p:cNvPr id="22" name="AutoShape 6">
            <a:extLst>
              <a:ext uri="{FF2B5EF4-FFF2-40B4-BE49-F238E27FC236}">
                <a16:creationId xmlns:a16="http://schemas.microsoft.com/office/drawing/2014/main" id="{B028698E-5945-4102-9390-EAA3E802726B}"/>
              </a:ext>
            </a:extLst>
          </p:cNvPr>
          <p:cNvSpPr>
            <a:spLocks noChangeArrowheads="1"/>
          </p:cNvSpPr>
          <p:nvPr/>
        </p:nvSpPr>
        <p:spPr bwMode="gray">
          <a:xfrm>
            <a:off x="2465842" y="1925391"/>
            <a:ext cx="6581005" cy="952458"/>
          </a:xfrm>
          <a:prstGeom prst="roundRect">
            <a:avLst>
              <a:gd name="adj" fmla="val 16667"/>
            </a:avLst>
          </a:prstGeom>
          <a:gradFill rotWithShape="1">
            <a:gsLst>
              <a:gs pos="0">
                <a:schemeClr val="accent1"/>
              </a:gs>
              <a:gs pos="100000">
                <a:schemeClr val="accent1">
                  <a:gamma/>
                  <a:shade val="86275"/>
                  <a:invGamma/>
                </a:schemeClr>
              </a:gs>
            </a:gsLst>
            <a:lin ang="5400000" scaled="1"/>
          </a:gradFill>
          <a:ln w="38100">
            <a:solidFill>
              <a:schemeClr val="tx1"/>
            </a:solidFill>
            <a:round/>
            <a:headEnd/>
            <a:tailEnd/>
          </a:ln>
          <a:effectLst/>
        </p:spPr>
        <p:txBody>
          <a:bodyPr wrap="none" lIns="92075" tIns="46038" rIns="92075" bIns="46038" anchor="ctr"/>
          <a:lstStyle/>
          <a:p>
            <a:pPr algn="ctr">
              <a:defRPr/>
            </a:pPr>
            <a:endParaRPr kumimoji="1" lang="en-US" altLang="ko-KR" sz="1600">
              <a:solidFill>
                <a:srgbClr val="000000"/>
              </a:solidFill>
              <a:latin typeface="Arial" charset="0"/>
              <a:ea typeface="Gulim" pitchFamily="34" charset="-127"/>
            </a:endParaRPr>
          </a:p>
        </p:txBody>
      </p:sp>
      <p:sp>
        <p:nvSpPr>
          <p:cNvPr id="23" name="AutoShape 7">
            <a:extLst>
              <a:ext uri="{FF2B5EF4-FFF2-40B4-BE49-F238E27FC236}">
                <a16:creationId xmlns:a16="http://schemas.microsoft.com/office/drawing/2014/main" id="{014875B3-9ABE-4087-A88C-B96311CEC4F4}"/>
              </a:ext>
            </a:extLst>
          </p:cNvPr>
          <p:cNvSpPr>
            <a:spLocks noChangeArrowheads="1"/>
          </p:cNvSpPr>
          <p:nvPr/>
        </p:nvSpPr>
        <p:spPr bwMode="gray">
          <a:xfrm>
            <a:off x="3039840" y="2943826"/>
            <a:ext cx="6007007" cy="666510"/>
          </a:xfrm>
          <a:prstGeom prst="roundRect">
            <a:avLst>
              <a:gd name="adj" fmla="val 16667"/>
            </a:avLst>
          </a:prstGeom>
          <a:solidFill>
            <a:srgbClr val="CC99FF"/>
          </a:solidFill>
          <a:ln w="38100">
            <a:solidFill>
              <a:schemeClr val="tx1"/>
            </a:solidFill>
            <a:round/>
            <a:headEnd/>
            <a:tailEnd/>
          </a:ln>
        </p:spPr>
        <p:txBody>
          <a:bodyPr wrap="none" lIns="92075" tIns="46038" rIns="92075" bIns="46038"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endParaRPr kumimoji="1" lang="en-US" altLang="ko-KR" sz="1600">
              <a:solidFill>
                <a:srgbClr val="000000"/>
              </a:solidFill>
              <a:latin typeface="Arial" panose="020B0604020202020204" pitchFamily="34" charset="0"/>
              <a:ea typeface="Gulim" panose="020B0503020000020004" pitchFamily="34" charset="-127"/>
            </a:endParaRPr>
          </a:p>
        </p:txBody>
      </p:sp>
      <p:sp>
        <p:nvSpPr>
          <p:cNvPr id="24" name="AutoShape 8">
            <a:extLst>
              <a:ext uri="{FF2B5EF4-FFF2-40B4-BE49-F238E27FC236}">
                <a16:creationId xmlns:a16="http://schemas.microsoft.com/office/drawing/2014/main" id="{DA57C14F-A0B2-4D59-AF90-558B51C1C318}"/>
              </a:ext>
            </a:extLst>
          </p:cNvPr>
          <p:cNvSpPr>
            <a:spLocks noChangeArrowheads="1"/>
          </p:cNvSpPr>
          <p:nvPr/>
        </p:nvSpPr>
        <p:spPr bwMode="gray">
          <a:xfrm>
            <a:off x="3554512" y="3618923"/>
            <a:ext cx="6403304" cy="1335123"/>
          </a:xfrm>
          <a:prstGeom prst="roundRect">
            <a:avLst>
              <a:gd name="adj" fmla="val 16667"/>
            </a:avLst>
          </a:prstGeom>
          <a:gradFill rotWithShape="0">
            <a:gsLst>
              <a:gs pos="0">
                <a:schemeClr val="accent2">
                  <a:gamma/>
                  <a:tint val="70196"/>
                  <a:invGamma/>
                </a:schemeClr>
              </a:gs>
              <a:gs pos="100000">
                <a:schemeClr val="accent2"/>
              </a:gs>
            </a:gsLst>
            <a:lin ang="5400000" scaled="1"/>
          </a:gradFill>
          <a:ln w="38100">
            <a:solidFill>
              <a:schemeClr val="tx1"/>
            </a:solidFill>
            <a:round/>
            <a:headEnd/>
            <a:tailEnd/>
          </a:ln>
          <a:effectLst/>
        </p:spPr>
        <p:txBody>
          <a:bodyPr wrap="none" lIns="92075" tIns="46038" rIns="92075" bIns="46038" anchor="ctr"/>
          <a:lstStyle/>
          <a:p>
            <a:pPr algn="ctr">
              <a:defRPr/>
            </a:pPr>
            <a:endParaRPr kumimoji="1" lang="en-US" altLang="ko-KR" sz="1600">
              <a:solidFill>
                <a:srgbClr val="000000"/>
              </a:solidFill>
              <a:latin typeface="Arial" charset="0"/>
              <a:ea typeface="Gulim" pitchFamily="34" charset="-127"/>
            </a:endParaRPr>
          </a:p>
        </p:txBody>
      </p:sp>
      <p:sp>
        <p:nvSpPr>
          <p:cNvPr id="25" name="AutoShape 9">
            <a:extLst>
              <a:ext uri="{FF2B5EF4-FFF2-40B4-BE49-F238E27FC236}">
                <a16:creationId xmlns:a16="http://schemas.microsoft.com/office/drawing/2014/main" id="{3F02DDAC-84D8-44B3-AE36-E7201D593F02}"/>
              </a:ext>
            </a:extLst>
          </p:cNvPr>
          <p:cNvSpPr>
            <a:spLocks noChangeArrowheads="1"/>
          </p:cNvSpPr>
          <p:nvPr/>
        </p:nvSpPr>
        <p:spPr bwMode="gray">
          <a:xfrm>
            <a:off x="4471361" y="5057872"/>
            <a:ext cx="5626451" cy="668614"/>
          </a:xfrm>
          <a:prstGeom prst="roundRect">
            <a:avLst>
              <a:gd name="adj" fmla="val 16667"/>
            </a:avLst>
          </a:prstGeom>
          <a:gradFill rotWithShape="0">
            <a:gsLst>
              <a:gs pos="0">
                <a:schemeClr val="hlink">
                  <a:gamma/>
                  <a:tint val="70196"/>
                  <a:invGamma/>
                </a:schemeClr>
              </a:gs>
              <a:gs pos="100000">
                <a:schemeClr val="hlink"/>
              </a:gs>
            </a:gsLst>
            <a:lin ang="5400000" scaled="1"/>
          </a:gradFill>
          <a:ln w="38100">
            <a:solidFill>
              <a:schemeClr val="tx1"/>
            </a:solidFill>
            <a:round/>
            <a:headEnd/>
            <a:tailEnd/>
          </a:ln>
          <a:effectLst/>
        </p:spPr>
        <p:txBody>
          <a:bodyPr wrap="none" lIns="92075" tIns="46038" rIns="92075" bIns="46038" anchor="ctr"/>
          <a:lstStyle/>
          <a:p>
            <a:pPr algn="ctr">
              <a:defRPr/>
            </a:pPr>
            <a:endParaRPr kumimoji="1" lang="en-US" altLang="ko-KR" sz="1600">
              <a:solidFill>
                <a:srgbClr val="000000"/>
              </a:solidFill>
              <a:latin typeface="Arial" charset="0"/>
              <a:ea typeface="Gulim" pitchFamily="34" charset="-127"/>
            </a:endParaRPr>
          </a:p>
        </p:txBody>
      </p:sp>
      <p:sp>
        <p:nvSpPr>
          <p:cNvPr id="30" name="AutoShape 10">
            <a:extLst>
              <a:ext uri="{FF2B5EF4-FFF2-40B4-BE49-F238E27FC236}">
                <a16:creationId xmlns:a16="http://schemas.microsoft.com/office/drawing/2014/main" id="{01598F39-32F5-4A91-B638-F6DAAA0D76CA}"/>
              </a:ext>
            </a:extLst>
          </p:cNvPr>
          <p:cNvSpPr>
            <a:spLocks noChangeArrowheads="1"/>
          </p:cNvSpPr>
          <p:nvPr/>
        </p:nvSpPr>
        <p:spPr bwMode="gray">
          <a:xfrm>
            <a:off x="1457778" y="2068265"/>
            <a:ext cx="1215279" cy="620255"/>
          </a:xfrm>
          <a:prstGeom prst="rightArrow">
            <a:avLst>
              <a:gd name="adj1" fmla="val 50000"/>
              <a:gd name="adj2" fmla="val 64358"/>
            </a:avLst>
          </a:prstGeom>
          <a:gradFill rotWithShape="0">
            <a:gsLst>
              <a:gs pos="0">
                <a:schemeClr val="bg1">
                  <a:gamma/>
                  <a:shade val="46275"/>
                  <a:invGamma/>
                </a:schemeClr>
              </a:gs>
              <a:gs pos="100000">
                <a:schemeClr val="bg1"/>
              </a:gs>
            </a:gsLst>
            <a:lin ang="0" scaled="1"/>
          </a:gradFill>
          <a:ln w="12700">
            <a:noFill/>
            <a:miter lim="800000"/>
            <a:headEnd/>
            <a:tailEnd/>
          </a:ln>
          <a:effectLst/>
        </p:spPr>
        <p:txBody>
          <a:bodyPr wrap="none" anchor="ctr"/>
          <a:lstStyle/>
          <a:p>
            <a:pPr eaLnBrk="1" hangingPunct="1">
              <a:defRPr/>
            </a:pPr>
            <a:endParaRPr lang="zh-CN" altLang="en-US" sz="1800" b="0">
              <a:latin typeface="Arial" pitchFamily="34" charset="0"/>
              <a:ea typeface="宋体" pitchFamily="2" charset="-122"/>
            </a:endParaRPr>
          </a:p>
        </p:txBody>
      </p:sp>
      <p:sp>
        <p:nvSpPr>
          <p:cNvPr id="31" name="AutoShape 11">
            <a:extLst>
              <a:ext uri="{FF2B5EF4-FFF2-40B4-BE49-F238E27FC236}">
                <a16:creationId xmlns:a16="http://schemas.microsoft.com/office/drawing/2014/main" id="{5E7C56F0-7C62-4195-8414-C333BC54BA15}"/>
              </a:ext>
            </a:extLst>
          </p:cNvPr>
          <p:cNvSpPr>
            <a:spLocks noChangeArrowheads="1"/>
          </p:cNvSpPr>
          <p:nvPr/>
        </p:nvSpPr>
        <p:spPr bwMode="gray">
          <a:xfrm>
            <a:off x="2103214" y="2943825"/>
            <a:ext cx="1219483" cy="622357"/>
          </a:xfrm>
          <a:prstGeom prst="rightArrow">
            <a:avLst>
              <a:gd name="adj1" fmla="val 50000"/>
              <a:gd name="adj2" fmla="val 64226"/>
            </a:avLst>
          </a:prstGeom>
          <a:gradFill rotWithShape="0">
            <a:gsLst>
              <a:gs pos="0">
                <a:schemeClr val="bg1">
                  <a:gamma/>
                  <a:shade val="46275"/>
                  <a:invGamma/>
                </a:schemeClr>
              </a:gs>
              <a:gs pos="100000">
                <a:schemeClr val="bg1"/>
              </a:gs>
            </a:gsLst>
            <a:lin ang="0" scaled="1"/>
          </a:gradFill>
          <a:ln w="12700">
            <a:noFill/>
            <a:miter lim="800000"/>
            <a:headEnd/>
            <a:tailEnd/>
          </a:ln>
          <a:effectLst/>
        </p:spPr>
        <p:txBody>
          <a:bodyPr wrap="none" anchor="ctr"/>
          <a:lstStyle/>
          <a:p>
            <a:pPr eaLnBrk="1" hangingPunct="1">
              <a:defRPr/>
            </a:pPr>
            <a:endParaRPr lang="zh-CN" altLang="en-US" sz="1800" b="0">
              <a:latin typeface="Arial" pitchFamily="34" charset="0"/>
              <a:ea typeface="宋体" pitchFamily="2" charset="-122"/>
            </a:endParaRPr>
          </a:p>
        </p:txBody>
      </p:sp>
      <p:sp>
        <p:nvSpPr>
          <p:cNvPr id="32" name="AutoShape 12">
            <a:extLst>
              <a:ext uri="{FF2B5EF4-FFF2-40B4-BE49-F238E27FC236}">
                <a16:creationId xmlns:a16="http://schemas.microsoft.com/office/drawing/2014/main" id="{6C191F36-AF4C-4ED4-93EE-17826A5DDDB4}"/>
              </a:ext>
            </a:extLst>
          </p:cNvPr>
          <p:cNvSpPr>
            <a:spLocks noChangeArrowheads="1"/>
          </p:cNvSpPr>
          <p:nvPr/>
        </p:nvSpPr>
        <p:spPr bwMode="gray">
          <a:xfrm>
            <a:off x="2632173" y="3871335"/>
            <a:ext cx="1221586" cy="618151"/>
          </a:xfrm>
          <a:prstGeom prst="rightArrow">
            <a:avLst>
              <a:gd name="adj1" fmla="val 50000"/>
              <a:gd name="adj2" fmla="val 64358"/>
            </a:avLst>
          </a:prstGeom>
          <a:gradFill rotWithShape="0">
            <a:gsLst>
              <a:gs pos="0">
                <a:schemeClr val="bg1">
                  <a:gamma/>
                  <a:shade val="46275"/>
                  <a:invGamma/>
                </a:schemeClr>
              </a:gs>
              <a:gs pos="100000">
                <a:schemeClr val="bg1"/>
              </a:gs>
            </a:gsLst>
            <a:lin ang="0" scaled="1"/>
          </a:gradFill>
          <a:ln w="12700">
            <a:noFill/>
            <a:miter lim="800000"/>
            <a:headEnd/>
            <a:tailEnd/>
          </a:ln>
          <a:effectLst/>
        </p:spPr>
        <p:txBody>
          <a:bodyPr wrap="none" anchor="ctr"/>
          <a:lstStyle/>
          <a:p>
            <a:pPr eaLnBrk="1" hangingPunct="1">
              <a:defRPr/>
            </a:pPr>
            <a:endParaRPr lang="zh-CN" altLang="en-US" sz="1800" b="0">
              <a:latin typeface="Arial" pitchFamily="34" charset="0"/>
              <a:ea typeface="宋体" pitchFamily="2" charset="-122"/>
            </a:endParaRPr>
          </a:p>
        </p:txBody>
      </p:sp>
      <p:sp>
        <p:nvSpPr>
          <p:cNvPr id="38" name="AutoShape 13">
            <a:extLst>
              <a:ext uri="{FF2B5EF4-FFF2-40B4-BE49-F238E27FC236}">
                <a16:creationId xmlns:a16="http://schemas.microsoft.com/office/drawing/2014/main" id="{061F63D9-546D-4803-9AF9-775C8C7FF0BF}"/>
              </a:ext>
            </a:extLst>
          </p:cNvPr>
          <p:cNvSpPr>
            <a:spLocks noChangeArrowheads="1"/>
          </p:cNvSpPr>
          <p:nvPr/>
        </p:nvSpPr>
        <p:spPr bwMode="gray">
          <a:xfrm>
            <a:off x="3566486" y="5100735"/>
            <a:ext cx="1198459" cy="611846"/>
          </a:xfrm>
          <a:prstGeom prst="rightArrow">
            <a:avLst>
              <a:gd name="adj1" fmla="val 50000"/>
              <a:gd name="adj2" fmla="val 64226"/>
            </a:avLst>
          </a:prstGeom>
          <a:gradFill rotWithShape="0">
            <a:gsLst>
              <a:gs pos="0">
                <a:schemeClr val="bg1">
                  <a:gamma/>
                  <a:shade val="46275"/>
                  <a:invGamma/>
                </a:schemeClr>
              </a:gs>
              <a:gs pos="100000">
                <a:schemeClr val="bg1"/>
              </a:gs>
            </a:gsLst>
            <a:lin ang="0" scaled="1"/>
          </a:gradFill>
          <a:ln w="12700">
            <a:noFill/>
            <a:miter lim="800000"/>
            <a:headEnd/>
            <a:tailEnd/>
          </a:ln>
          <a:effectLst/>
        </p:spPr>
        <p:txBody>
          <a:bodyPr wrap="none" anchor="ctr"/>
          <a:lstStyle/>
          <a:p>
            <a:pPr eaLnBrk="1" hangingPunct="1">
              <a:defRPr/>
            </a:pPr>
            <a:endParaRPr lang="zh-CN" altLang="en-US" sz="1800" b="0">
              <a:latin typeface="Arial" pitchFamily="34" charset="0"/>
              <a:ea typeface="宋体" pitchFamily="2" charset="-122"/>
            </a:endParaRPr>
          </a:p>
        </p:txBody>
      </p:sp>
      <p:sp>
        <p:nvSpPr>
          <p:cNvPr id="39" name="Text Box 55">
            <a:extLst>
              <a:ext uri="{FF2B5EF4-FFF2-40B4-BE49-F238E27FC236}">
                <a16:creationId xmlns:a16="http://schemas.microsoft.com/office/drawing/2014/main" id="{451D1234-FCA8-4461-9AF2-6328CA57D11C}"/>
              </a:ext>
            </a:extLst>
          </p:cNvPr>
          <p:cNvSpPr txBox="1">
            <a:spLocks noChangeArrowheads="1"/>
          </p:cNvSpPr>
          <p:nvPr/>
        </p:nvSpPr>
        <p:spPr bwMode="auto">
          <a:xfrm>
            <a:off x="509143" y="4286485"/>
            <a:ext cx="21230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b="1" dirty="0">
                <a:latin typeface="宋体" panose="02010600030101010101" pitchFamily="2" charset="-122"/>
              </a:rPr>
              <a:t>十条理念</a:t>
            </a:r>
          </a:p>
        </p:txBody>
      </p:sp>
      <p:sp>
        <p:nvSpPr>
          <p:cNvPr id="40" name="Text Box 56">
            <a:extLst>
              <a:ext uri="{FF2B5EF4-FFF2-40B4-BE49-F238E27FC236}">
                <a16:creationId xmlns:a16="http://schemas.microsoft.com/office/drawing/2014/main" id="{A164EFAE-20F1-4FE4-BC1C-BD537B4E905B}"/>
              </a:ext>
            </a:extLst>
          </p:cNvPr>
          <p:cNvSpPr txBox="1">
            <a:spLocks noChangeArrowheads="1"/>
          </p:cNvSpPr>
          <p:nvPr/>
        </p:nvSpPr>
        <p:spPr bwMode="auto">
          <a:xfrm>
            <a:off x="1872647" y="1404308"/>
            <a:ext cx="505455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2000" dirty="0">
                <a:latin typeface="宋体" panose="02010600030101010101" pitchFamily="2" charset="-122"/>
              </a:rPr>
              <a:t>三个“100%”，强化基础管理</a:t>
            </a:r>
          </a:p>
        </p:txBody>
      </p:sp>
      <p:sp>
        <p:nvSpPr>
          <p:cNvPr id="41" name="Text Box 57">
            <a:extLst>
              <a:ext uri="{FF2B5EF4-FFF2-40B4-BE49-F238E27FC236}">
                <a16:creationId xmlns:a16="http://schemas.microsoft.com/office/drawing/2014/main" id="{429A14B5-0674-4F39-8E4B-85C595FBB103}"/>
              </a:ext>
            </a:extLst>
          </p:cNvPr>
          <p:cNvSpPr txBox="1">
            <a:spLocks noChangeArrowheads="1"/>
          </p:cNvSpPr>
          <p:nvPr/>
        </p:nvSpPr>
        <p:spPr bwMode="auto">
          <a:xfrm>
            <a:off x="2562560" y="2163809"/>
            <a:ext cx="648428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000" dirty="0">
                <a:latin typeface="宋体" panose="02010600030101010101" pitchFamily="2" charset="-122"/>
              </a:rPr>
              <a:t>运用“12345+15”商务策划方法</a:t>
            </a:r>
            <a:r>
              <a:rPr lang="en-US" altLang="zh-CN" sz="2000" dirty="0">
                <a:latin typeface="宋体" panose="02010600030101010101" pitchFamily="2" charset="-122"/>
              </a:rPr>
              <a:t>,</a:t>
            </a:r>
            <a:r>
              <a:rPr lang="zh-CN" altLang="en-US" sz="2000" dirty="0">
                <a:latin typeface="宋体" panose="02010600030101010101" pitchFamily="2" charset="-122"/>
              </a:rPr>
              <a:t>提高商务策划创效能力</a:t>
            </a:r>
          </a:p>
        </p:txBody>
      </p:sp>
      <p:sp>
        <p:nvSpPr>
          <p:cNvPr id="42" name="Text Box 58">
            <a:extLst>
              <a:ext uri="{FF2B5EF4-FFF2-40B4-BE49-F238E27FC236}">
                <a16:creationId xmlns:a16="http://schemas.microsoft.com/office/drawing/2014/main" id="{232D0035-F3BB-4EB6-A719-2007AE375512}"/>
              </a:ext>
            </a:extLst>
          </p:cNvPr>
          <p:cNvSpPr txBox="1">
            <a:spLocks noChangeArrowheads="1"/>
          </p:cNvSpPr>
          <p:nvPr/>
        </p:nvSpPr>
        <p:spPr bwMode="auto">
          <a:xfrm>
            <a:off x="3479443" y="3045464"/>
            <a:ext cx="44570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000" dirty="0">
                <a:latin typeface="宋体" panose="02010600030101010101" pitchFamily="2" charset="-122"/>
              </a:rPr>
              <a:t>效益与管理并重论 ，以强化内控管理</a:t>
            </a:r>
          </a:p>
        </p:txBody>
      </p:sp>
      <p:sp>
        <p:nvSpPr>
          <p:cNvPr id="43" name="Text Box 59">
            <a:extLst>
              <a:ext uri="{FF2B5EF4-FFF2-40B4-BE49-F238E27FC236}">
                <a16:creationId xmlns:a16="http://schemas.microsoft.com/office/drawing/2014/main" id="{EC3943D3-C07B-44FE-BA95-5F5AA8F95D6D}"/>
              </a:ext>
            </a:extLst>
          </p:cNvPr>
          <p:cNvSpPr txBox="1">
            <a:spLocks noChangeArrowheads="1"/>
          </p:cNvSpPr>
          <p:nvPr/>
        </p:nvSpPr>
        <p:spPr bwMode="auto">
          <a:xfrm>
            <a:off x="3651191" y="3872756"/>
            <a:ext cx="63066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000" dirty="0">
                <a:latin typeface="宋体" panose="02010600030101010101" pitchFamily="2" charset="-122"/>
              </a:rPr>
              <a:t>“全过程结算管理”和“把过程报量当结算办，把结算当营销工作来做”的结算工作思路，以强化项目结算 </a:t>
            </a:r>
          </a:p>
        </p:txBody>
      </p:sp>
      <p:sp>
        <p:nvSpPr>
          <p:cNvPr id="44" name="Text Box 60">
            <a:extLst>
              <a:ext uri="{FF2B5EF4-FFF2-40B4-BE49-F238E27FC236}">
                <a16:creationId xmlns:a16="http://schemas.microsoft.com/office/drawing/2014/main" id="{6F0A15BB-2EFB-4C3F-93B7-B0BCD20659FC}"/>
              </a:ext>
            </a:extLst>
          </p:cNvPr>
          <p:cNvSpPr txBox="1">
            <a:spLocks noChangeArrowheads="1"/>
          </p:cNvSpPr>
          <p:nvPr/>
        </p:nvSpPr>
        <p:spPr bwMode="auto">
          <a:xfrm>
            <a:off x="4399925" y="5092797"/>
            <a:ext cx="57210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2000">
                <a:latin typeface="宋体" panose="02010600030101010101" pitchFamily="2" charset="-122"/>
              </a:rPr>
              <a:t>管商务就要管成本的大商务管理理念</a:t>
            </a:r>
          </a:p>
        </p:txBody>
      </p:sp>
      <p:sp>
        <p:nvSpPr>
          <p:cNvPr id="45" name="AutoShape 13">
            <a:extLst>
              <a:ext uri="{FF2B5EF4-FFF2-40B4-BE49-F238E27FC236}">
                <a16:creationId xmlns:a16="http://schemas.microsoft.com/office/drawing/2014/main" id="{33B65BB1-05B8-4A96-B019-6B11CFB3C742}"/>
              </a:ext>
            </a:extLst>
          </p:cNvPr>
          <p:cNvSpPr>
            <a:spLocks noChangeArrowheads="1"/>
          </p:cNvSpPr>
          <p:nvPr/>
        </p:nvSpPr>
        <p:spPr bwMode="gray">
          <a:xfrm>
            <a:off x="4233960" y="5965249"/>
            <a:ext cx="1198457" cy="611844"/>
          </a:xfrm>
          <a:prstGeom prst="rightArrow">
            <a:avLst>
              <a:gd name="adj1" fmla="val 50000"/>
              <a:gd name="adj2" fmla="val 64226"/>
            </a:avLst>
          </a:prstGeom>
          <a:gradFill rotWithShape="0">
            <a:gsLst>
              <a:gs pos="0">
                <a:schemeClr val="bg1">
                  <a:gamma/>
                  <a:shade val="46275"/>
                  <a:invGamma/>
                </a:schemeClr>
              </a:gs>
              <a:gs pos="100000">
                <a:schemeClr val="bg1"/>
              </a:gs>
            </a:gsLst>
            <a:lin ang="0" scaled="1"/>
          </a:gradFill>
          <a:ln w="12700">
            <a:noFill/>
            <a:miter lim="800000"/>
            <a:headEnd/>
            <a:tailEnd/>
          </a:ln>
          <a:effectLst/>
        </p:spPr>
        <p:txBody>
          <a:bodyPr wrap="none" anchor="ctr"/>
          <a:lstStyle/>
          <a:p>
            <a:pPr eaLnBrk="1" hangingPunct="1">
              <a:defRPr/>
            </a:pPr>
            <a:endParaRPr lang="zh-CN" altLang="en-US" sz="1800" b="0">
              <a:latin typeface="Arial" pitchFamily="34" charset="0"/>
              <a:ea typeface="宋体" pitchFamily="2" charset="-122"/>
            </a:endParaRPr>
          </a:p>
        </p:txBody>
      </p:sp>
      <p:sp>
        <p:nvSpPr>
          <p:cNvPr id="46" name="AutoShape 9">
            <a:extLst>
              <a:ext uri="{FF2B5EF4-FFF2-40B4-BE49-F238E27FC236}">
                <a16:creationId xmlns:a16="http://schemas.microsoft.com/office/drawing/2014/main" id="{24D1480E-4CA1-4D17-BF60-C827E82EE2E1}"/>
              </a:ext>
            </a:extLst>
          </p:cNvPr>
          <p:cNvSpPr>
            <a:spLocks noChangeArrowheads="1"/>
          </p:cNvSpPr>
          <p:nvPr/>
        </p:nvSpPr>
        <p:spPr bwMode="gray">
          <a:xfrm>
            <a:off x="5138836" y="5849361"/>
            <a:ext cx="6103723" cy="954561"/>
          </a:xfrm>
          <a:prstGeom prst="roundRect">
            <a:avLst>
              <a:gd name="adj" fmla="val 16667"/>
            </a:avLst>
          </a:prstGeom>
          <a:solidFill>
            <a:srgbClr val="FF99CC"/>
          </a:solidFill>
          <a:ln w="38100">
            <a:solidFill>
              <a:schemeClr val="tx1"/>
            </a:solidFill>
            <a:round/>
            <a:headEnd/>
            <a:tailEnd/>
          </a:ln>
        </p:spPr>
        <p:txBody>
          <a:bodyPr wrap="none" lIns="92075" tIns="46038" rIns="92075" bIns="46038"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endParaRPr kumimoji="1" lang="en-US" altLang="ko-KR" sz="1600">
              <a:solidFill>
                <a:srgbClr val="000000"/>
              </a:solidFill>
              <a:latin typeface="Arial" panose="020B0604020202020204" pitchFamily="34" charset="0"/>
              <a:ea typeface="Gulim" panose="020B0503020000020004" pitchFamily="34" charset="-127"/>
            </a:endParaRPr>
          </a:p>
        </p:txBody>
      </p:sp>
      <p:sp>
        <p:nvSpPr>
          <p:cNvPr id="47" name="Text Box 63">
            <a:extLst>
              <a:ext uri="{FF2B5EF4-FFF2-40B4-BE49-F238E27FC236}">
                <a16:creationId xmlns:a16="http://schemas.microsoft.com/office/drawing/2014/main" id="{05CE5F6F-4753-4937-9285-688A1CE918A4}"/>
              </a:ext>
            </a:extLst>
          </p:cNvPr>
          <p:cNvSpPr txBox="1">
            <a:spLocks noChangeArrowheads="1"/>
          </p:cNvSpPr>
          <p:nvPr/>
        </p:nvSpPr>
        <p:spPr bwMode="auto">
          <a:xfrm>
            <a:off x="5138835" y="5868410"/>
            <a:ext cx="610372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2000">
                <a:latin typeface="宋体" panose="02010600030101010101" pitchFamily="2" charset="-122"/>
              </a:rPr>
              <a:t>“履约是前提、策划是手段、技术是保障、盈利是目标”以强化商务联动机制</a:t>
            </a:r>
          </a:p>
        </p:txBody>
      </p:sp>
    </p:spTree>
    <p:extLst>
      <p:ext uri="{BB962C8B-B14F-4D97-AF65-F5344CB8AC3E}">
        <p14:creationId xmlns:p14="http://schemas.microsoft.com/office/powerpoint/2010/main" val="731233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Rectangle 3">
            <a:extLst>
              <a:ext uri="{FF2B5EF4-FFF2-40B4-BE49-F238E27FC236}">
                <a16:creationId xmlns:a16="http://schemas.microsoft.com/office/drawing/2014/main" id="{5B5EE02D-CF98-4BC8-8C27-070884C67B3A}"/>
              </a:ext>
            </a:extLst>
          </p:cNvPr>
          <p:cNvSpPr>
            <a:spLocks noGrp="1" noChangeArrowheads="1"/>
          </p:cNvSpPr>
          <p:nvPr/>
        </p:nvSpPr>
        <p:spPr bwMode="auto">
          <a:xfrm>
            <a:off x="1465036" y="921885"/>
            <a:ext cx="3311525" cy="720725"/>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800" b="1" dirty="0">
                <a:solidFill>
                  <a:schemeClr val="bg1"/>
                </a:solidFill>
                <a:latin typeface="Arial Black" panose="020B0A04020102020204" pitchFamily="34" charset="0"/>
                <a:ea typeface="微软雅黑" panose="020B0503020204020204" pitchFamily="34" charset="-122"/>
              </a:rPr>
              <a:t>五个方面要效益：</a:t>
            </a:r>
          </a:p>
        </p:txBody>
      </p:sp>
      <p:sp>
        <p:nvSpPr>
          <p:cNvPr id="8" name="Text Box 4">
            <a:extLst>
              <a:ext uri="{FF2B5EF4-FFF2-40B4-BE49-F238E27FC236}">
                <a16:creationId xmlns:a16="http://schemas.microsoft.com/office/drawing/2014/main" id="{BAECA750-4C85-4867-B96E-7EF29774586B}"/>
              </a:ext>
            </a:extLst>
          </p:cNvPr>
          <p:cNvSpPr txBox="1">
            <a:spLocks noChangeArrowheads="1"/>
          </p:cNvSpPr>
          <p:nvPr/>
        </p:nvSpPr>
        <p:spPr bwMode="auto">
          <a:xfrm>
            <a:off x="882338" y="1748290"/>
            <a:ext cx="9185955" cy="434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120000"/>
              </a:lnSpc>
              <a:spcBef>
                <a:spcPct val="10000"/>
              </a:spcBef>
              <a:spcAft>
                <a:spcPct val="10000"/>
              </a:spcAft>
              <a:buClrTx/>
              <a:buSzTx/>
              <a:buFontTx/>
              <a:buNone/>
            </a:pPr>
            <a:r>
              <a:rPr lang="zh-CN" altLang="en-US" sz="2000" b="1" dirty="0">
                <a:solidFill>
                  <a:srgbClr val="FF0000"/>
                </a:solidFill>
                <a:latin typeface="宋体" panose="02010600030101010101" pitchFamily="2" charset="-122"/>
                <a:sym typeface="宋体" panose="02010600030101010101" pitchFamily="2" charset="-122"/>
              </a:rPr>
              <a:t>向结算要效益</a:t>
            </a:r>
          </a:p>
          <a:p>
            <a:pPr eaLnBrk="1" hangingPunct="1">
              <a:lnSpc>
                <a:spcPct val="120000"/>
              </a:lnSpc>
              <a:spcBef>
                <a:spcPct val="10000"/>
              </a:spcBef>
              <a:spcAft>
                <a:spcPct val="10000"/>
              </a:spcAft>
              <a:buClrTx/>
              <a:buSzTx/>
              <a:buFontTx/>
              <a:buNone/>
            </a:pPr>
            <a:r>
              <a:rPr lang="en-US" altLang="zh-CN" sz="2000" b="1" dirty="0">
                <a:latin typeface="宋体" panose="02010600030101010101" pitchFamily="2" charset="-122"/>
              </a:rPr>
              <a:t>   a</a:t>
            </a:r>
            <a:r>
              <a:rPr lang="zh-CN" altLang="en-US" sz="2000" b="1" dirty="0">
                <a:latin typeface="宋体" panose="02010600030101010101" pitchFamily="2" charset="-122"/>
              </a:rPr>
              <a:t>、</a:t>
            </a:r>
            <a:r>
              <a:rPr lang="en-US" altLang="zh-CN" sz="2000" b="1" dirty="0">
                <a:latin typeface="宋体" panose="02010600030101010101" pitchFamily="2" charset="-122"/>
              </a:rPr>
              <a:t>敢于“</a:t>
            </a:r>
            <a:r>
              <a:rPr lang="en-US" altLang="zh-CN" sz="2000" b="1" dirty="0" err="1">
                <a:latin typeface="宋体" panose="02010600030101010101" pitchFamily="2" charset="-122"/>
              </a:rPr>
              <a:t>做梦</a:t>
            </a:r>
            <a:r>
              <a:rPr lang="en-US" altLang="zh-CN" sz="2000" b="1" dirty="0">
                <a:latin typeface="宋体" panose="02010600030101010101" pitchFamily="2" charset="-122"/>
              </a:rPr>
              <a:t>”，</a:t>
            </a:r>
            <a:r>
              <a:rPr lang="en-US" altLang="zh-CN" sz="2000" b="1" dirty="0" err="1">
                <a:latin typeface="宋体" panose="02010600030101010101" pitchFamily="2" charset="-122"/>
              </a:rPr>
              <a:t>要敢想，坚持</a:t>
            </a:r>
            <a:r>
              <a:rPr lang="zh-CN" altLang="en-US" sz="2000" b="1" dirty="0">
                <a:latin typeface="宋体" panose="02010600030101010101" pitchFamily="2" charset="-122"/>
              </a:rPr>
              <a:t> 全过程结算管理、</a:t>
            </a:r>
            <a:r>
              <a:rPr lang="en-US" altLang="zh-CN" sz="2000" b="1" dirty="0">
                <a:latin typeface="宋体" panose="02010600030101010101" pitchFamily="2" charset="-122"/>
              </a:rPr>
              <a:t>“把过程报量当结算办，把结算当营销工作来做”的商务管理理念，把不可能的事变为可能，把可能的事变为事实。合同中约定可调的一定要拿回来，合同中约定不可调的也要拿回来</a:t>
            </a:r>
            <a:r>
              <a:rPr lang="zh-CN" altLang="en-US" sz="2000" b="1" dirty="0">
                <a:latin typeface="宋体" panose="02010600030101010101" pitchFamily="2" charset="-122"/>
              </a:rPr>
              <a:t>，不要受合同缚束。</a:t>
            </a:r>
            <a:r>
              <a:rPr lang="en-US" altLang="zh-CN" sz="2000" b="1" dirty="0">
                <a:latin typeface="宋体" panose="02010600030101010101" pitchFamily="2" charset="-122"/>
              </a:rPr>
              <a:t>         </a:t>
            </a:r>
          </a:p>
          <a:p>
            <a:pPr eaLnBrk="1" hangingPunct="1">
              <a:lnSpc>
                <a:spcPct val="120000"/>
              </a:lnSpc>
              <a:spcBef>
                <a:spcPct val="10000"/>
              </a:spcBef>
              <a:spcAft>
                <a:spcPct val="10000"/>
              </a:spcAft>
              <a:buClrTx/>
              <a:buSzTx/>
              <a:buFontTx/>
              <a:buNone/>
            </a:pPr>
            <a:r>
              <a:rPr lang="en-US" altLang="zh-CN" sz="2000" b="1" dirty="0">
                <a:latin typeface="宋体" panose="02010600030101010101" pitchFamily="2" charset="-122"/>
              </a:rPr>
              <a:t>   b</a:t>
            </a:r>
            <a:r>
              <a:rPr lang="zh-CN" altLang="en-US" sz="2000" b="1" dirty="0">
                <a:latin typeface="宋体" panose="02010600030101010101" pitchFamily="2" charset="-122"/>
              </a:rPr>
              <a:t>、手段</a:t>
            </a:r>
            <a:r>
              <a:rPr lang="en-US" altLang="zh-CN" sz="2000" b="1" dirty="0">
                <a:latin typeface="宋体" panose="02010600030101010101" pitchFamily="2" charset="-122"/>
              </a:rPr>
              <a:t>：</a:t>
            </a:r>
            <a:r>
              <a:rPr lang="en-US" altLang="zh-CN" sz="2000" b="1" dirty="0" err="1">
                <a:latin typeface="宋体" panose="02010600030101010101" pitchFamily="2" charset="-122"/>
              </a:rPr>
              <a:t>用智慧</a:t>
            </a:r>
            <a:r>
              <a:rPr lang="zh-CN" altLang="en-US" sz="2000" b="1" dirty="0">
                <a:latin typeface="宋体" panose="02010600030101010101" pitchFamily="2" charset="-122"/>
              </a:rPr>
              <a:t>创造效益，用钱创造效益。</a:t>
            </a:r>
          </a:p>
          <a:p>
            <a:pPr eaLnBrk="1" hangingPunct="1">
              <a:lnSpc>
                <a:spcPct val="120000"/>
              </a:lnSpc>
              <a:spcBef>
                <a:spcPct val="10000"/>
              </a:spcBef>
              <a:spcAft>
                <a:spcPct val="10000"/>
              </a:spcAft>
              <a:buClrTx/>
              <a:buSzTx/>
              <a:buFontTx/>
              <a:buNone/>
            </a:pPr>
            <a:r>
              <a:rPr lang="en-US" altLang="zh-CN" sz="2000" b="1" dirty="0">
                <a:latin typeface="宋体" panose="02010600030101010101" pitchFamily="2" charset="-122"/>
              </a:rPr>
              <a:t>   c</a:t>
            </a:r>
            <a:r>
              <a:rPr lang="zh-CN" altLang="en-US" sz="2000" b="1" dirty="0">
                <a:latin typeface="宋体" panose="02010600030101010101" pitchFamily="2" charset="-122"/>
              </a:rPr>
              <a:t>、</a:t>
            </a:r>
            <a:r>
              <a:rPr lang="en-US" altLang="zh-CN" sz="2000" b="1" dirty="0" err="1">
                <a:latin typeface="宋体" panose="02010600030101010101" pitchFamily="2" charset="-122"/>
              </a:rPr>
              <a:t>目的</a:t>
            </a:r>
            <a:r>
              <a:rPr lang="en-US" altLang="zh-CN" sz="2000" b="1" dirty="0">
                <a:latin typeface="宋体" panose="02010600030101010101" pitchFamily="2" charset="-122"/>
              </a:rPr>
              <a:t>：</a:t>
            </a:r>
            <a:r>
              <a:rPr lang="zh-CN" altLang="en-US" sz="2000" b="1" dirty="0">
                <a:latin typeface="宋体" panose="02010600030101010101" pitchFamily="2" charset="-122"/>
              </a:rPr>
              <a:t>让对方没有</a:t>
            </a:r>
            <a:r>
              <a:rPr lang="en-US" altLang="zh-CN" sz="2000" b="1" dirty="0" err="1">
                <a:latin typeface="宋体" panose="02010600030101010101" pitchFamily="2" charset="-122"/>
              </a:rPr>
              <a:t>风险</a:t>
            </a:r>
            <a:r>
              <a:rPr lang="zh-CN" altLang="en-US" sz="2000" b="1" dirty="0">
                <a:latin typeface="宋体" panose="02010600030101010101" pitchFamily="2" charset="-122"/>
              </a:rPr>
              <a:t>地获得利益。</a:t>
            </a:r>
          </a:p>
          <a:p>
            <a:pPr eaLnBrk="1" hangingPunct="1">
              <a:lnSpc>
                <a:spcPct val="120000"/>
              </a:lnSpc>
              <a:spcBef>
                <a:spcPct val="10000"/>
              </a:spcBef>
              <a:spcAft>
                <a:spcPct val="10000"/>
              </a:spcAft>
              <a:buClrTx/>
              <a:buSzTx/>
              <a:buFontTx/>
              <a:buNone/>
            </a:pPr>
            <a:r>
              <a:rPr lang="en-US" altLang="zh-CN" sz="2000" b="1" dirty="0">
                <a:latin typeface="宋体" panose="02010600030101010101" pitchFamily="2" charset="-122"/>
              </a:rPr>
              <a:t>   d</a:t>
            </a:r>
            <a:r>
              <a:rPr lang="zh-CN" altLang="en-US" sz="2000" b="1" dirty="0">
                <a:latin typeface="宋体" panose="02010600030101010101" pitchFamily="2" charset="-122"/>
              </a:rPr>
              <a:t>、策略</a:t>
            </a:r>
            <a:r>
              <a:rPr lang="en-US" altLang="zh-CN" sz="2000" b="1" dirty="0">
                <a:latin typeface="宋体" panose="02010600030101010101" pitchFamily="2" charset="-122"/>
              </a:rPr>
              <a:t>：1</a:t>
            </a:r>
            <a:r>
              <a:rPr lang="zh-CN" altLang="en-US" sz="2000" b="1" dirty="0">
                <a:latin typeface="宋体" panose="02010600030101010101" pitchFamily="2" charset="-122"/>
              </a:rPr>
              <a:t>、坚持“施工、结算”两套图纸”；</a:t>
            </a:r>
            <a:r>
              <a:rPr lang="en-US" altLang="zh-CN" sz="2000" b="1" dirty="0">
                <a:latin typeface="宋体" panose="02010600030101010101" pitchFamily="2" charset="-122"/>
              </a:rPr>
              <a:t>2</a:t>
            </a:r>
            <a:r>
              <a:rPr lang="zh-CN" altLang="en-US" sz="2000" b="1" dirty="0">
                <a:latin typeface="宋体" panose="02010600030101010101" pitchFamily="2" charset="-122"/>
              </a:rPr>
              <a:t>、</a:t>
            </a:r>
            <a:r>
              <a:rPr lang="zh-CN" altLang="zh-CN" sz="2000" b="1" dirty="0">
                <a:latin typeface="宋体" panose="02010600030101010101" pitchFamily="2" charset="-122"/>
              </a:rPr>
              <a:t>充分利用业主</a:t>
            </a:r>
            <a:r>
              <a:rPr lang="zh-CN" altLang="en-US" sz="2000" b="1" dirty="0">
                <a:latin typeface="宋体" panose="02010600030101010101" pitchFamily="2" charset="-122"/>
              </a:rPr>
              <a:t>资料</a:t>
            </a:r>
            <a:r>
              <a:rPr lang="zh-CN" altLang="zh-CN" sz="2000" b="1" dirty="0">
                <a:latin typeface="宋体" panose="02010600030101010101" pitchFamily="2" charset="-122"/>
              </a:rPr>
              <a:t>管理的不完善性</a:t>
            </a:r>
            <a:r>
              <a:rPr lang="en-US" altLang="zh-CN" sz="2000" b="1" dirty="0">
                <a:latin typeface="宋体" panose="02010600030101010101" pitchFamily="2" charset="-122"/>
              </a:rPr>
              <a:t>，提供对我们有利的结算资料；3</a:t>
            </a:r>
            <a:r>
              <a:rPr lang="zh-CN" altLang="en-US" sz="2000" b="1" dirty="0">
                <a:latin typeface="宋体" panose="02010600030101010101" pitchFamily="2" charset="-122"/>
              </a:rPr>
              <a:t>、讲究结算书的调整技巧；</a:t>
            </a:r>
            <a:r>
              <a:rPr lang="en-US" altLang="zh-CN" sz="2000" b="1" dirty="0">
                <a:latin typeface="宋体" panose="02010600030101010101" pitchFamily="2" charset="-122"/>
              </a:rPr>
              <a:t>4</a:t>
            </a:r>
            <a:r>
              <a:rPr lang="zh-CN" altLang="en-US" sz="2000" b="1" dirty="0">
                <a:latin typeface="宋体" panose="02010600030101010101" pitchFamily="2" charset="-122"/>
              </a:rPr>
              <a:t>、</a:t>
            </a:r>
            <a:r>
              <a:rPr lang="en-US" altLang="zh-CN" sz="2000" b="1" dirty="0" err="1">
                <a:latin typeface="宋体" panose="02010600030101010101" pitchFamily="2" charset="-122"/>
              </a:rPr>
              <a:t>采用</a:t>
            </a:r>
            <a:r>
              <a:rPr lang="zh-CN" altLang="en-US" sz="2000" b="1" dirty="0">
                <a:latin typeface="宋体" panose="02010600030101010101" pitchFamily="2" charset="-122"/>
              </a:rPr>
              <a:t>结算核对中的“四大策略”</a:t>
            </a:r>
            <a:r>
              <a:rPr lang="en-US" altLang="zh-CN" sz="2000" b="1" dirty="0">
                <a:latin typeface="宋体" panose="02010600030101010101" pitchFamily="2" charset="-122"/>
              </a:rPr>
              <a:t>，即</a:t>
            </a:r>
            <a:r>
              <a:rPr lang="en-US" altLang="zh-CN" sz="2000" b="1" dirty="0">
                <a:latin typeface="华文仿宋" panose="02010600040101010101" pitchFamily="2" charset="-122"/>
                <a:ea typeface="华文仿宋" panose="02010600040101010101" pitchFamily="2" charset="-122"/>
              </a:rPr>
              <a:t>“</a:t>
            </a:r>
            <a:r>
              <a:rPr lang="zh-CN" altLang="en-US" sz="2000" b="1" dirty="0">
                <a:latin typeface="宋体" panose="02010600030101010101" pitchFamily="2" charset="-122"/>
              </a:rPr>
              <a:t>钳子”策略、“变形虫”策略 、</a:t>
            </a:r>
            <a:r>
              <a:rPr lang="en-US" altLang="zh-CN" sz="2000" b="1" dirty="0">
                <a:latin typeface="宋体" panose="02010600030101010101" pitchFamily="2" charset="-122"/>
              </a:rPr>
              <a:t>“</a:t>
            </a:r>
            <a:r>
              <a:rPr lang="zh-CN" altLang="en-US" sz="2000" b="1" dirty="0">
                <a:latin typeface="宋体" panose="02010600030101010101" pitchFamily="2" charset="-122"/>
              </a:rPr>
              <a:t>蚕食”策略、</a:t>
            </a:r>
            <a:r>
              <a:rPr lang="en-US" altLang="zh-CN" sz="2000" b="1" dirty="0">
                <a:latin typeface="宋体" panose="02010600030101010101" pitchFamily="2" charset="-122"/>
              </a:rPr>
              <a:t>“</a:t>
            </a:r>
            <a:r>
              <a:rPr lang="zh-CN" altLang="en-US" sz="2000" b="1" dirty="0">
                <a:latin typeface="宋体" panose="02010600030101010101" pitchFamily="2" charset="-122"/>
              </a:rPr>
              <a:t>零和博弈”。</a:t>
            </a:r>
          </a:p>
        </p:txBody>
      </p:sp>
    </p:spTree>
    <p:extLst>
      <p:ext uri="{BB962C8B-B14F-4D97-AF65-F5344CB8AC3E}">
        <p14:creationId xmlns:p14="http://schemas.microsoft.com/office/powerpoint/2010/main" val="227116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p:stCondLst>
                              <p:cond delay="500"/>
                            </p:stCondLst>
                            <p:childTnLst>
                              <p:par>
                                <p:cTn id="9" presetID="40" presetClass="entr" presetSubtype="0" fill="hold" grpId="0" nodeType="after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1"/>
                                          </p:val>
                                        </p:tav>
                                        <p:tav tm="100000">
                                          <p:val>
                                            <p:strVal val="#ppt_x"/>
                                          </p:val>
                                        </p:tav>
                                      </p:tavLst>
                                    </p:anim>
                                    <p:anim calcmode="lin" valueType="num">
                                      <p:cBhvr>
                                        <p:cTn id="13"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autoUpdateAnimBg="0"/>
      <p:bldP spid="8" grpId="0" bldLvl="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Rectangle 2">
            <a:extLst>
              <a:ext uri="{FF2B5EF4-FFF2-40B4-BE49-F238E27FC236}">
                <a16:creationId xmlns:a16="http://schemas.microsoft.com/office/drawing/2014/main" id="{39C1202F-3ED5-4066-98DE-FD48E9666DE4}"/>
              </a:ext>
            </a:extLst>
          </p:cNvPr>
          <p:cNvSpPr txBox="1">
            <a:spLocks noChangeArrowheads="1"/>
          </p:cNvSpPr>
          <p:nvPr/>
        </p:nvSpPr>
        <p:spPr>
          <a:xfrm>
            <a:off x="1735151" y="650250"/>
            <a:ext cx="9560374" cy="882227"/>
          </a:xfrm>
          <a:prstGeom prst="rect">
            <a:avLst/>
          </a:prstGeom>
        </p:spPr>
        <p:txBody>
          <a:bodyPr anchor="ct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zh-CN" altLang="en-US" sz="2800" b="1" dirty="0">
                <a:latin typeface="微软雅黑" panose="020B0503020204020204" pitchFamily="34" charset="-122"/>
                <a:ea typeface="微软雅黑" panose="020B0503020204020204" pitchFamily="34" charset="-122"/>
              </a:rPr>
              <a:t>“12345+15”商务策划工作方法：</a:t>
            </a:r>
          </a:p>
        </p:txBody>
      </p:sp>
      <p:sp>
        <p:nvSpPr>
          <p:cNvPr id="8" name="Rectangle 3">
            <a:extLst>
              <a:ext uri="{FF2B5EF4-FFF2-40B4-BE49-F238E27FC236}">
                <a16:creationId xmlns:a16="http://schemas.microsoft.com/office/drawing/2014/main" id="{F932712A-FA13-4469-BB4D-90D899669EAA}"/>
              </a:ext>
            </a:extLst>
          </p:cNvPr>
          <p:cNvSpPr>
            <a:spLocks noGrp="1" noChangeArrowheads="1"/>
          </p:cNvSpPr>
          <p:nvPr/>
        </p:nvSpPr>
        <p:spPr bwMode="auto">
          <a:xfrm>
            <a:off x="4472732" y="3141190"/>
            <a:ext cx="3088769" cy="1240572"/>
          </a:xfrm>
          <a:prstGeom prst="rect">
            <a:avLst/>
          </a:prstGeom>
          <a:solidFill>
            <a:srgbClr val="003366"/>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000" b="1" dirty="0">
                <a:solidFill>
                  <a:schemeClr val="bg1"/>
                </a:solidFill>
                <a:latin typeface="Arial Black" panose="020B0A04020102020204" pitchFamily="34" charset="0"/>
                <a:ea typeface="微软雅黑" panose="020B0503020204020204" pitchFamily="34" charset="-122"/>
              </a:rPr>
              <a:t>从十五个方面</a:t>
            </a:r>
            <a:br>
              <a:rPr lang="zh-CN" altLang="en-US" sz="2000" b="1" dirty="0">
                <a:solidFill>
                  <a:schemeClr val="bg1"/>
                </a:solidFill>
                <a:latin typeface="Arial Black" panose="020B0A04020102020204" pitchFamily="34" charset="0"/>
                <a:ea typeface="微软雅黑" panose="020B0503020204020204" pitchFamily="34" charset="-122"/>
              </a:rPr>
            </a:br>
            <a:r>
              <a:rPr lang="zh-CN" altLang="en-US" sz="2000" b="1" dirty="0">
                <a:solidFill>
                  <a:schemeClr val="bg1"/>
                </a:solidFill>
                <a:latin typeface="Arial Black" panose="020B0A04020102020204" pitchFamily="34" charset="0"/>
                <a:ea typeface="微软雅黑" panose="020B0503020204020204" pitchFamily="34" charset="-122"/>
              </a:rPr>
              <a:t>入手策划：</a:t>
            </a:r>
          </a:p>
        </p:txBody>
      </p:sp>
      <p:sp>
        <p:nvSpPr>
          <p:cNvPr id="9" name="Text Box 4">
            <a:extLst>
              <a:ext uri="{FF2B5EF4-FFF2-40B4-BE49-F238E27FC236}">
                <a16:creationId xmlns:a16="http://schemas.microsoft.com/office/drawing/2014/main" id="{6CBCCCC6-FE62-4018-8C07-D3435A8334AA}"/>
              </a:ext>
            </a:extLst>
          </p:cNvPr>
          <p:cNvSpPr txBox="1">
            <a:spLocks noChangeArrowheads="1"/>
          </p:cNvSpPr>
          <p:nvPr/>
        </p:nvSpPr>
        <p:spPr bwMode="auto">
          <a:xfrm>
            <a:off x="3763298" y="1442081"/>
            <a:ext cx="2198590" cy="307777"/>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dirty="0">
                <a:latin typeface="宋体" panose="02010600030101010101" pitchFamily="2" charset="-122"/>
                <a:sym typeface="宋体" panose="02010600030101010101" pitchFamily="2" charset="-122"/>
              </a:rPr>
              <a:t>合同清单盈亏子项及量差</a:t>
            </a:r>
          </a:p>
        </p:txBody>
      </p:sp>
      <p:sp>
        <p:nvSpPr>
          <p:cNvPr id="13" name="Text Box 5">
            <a:extLst>
              <a:ext uri="{FF2B5EF4-FFF2-40B4-BE49-F238E27FC236}">
                <a16:creationId xmlns:a16="http://schemas.microsoft.com/office/drawing/2014/main" id="{CA83B9C6-8EB5-43DB-A5F5-32C33A159CCE}"/>
              </a:ext>
            </a:extLst>
          </p:cNvPr>
          <p:cNvSpPr txBox="1">
            <a:spLocks noChangeArrowheads="1"/>
          </p:cNvSpPr>
          <p:nvPr/>
        </p:nvSpPr>
        <p:spPr bwMode="auto">
          <a:xfrm>
            <a:off x="1391869" y="2066805"/>
            <a:ext cx="2873753" cy="307777"/>
          </a:xfrm>
          <a:prstGeom prst="rect">
            <a:avLst/>
          </a:pr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latin typeface="宋体" panose="02010600030101010101" pitchFamily="2" charset="-122"/>
                <a:sym typeface="宋体" panose="02010600030101010101" pitchFamily="2" charset="-122"/>
              </a:rPr>
              <a:t>深化设计、图纸会审、竣工图策划</a:t>
            </a:r>
            <a:endParaRPr lang="zh-CN" altLang="en-US" sz="1400">
              <a:latin typeface="宋体" panose="02010600030101010101" pitchFamily="2" charset="-122"/>
            </a:endParaRPr>
          </a:p>
        </p:txBody>
      </p:sp>
      <p:sp>
        <p:nvSpPr>
          <p:cNvPr id="14" name="Text Box 6">
            <a:extLst>
              <a:ext uri="{FF2B5EF4-FFF2-40B4-BE49-F238E27FC236}">
                <a16:creationId xmlns:a16="http://schemas.microsoft.com/office/drawing/2014/main" id="{DA5C0271-3E0D-4629-A826-2D9196B79B28}"/>
              </a:ext>
            </a:extLst>
          </p:cNvPr>
          <p:cNvSpPr txBox="1">
            <a:spLocks noChangeArrowheads="1"/>
          </p:cNvSpPr>
          <p:nvPr/>
        </p:nvSpPr>
        <p:spPr bwMode="auto">
          <a:xfrm>
            <a:off x="5853354" y="2379873"/>
            <a:ext cx="1304902" cy="307777"/>
          </a:xfrm>
          <a:prstGeom prst="rect">
            <a:avLst/>
          </a:pr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latin typeface="宋体" panose="02010600030101010101" pitchFamily="2" charset="-122"/>
                <a:sym typeface="宋体" panose="02010600030101010101" pitchFamily="2" charset="-122"/>
              </a:rPr>
              <a:t>重新组价策划</a:t>
            </a:r>
          </a:p>
        </p:txBody>
      </p:sp>
      <p:sp>
        <p:nvSpPr>
          <p:cNvPr id="15" name="Text Box 7">
            <a:extLst>
              <a:ext uri="{FF2B5EF4-FFF2-40B4-BE49-F238E27FC236}">
                <a16:creationId xmlns:a16="http://schemas.microsoft.com/office/drawing/2014/main" id="{5C79E3D8-CFA4-4D30-9D21-BB5A219FCCBB}"/>
              </a:ext>
            </a:extLst>
          </p:cNvPr>
          <p:cNvSpPr txBox="1">
            <a:spLocks noChangeArrowheads="1"/>
          </p:cNvSpPr>
          <p:nvPr/>
        </p:nvSpPr>
        <p:spPr bwMode="auto">
          <a:xfrm>
            <a:off x="7531118" y="1559130"/>
            <a:ext cx="3092637" cy="307777"/>
          </a:xfrm>
          <a:prstGeom prst="rect">
            <a:avLst/>
          </a:pr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latin typeface="宋体" panose="02010600030101010101" pitchFamily="2" charset="-122"/>
                <a:sym typeface="宋体" panose="02010600030101010101" pitchFamily="2" charset="-122"/>
              </a:rPr>
              <a:t>签证索赔策划</a:t>
            </a:r>
            <a:r>
              <a:rPr lang="zh-CN" altLang="zh-CN" sz="1400">
                <a:latin typeface="宋体" panose="02010600030101010101" pitchFamily="2" charset="-122"/>
                <a:cs typeface="Times New Roman" panose="02020603050405020304" pitchFamily="18" charset="0"/>
                <a:sym typeface="Times New Roman" panose="02020603050405020304" pitchFamily="18" charset="0"/>
              </a:rPr>
              <a:t>(</a:t>
            </a:r>
            <a:r>
              <a:rPr lang="zh-CN" altLang="en-US" sz="1400">
                <a:latin typeface="宋体" panose="02010600030101010101" pitchFamily="2" charset="-122"/>
                <a:sym typeface="宋体" panose="02010600030101010101" pitchFamily="2" charset="-122"/>
              </a:rPr>
              <a:t>包括图差、措施费等</a:t>
            </a:r>
            <a:r>
              <a:rPr lang="zh-CN" altLang="zh-CN" sz="1400">
                <a:latin typeface="宋体" panose="02010600030101010101" pitchFamily="2" charset="-122"/>
                <a:sym typeface="Times New Roman" panose="02020603050405020304" pitchFamily="18" charset="0"/>
              </a:rPr>
              <a:t>)</a:t>
            </a:r>
            <a:endParaRPr lang="zh-CN" altLang="zh-CN" sz="1400">
              <a:latin typeface="宋体" panose="02010600030101010101" pitchFamily="2" charset="-122"/>
            </a:endParaRPr>
          </a:p>
        </p:txBody>
      </p:sp>
      <p:sp>
        <p:nvSpPr>
          <p:cNvPr id="16" name="Text Box 9">
            <a:extLst>
              <a:ext uri="{FF2B5EF4-FFF2-40B4-BE49-F238E27FC236}">
                <a16:creationId xmlns:a16="http://schemas.microsoft.com/office/drawing/2014/main" id="{3B832C8B-955E-4F8E-96A3-FC1C46450B65}"/>
              </a:ext>
            </a:extLst>
          </p:cNvPr>
          <p:cNvSpPr txBox="1">
            <a:spLocks noChangeArrowheads="1"/>
          </p:cNvSpPr>
          <p:nvPr/>
        </p:nvSpPr>
        <p:spPr bwMode="auto">
          <a:xfrm>
            <a:off x="7768611" y="3100781"/>
            <a:ext cx="2636843" cy="307777"/>
          </a:xfrm>
          <a:prstGeom prst="rect">
            <a:avLst/>
          </a:pr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latin typeface="宋体" panose="02010600030101010101" pitchFamily="2" charset="-122"/>
                <a:sym typeface="宋体" panose="02010600030101010101" pitchFamily="2" charset="-122"/>
              </a:rPr>
              <a:t>主动变更（施工图设计）策划</a:t>
            </a:r>
          </a:p>
        </p:txBody>
      </p:sp>
      <p:sp>
        <p:nvSpPr>
          <p:cNvPr id="19" name="Text Box 13">
            <a:extLst>
              <a:ext uri="{FF2B5EF4-FFF2-40B4-BE49-F238E27FC236}">
                <a16:creationId xmlns:a16="http://schemas.microsoft.com/office/drawing/2014/main" id="{9080AD6B-ACBD-4410-88F0-1436041543A1}"/>
              </a:ext>
            </a:extLst>
          </p:cNvPr>
          <p:cNvSpPr txBox="1">
            <a:spLocks noChangeArrowheads="1"/>
          </p:cNvSpPr>
          <p:nvPr/>
        </p:nvSpPr>
        <p:spPr bwMode="auto">
          <a:xfrm>
            <a:off x="8659005" y="3923173"/>
            <a:ext cx="1413898" cy="307777"/>
          </a:xfrm>
          <a:prstGeom prst="rect">
            <a:avLst/>
          </a:pr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latin typeface="宋体" panose="02010600030101010101" pitchFamily="2" charset="-122"/>
                <a:sym typeface="宋体" panose="02010600030101010101" pitchFamily="2" charset="-122"/>
              </a:rPr>
              <a:t>方案优化策划</a:t>
            </a:r>
          </a:p>
        </p:txBody>
      </p:sp>
      <p:sp>
        <p:nvSpPr>
          <p:cNvPr id="20" name="Text Box 16">
            <a:extLst>
              <a:ext uri="{FF2B5EF4-FFF2-40B4-BE49-F238E27FC236}">
                <a16:creationId xmlns:a16="http://schemas.microsoft.com/office/drawing/2014/main" id="{A9C12420-89DF-4995-8910-A8688C5E53D7}"/>
              </a:ext>
            </a:extLst>
          </p:cNvPr>
          <p:cNvSpPr txBox="1">
            <a:spLocks noChangeArrowheads="1"/>
          </p:cNvSpPr>
          <p:nvPr/>
        </p:nvSpPr>
        <p:spPr bwMode="auto">
          <a:xfrm>
            <a:off x="5316620" y="4926424"/>
            <a:ext cx="908742" cy="307777"/>
          </a:xfrm>
          <a:prstGeom prst="rect">
            <a:avLst/>
          </a:pr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latin typeface="宋体" panose="02010600030101010101" pitchFamily="2" charset="-122"/>
                <a:sym typeface="宋体" panose="02010600030101010101" pitchFamily="2" charset="-122"/>
              </a:rPr>
              <a:t>资金策划</a:t>
            </a:r>
          </a:p>
        </p:txBody>
      </p:sp>
      <p:sp>
        <p:nvSpPr>
          <p:cNvPr id="21" name="Text Box 19">
            <a:extLst>
              <a:ext uri="{FF2B5EF4-FFF2-40B4-BE49-F238E27FC236}">
                <a16:creationId xmlns:a16="http://schemas.microsoft.com/office/drawing/2014/main" id="{702F65E3-AABE-4D57-AFA5-A683E7C18606}"/>
              </a:ext>
            </a:extLst>
          </p:cNvPr>
          <p:cNvSpPr txBox="1">
            <a:spLocks noChangeArrowheads="1"/>
          </p:cNvSpPr>
          <p:nvPr/>
        </p:nvSpPr>
        <p:spPr bwMode="auto">
          <a:xfrm>
            <a:off x="2272499" y="3189484"/>
            <a:ext cx="1355028" cy="307777"/>
          </a:xfrm>
          <a:prstGeom prst="rect">
            <a:avLst/>
          </a:pr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latin typeface="宋体" panose="02010600030101010101" pitchFamily="2" charset="-122"/>
                <a:sym typeface="宋体" panose="02010600030101010101" pitchFamily="2" charset="-122"/>
              </a:rPr>
              <a:t>认质认价策划</a:t>
            </a:r>
          </a:p>
        </p:txBody>
      </p:sp>
      <p:sp>
        <p:nvSpPr>
          <p:cNvPr id="24" name="Text Box 22">
            <a:extLst>
              <a:ext uri="{FF2B5EF4-FFF2-40B4-BE49-F238E27FC236}">
                <a16:creationId xmlns:a16="http://schemas.microsoft.com/office/drawing/2014/main" id="{666E35CD-E7A1-4861-9CEF-9A5B0C6DD366}"/>
              </a:ext>
            </a:extLst>
          </p:cNvPr>
          <p:cNvSpPr txBox="1">
            <a:spLocks noChangeArrowheads="1"/>
          </p:cNvSpPr>
          <p:nvPr/>
        </p:nvSpPr>
        <p:spPr bwMode="auto">
          <a:xfrm>
            <a:off x="1720993" y="5557038"/>
            <a:ext cx="2658983" cy="307777"/>
          </a:xfrm>
          <a:prstGeom prst="rect">
            <a:avLst/>
          </a:pr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latin typeface="宋体" panose="02010600030101010101" pitchFamily="2" charset="-122"/>
                <a:sym typeface="宋体" panose="02010600030101010101" pitchFamily="2" charset="-122"/>
              </a:rPr>
              <a:t>分包策划（包括甲指分包策划）</a:t>
            </a:r>
            <a:endParaRPr lang="zh-CN" altLang="en-US" sz="1400">
              <a:latin typeface="宋体" panose="02010600030101010101" pitchFamily="2" charset="-122"/>
            </a:endParaRPr>
          </a:p>
        </p:txBody>
      </p:sp>
      <p:sp>
        <p:nvSpPr>
          <p:cNvPr id="25" name="Text Box 23">
            <a:extLst>
              <a:ext uri="{FF2B5EF4-FFF2-40B4-BE49-F238E27FC236}">
                <a16:creationId xmlns:a16="http://schemas.microsoft.com/office/drawing/2014/main" id="{26658E19-AC71-4E55-913D-161636851A43}"/>
              </a:ext>
            </a:extLst>
          </p:cNvPr>
          <p:cNvSpPr txBox="1">
            <a:spLocks noChangeArrowheads="1"/>
          </p:cNvSpPr>
          <p:nvPr/>
        </p:nvSpPr>
        <p:spPr bwMode="auto">
          <a:xfrm>
            <a:off x="2756985" y="4793641"/>
            <a:ext cx="1000618" cy="307777"/>
          </a:xfrm>
          <a:prstGeom prst="rect">
            <a:avLst/>
          </a:pr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latin typeface="宋体" panose="02010600030101010101" pitchFamily="2" charset="-122"/>
                <a:sym typeface="宋体" panose="02010600030101010101" pitchFamily="2" charset="-122"/>
              </a:rPr>
              <a:t>专项策划</a:t>
            </a:r>
          </a:p>
        </p:txBody>
      </p:sp>
      <p:sp>
        <p:nvSpPr>
          <p:cNvPr id="26" name="Text Box 24">
            <a:extLst>
              <a:ext uri="{FF2B5EF4-FFF2-40B4-BE49-F238E27FC236}">
                <a16:creationId xmlns:a16="http://schemas.microsoft.com/office/drawing/2014/main" id="{421139B8-1787-4B25-9680-E973518BD42C}"/>
              </a:ext>
            </a:extLst>
          </p:cNvPr>
          <p:cNvSpPr txBox="1">
            <a:spLocks noChangeArrowheads="1"/>
          </p:cNvSpPr>
          <p:nvPr/>
        </p:nvSpPr>
        <p:spPr bwMode="auto">
          <a:xfrm>
            <a:off x="1737171" y="3995103"/>
            <a:ext cx="1066064" cy="307777"/>
          </a:xfrm>
          <a:prstGeom prst="rect">
            <a:avLst/>
          </a:pr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latin typeface="宋体" panose="02010600030101010101" pitchFamily="2" charset="-122"/>
                <a:sym typeface="宋体" panose="02010600030101010101" pitchFamily="2" charset="-122"/>
              </a:rPr>
              <a:t>风险策划</a:t>
            </a:r>
            <a:endParaRPr lang="zh-CN" altLang="en-US" sz="1400">
              <a:latin typeface="宋体" panose="02010600030101010101" pitchFamily="2" charset="-122"/>
            </a:endParaRPr>
          </a:p>
        </p:txBody>
      </p:sp>
      <p:sp>
        <p:nvSpPr>
          <p:cNvPr id="27" name="Text Box 28">
            <a:extLst>
              <a:ext uri="{FF2B5EF4-FFF2-40B4-BE49-F238E27FC236}">
                <a16:creationId xmlns:a16="http://schemas.microsoft.com/office/drawing/2014/main" id="{6A707C6E-DF2E-44A4-9B86-2778F2B10A68}"/>
              </a:ext>
            </a:extLst>
          </p:cNvPr>
          <p:cNvSpPr txBox="1">
            <a:spLocks noChangeArrowheads="1"/>
          </p:cNvSpPr>
          <p:nvPr/>
        </p:nvSpPr>
        <p:spPr bwMode="auto">
          <a:xfrm>
            <a:off x="8599384" y="4499435"/>
            <a:ext cx="1016529" cy="307777"/>
          </a:xfrm>
          <a:prstGeom prst="rect">
            <a:avLst/>
          </a:pr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latin typeface="宋体" panose="02010600030101010101" pitchFamily="2" charset="-122"/>
                <a:sym typeface="宋体" panose="02010600030101010101" pitchFamily="2" charset="-122"/>
              </a:rPr>
              <a:t>工艺策划</a:t>
            </a:r>
          </a:p>
        </p:txBody>
      </p:sp>
      <p:sp>
        <p:nvSpPr>
          <p:cNvPr id="28" name="Text Box 29">
            <a:extLst>
              <a:ext uri="{FF2B5EF4-FFF2-40B4-BE49-F238E27FC236}">
                <a16:creationId xmlns:a16="http://schemas.microsoft.com/office/drawing/2014/main" id="{A52F978B-C78E-4E2C-8A4A-682DC1051823}"/>
              </a:ext>
            </a:extLst>
          </p:cNvPr>
          <p:cNvSpPr txBox="1">
            <a:spLocks noChangeArrowheads="1"/>
          </p:cNvSpPr>
          <p:nvPr/>
        </p:nvSpPr>
        <p:spPr bwMode="auto">
          <a:xfrm>
            <a:off x="6225362" y="5810109"/>
            <a:ext cx="932894" cy="307777"/>
          </a:xfrm>
          <a:prstGeom prst="rect">
            <a:avLst/>
          </a:pr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latin typeface="宋体" panose="02010600030101010101" pitchFamily="2" charset="-122"/>
                <a:sym typeface="宋体" panose="02010600030101010101" pitchFamily="2" charset="-122"/>
              </a:rPr>
              <a:t>工序策划</a:t>
            </a:r>
          </a:p>
        </p:txBody>
      </p:sp>
      <p:sp>
        <p:nvSpPr>
          <p:cNvPr id="29" name="Text Box 30">
            <a:extLst>
              <a:ext uri="{FF2B5EF4-FFF2-40B4-BE49-F238E27FC236}">
                <a16:creationId xmlns:a16="http://schemas.microsoft.com/office/drawing/2014/main" id="{3B7E06A2-0CF8-403A-A3AC-0CDD6D1CC99F}"/>
              </a:ext>
            </a:extLst>
          </p:cNvPr>
          <p:cNvSpPr txBox="1">
            <a:spLocks noChangeArrowheads="1"/>
          </p:cNvSpPr>
          <p:nvPr/>
        </p:nvSpPr>
        <p:spPr bwMode="auto">
          <a:xfrm>
            <a:off x="8997427" y="5652630"/>
            <a:ext cx="1408028" cy="307777"/>
          </a:xfrm>
          <a:prstGeom prst="rect">
            <a:avLst/>
          </a:pr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dirty="0">
                <a:latin typeface="宋体" panose="02010600030101010101" pitchFamily="2" charset="-122"/>
                <a:sym typeface="宋体" panose="02010600030101010101" pitchFamily="2" charset="-122"/>
              </a:rPr>
              <a:t>关系协调策划</a:t>
            </a:r>
          </a:p>
        </p:txBody>
      </p:sp>
      <p:sp>
        <p:nvSpPr>
          <p:cNvPr id="30" name="Text Box 31">
            <a:extLst>
              <a:ext uri="{FF2B5EF4-FFF2-40B4-BE49-F238E27FC236}">
                <a16:creationId xmlns:a16="http://schemas.microsoft.com/office/drawing/2014/main" id="{7CB4821E-60AD-4752-B662-2845362592D0}"/>
              </a:ext>
            </a:extLst>
          </p:cNvPr>
          <p:cNvSpPr txBox="1">
            <a:spLocks noChangeArrowheads="1"/>
          </p:cNvSpPr>
          <p:nvPr/>
        </p:nvSpPr>
        <p:spPr bwMode="auto">
          <a:xfrm>
            <a:off x="8025614" y="6446420"/>
            <a:ext cx="1855989" cy="307777"/>
          </a:xfrm>
          <a:prstGeom prst="rect">
            <a:avLst/>
          </a:prstGeom>
          <a:solidFill>
            <a:srgbClr val="FF99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zh-CN" altLang="en-US" sz="1400">
                <a:latin typeface="宋体" panose="02010600030101010101" pitchFamily="2" charset="-122"/>
                <a:sym typeface="宋体" panose="02010600030101010101" pitchFamily="2" charset="-122"/>
              </a:rPr>
              <a:t>税费、保险理赔策划</a:t>
            </a:r>
          </a:p>
        </p:txBody>
      </p:sp>
      <p:sp>
        <p:nvSpPr>
          <p:cNvPr id="31" name="Line 32">
            <a:extLst>
              <a:ext uri="{FF2B5EF4-FFF2-40B4-BE49-F238E27FC236}">
                <a16:creationId xmlns:a16="http://schemas.microsoft.com/office/drawing/2014/main" id="{9966CBAD-7044-4CE5-B81E-2D3339C195D2}"/>
              </a:ext>
            </a:extLst>
          </p:cNvPr>
          <p:cNvSpPr>
            <a:spLocks noChangeShapeType="1"/>
          </p:cNvSpPr>
          <p:nvPr/>
        </p:nvSpPr>
        <p:spPr bwMode="auto">
          <a:xfrm flipV="1">
            <a:off x="6435656" y="2740990"/>
            <a:ext cx="18889" cy="49132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2" name="Line 33">
            <a:extLst>
              <a:ext uri="{FF2B5EF4-FFF2-40B4-BE49-F238E27FC236}">
                <a16:creationId xmlns:a16="http://schemas.microsoft.com/office/drawing/2014/main" id="{31E02941-AA7A-4E2F-9938-59A5C1D92F97}"/>
              </a:ext>
            </a:extLst>
          </p:cNvPr>
          <p:cNvSpPr>
            <a:spLocks noChangeShapeType="1"/>
          </p:cNvSpPr>
          <p:nvPr/>
        </p:nvSpPr>
        <p:spPr bwMode="auto">
          <a:xfrm flipH="1" flipV="1">
            <a:off x="5292576" y="1765047"/>
            <a:ext cx="264863" cy="150153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3" name="Line 34">
            <a:extLst>
              <a:ext uri="{FF2B5EF4-FFF2-40B4-BE49-F238E27FC236}">
                <a16:creationId xmlns:a16="http://schemas.microsoft.com/office/drawing/2014/main" id="{8932E1F4-E23B-40DE-98B2-170D1185204A}"/>
              </a:ext>
            </a:extLst>
          </p:cNvPr>
          <p:cNvSpPr>
            <a:spLocks noChangeShapeType="1"/>
          </p:cNvSpPr>
          <p:nvPr/>
        </p:nvSpPr>
        <p:spPr bwMode="auto">
          <a:xfrm flipH="1" flipV="1">
            <a:off x="3670400" y="2441083"/>
            <a:ext cx="1326261" cy="70694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4" name="Line 35">
            <a:extLst>
              <a:ext uri="{FF2B5EF4-FFF2-40B4-BE49-F238E27FC236}">
                <a16:creationId xmlns:a16="http://schemas.microsoft.com/office/drawing/2014/main" id="{96DBE2AE-A025-4C59-BC20-527E9F42A56A}"/>
              </a:ext>
            </a:extLst>
          </p:cNvPr>
          <p:cNvSpPr>
            <a:spLocks noChangeShapeType="1"/>
          </p:cNvSpPr>
          <p:nvPr/>
        </p:nvSpPr>
        <p:spPr bwMode="auto">
          <a:xfrm flipH="1" flipV="1">
            <a:off x="3757603" y="3395010"/>
            <a:ext cx="884174" cy="177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5" name="Line 36">
            <a:extLst>
              <a:ext uri="{FF2B5EF4-FFF2-40B4-BE49-F238E27FC236}">
                <a16:creationId xmlns:a16="http://schemas.microsoft.com/office/drawing/2014/main" id="{EE875F44-4869-440A-8588-DA76AEB24355}"/>
              </a:ext>
            </a:extLst>
          </p:cNvPr>
          <p:cNvSpPr>
            <a:spLocks noChangeShapeType="1"/>
          </p:cNvSpPr>
          <p:nvPr/>
        </p:nvSpPr>
        <p:spPr bwMode="auto">
          <a:xfrm flipH="1">
            <a:off x="2932442" y="3899837"/>
            <a:ext cx="1854040" cy="177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6" name="Line 37">
            <a:extLst>
              <a:ext uri="{FF2B5EF4-FFF2-40B4-BE49-F238E27FC236}">
                <a16:creationId xmlns:a16="http://schemas.microsoft.com/office/drawing/2014/main" id="{391215D6-779C-45D4-B7DB-30B7A0FAE585}"/>
              </a:ext>
            </a:extLst>
          </p:cNvPr>
          <p:cNvSpPr>
            <a:spLocks noChangeShapeType="1"/>
          </p:cNvSpPr>
          <p:nvPr/>
        </p:nvSpPr>
        <p:spPr bwMode="auto">
          <a:xfrm flipH="1">
            <a:off x="4055972" y="4173065"/>
            <a:ext cx="619311" cy="61736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7" name="Line 38">
            <a:extLst>
              <a:ext uri="{FF2B5EF4-FFF2-40B4-BE49-F238E27FC236}">
                <a16:creationId xmlns:a16="http://schemas.microsoft.com/office/drawing/2014/main" id="{06B16632-50E1-4EB9-BCCD-072AD9754ED2}"/>
              </a:ext>
            </a:extLst>
          </p:cNvPr>
          <p:cNvSpPr>
            <a:spLocks noChangeShapeType="1"/>
          </p:cNvSpPr>
          <p:nvPr/>
        </p:nvSpPr>
        <p:spPr bwMode="auto">
          <a:xfrm flipH="1">
            <a:off x="4265622" y="4222417"/>
            <a:ext cx="794588" cy="12366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8" name="Line 39">
            <a:extLst>
              <a:ext uri="{FF2B5EF4-FFF2-40B4-BE49-F238E27FC236}">
                <a16:creationId xmlns:a16="http://schemas.microsoft.com/office/drawing/2014/main" id="{C53778DE-5CC3-4442-9600-B32658EE40DC}"/>
              </a:ext>
            </a:extLst>
          </p:cNvPr>
          <p:cNvSpPr>
            <a:spLocks noChangeShapeType="1"/>
          </p:cNvSpPr>
          <p:nvPr/>
        </p:nvSpPr>
        <p:spPr bwMode="auto">
          <a:xfrm>
            <a:off x="5659191" y="4319066"/>
            <a:ext cx="89586" cy="529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9" name="Line 40">
            <a:extLst>
              <a:ext uri="{FF2B5EF4-FFF2-40B4-BE49-F238E27FC236}">
                <a16:creationId xmlns:a16="http://schemas.microsoft.com/office/drawing/2014/main" id="{C115049A-BBDD-4F18-A277-B5BC64E7A446}"/>
              </a:ext>
            </a:extLst>
          </p:cNvPr>
          <p:cNvSpPr>
            <a:spLocks noChangeShapeType="1"/>
          </p:cNvSpPr>
          <p:nvPr/>
        </p:nvSpPr>
        <p:spPr bwMode="auto">
          <a:xfrm>
            <a:off x="6435657" y="4209845"/>
            <a:ext cx="529725" cy="15891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0" name="Line 41">
            <a:extLst>
              <a:ext uri="{FF2B5EF4-FFF2-40B4-BE49-F238E27FC236}">
                <a16:creationId xmlns:a16="http://schemas.microsoft.com/office/drawing/2014/main" id="{35E6E983-7F3A-4641-A273-8AF0801439E0}"/>
              </a:ext>
            </a:extLst>
          </p:cNvPr>
          <p:cNvSpPr>
            <a:spLocks noChangeShapeType="1"/>
          </p:cNvSpPr>
          <p:nvPr/>
        </p:nvSpPr>
        <p:spPr bwMode="auto">
          <a:xfrm>
            <a:off x="6755042" y="4184635"/>
            <a:ext cx="1678762" cy="229612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1" name="Line 42">
            <a:extLst>
              <a:ext uri="{FF2B5EF4-FFF2-40B4-BE49-F238E27FC236}">
                <a16:creationId xmlns:a16="http://schemas.microsoft.com/office/drawing/2014/main" id="{35C4EBF6-79F5-4035-8D23-8358044F5E60}"/>
              </a:ext>
            </a:extLst>
          </p:cNvPr>
          <p:cNvSpPr>
            <a:spLocks noChangeShapeType="1"/>
          </p:cNvSpPr>
          <p:nvPr/>
        </p:nvSpPr>
        <p:spPr bwMode="auto">
          <a:xfrm>
            <a:off x="7107496" y="4209845"/>
            <a:ext cx="1855988" cy="15891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2" name="Line 43">
            <a:extLst>
              <a:ext uri="{FF2B5EF4-FFF2-40B4-BE49-F238E27FC236}">
                <a16:creationId xmlns:a16="http://schemas.microsoft.com/office/drawing/2014/main" id="{FC560F3F-3056-49AA-ABD7-AA33A0C49177}"/>
              </a:ext>
            </a:extLst>
          </p:cNvPr>
          <p:cNvSpPr>
            <a:spLocks noChangeShapeType="1"/>
          </p:cNvSpPr>
          <p:nvPr/>
        </p:nvSpPr>
        <p:spPr bwMode="auto">
          <a:xfrm>
            <a:off x="7123263" y="4103166"/>
            <a:ext cx="1413898" cy="529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3" name="Line 44">
            <a:extLst>
              <a:ext uri="{FF2B5EF4-FFF2-40B4-BE49-F238E27FC236}">
                <a16:creationId xmlns:a16="http://schemas.microsoft.com/office/drawing/2014/main" id="{B8C79D87-414B-4FF8-BE0C-AB8CFE9CCF4B}"/>
              </a:ext>
            </a:extLst>
          </p:cNvPr>
          <p:cNvSpPr>
            <a:spLocks noChangeShapeType="1"/>
          </p:cNvSpPr>
          <p:nvPr/>
        </p:nvSpPr>
        <p:spPr bwMode="auto">
          <a:xfrm>
            <a:off x="7123263" y="3752181"/>
            <a:ext cx="1413902" cy="26681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4" name="Line 45">
            <a:extLst>
              <a:ext uri="{FF2B5EF4-FFF2-40B4-BE49-F238E27FC236}">
                <a16:creationId xmlns:a16="http://schemas.microsoft.com/office/drawing/2014/main" id="{DD001148-F458-4D41-AC73-737F17741CEC}"/>
              </a:ext>
            </a:extLst>
          </p:cNvPr>
          <p:cNvSpPr>
            <a:spLocks noChangeShapeType="1"/>
          </p:cNvSpPr>
          <p:nvPr/>
        </p:nvSpPr>
        <p:spPr bwMode="auto">
          <a:xfrm flipV="1">
            <a:off x="7161123" y="3305150"/>
            <a:ext cx="555940" cy="2467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45" name="Line 46">
            <a:extLst>
              <a:ext uri="{FF2B5EF4-FFF2-40B4-BE49-F238E27FC236}">
                <a16:creationId xmlns:a16="http://schemas.microsoft.com/office/drawing/2014/main" id="{22185E50-4DFD-4150-AA90-634BC969154E}"/>
              </a:ext>
            </a:extLst>
          </p:cNvPr>
          <p:cNvSpPr>
            <a:spLocks noChangeShapeType="1"/>
          </p:cNvSpPr>
          <p:nvPr/>
        </p:nvSpPr>
        <p:spPr bwMode="auto">
          <a:xfrm flipV="1">
            <a:off x="7036059" y="1911047"/>
            <a:ext cx="1855987" cy="14139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extLst>
      <p:ext uri="{BB962C8B-B14F-4D97-AF65-F5344CB8AC3E}">
        <p14:creationId xmlns:p14="http://schemas.microsoft.com/office/powerpoint/2010/main" val="82454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10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10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heckerboard(across)">
                                      <p:cBhvr>
                                        <p:cTn id="13" dur="1000"/>
                                        <p:tgtEl>
                                          <p:spTgt spid="13"/>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checkerboard(across)">
                                      <p:cBhvr>
                                        <p:cTn id="16" dur="1000"/>
                                        <p:tgtEl>
                                          <p:spTgt spid="14"/>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checkerboard(across)">
                                      <p:cBhvr>
                                        <p:cTn id="19" dur="1000"/>
                                        <p:tgtEl>
                                          <p:spTgt spid="15"/>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heckerboard(across)">
                                      <p:cBhvr>
                                        <p:cTn id="22" dur="1000"/>
                                        <p:tgtEl>
                                          <p:spTgt spid="16"/>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heckerboard(across)">
                                      <p:cBhvr>
                                        <p:cTn id="25" dur="1000"/>
                                        <p:tgtEl>
                                          <p:spTgt spid="19"/>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checkerboard(across)">
                                      <p:cBhvr>
                                        <p:cTn id="28" dur="1000"/>
                                        <p:tgtEl>
                                          <p:spTgt spid="20"/>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heckerboard(across)">
                                      <p:cBhvr>
                                        <p:cTn id="31" dur="1000"/>
                                        <p:tgtEl>
                                          <p:spTgt spid="21"/>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checkerboard(across)">
                                      <p:cBhvr>
                                        <p:cTn id="34" dur="1000"/>
                                        <p:tgtEl>
                                          <p:spTgt spid="24"/>
                                        </p:tgtEl>
                                      </p:cBhvr>
                                    </p:animEffect>
                                  </p:childTnLst>
                                </p:cTn>
                              </p:par>
                              <p:par>
                                <p:cTn id="35" presetID="5" presetClass="entr" presetSubtype="1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checkerboard(across)">
                                      <p:cBhvr>
                                        <p:cTn id="37" dur="1000"/>
                                        <p:tgtEl>
                                          <p:spTgt spid="25"/>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checkerboard(across)">
                                      <p:cBhvr>
                                        <p:cTn id="40" dur="1000"/>
                                        <p:tgtEl>
                                          <p:spTgt spid="26"/>
                                        </p:tgtEl>
                                      </p:cBhvr>
                                    </p:animEffect>
                                  </p:childTnLst>
                                </p:cTn>
                              </p:par>
                              <p:par>
                                <p:cTn id="41" presetID="5" presetClass="entr" presetSubtype="1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checkerboard(across)">
                                      <p:cBhvr>
                                        <p:cTn id="43" dur="1000"/>
                                        <p:tgtEl>
                                          <p:spTgt spid="27"/>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checkerboard(across)">
                                      <p:cBhvr>
                                        <p:cTn id="46" dur="1000"/>
                                        <p:tgtEl>
                                          <p:spTgt spid="28"/>
                                        </p:tgtEl>
                                      </p:cBhvr>
                                    </p:animEffect>
                                  </p:childTnLst>
                                </p:cTn>
                              </p:par>
                              <p:par>
                                <p:cTn id="47" presetID="5" presetClass="entr" presetSubtype="10"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checkerboard(across)">
                                      <p:cBhvr>
                                        <p:cTn id="49" dur="1000"/>
                                        <p:tgtEl>
                                          <p:spTgt spid="29"/>
                                        </p:tgtEl>
                                      </p:cBhvr>
                                    </p:animEffect>
                                  </p:childTnLst>
                                </p:cTn>
                              </p:par>
                              <p:par>
                                <p:cTn id="50" presetID="5" presetClass="entr" presetSubtype="10"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checkerboard(across)">
                                      <p:cBhvr>
                                        <p:cTn id="52" dur="1000"/>
                                        <p:tgtEl>
                                          <p:spTgt spid="30"/>
                                        </p:tgtEl>
                                      </p:cBhvr>
                                    </p:animEffect>
                                  </p:childTnLst>
                                </p:cTn>
                              </p:par>
                              <p:par>
                                <p:cTn id="53" presetID="5" presetClass="entr" presetSubtype="1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checkerboard(across)">
                                      <p:cBhvr>
                                        <p:cTn id="55" dur="1000"/>
                                        <p:tgtEl>
                                          <p:spTgt spid="31"/>
                                        </p:tgtEl>
                                      </p:cBhvr>
                                    </p:animEffect>
                                  </p:childTnLst>
                                </p:cTn>
                              </p:par>
                              <p:par>
                                <p:cTn id="56" presetID="5" presetClass="entr" presetSubtype="1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checkerboard(across)">
                                      <p:cBhvr>
                                        <p:cTn id="58" dur="1000"/>
                                        <p:tgtEl>
                                          <p:spTgt spid="32"/>
                                        </p:tgtEl>
                                      </p:cBhvr>
                                    </p:animEffect>
                                  </p:childTnLst>
                                </p:cTn>
                              </p:par>
                              <p:par>
                                <p:cTn id="59" presetID="5" presetClass="entr" presetSubtype="10"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checkerboard(across)">
                                      <p:cBhvr>
                                        <p:cTn id="61" dur="1000"/>
                                        <p:tgtEl>
                                          <p:spTgt spid="33"/>
                                        </p:tgtEl>
                                      </p:cBhvr>
                                    </p:animEffect>
                                  </p:childTnLst>
                                </p:cTn>
                              </p:par>
                              <p:par>
                                <p:cTn id="62" presetID="5" presetClass="entr" presetSubtype="10" fill="hold"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checkerboard(across)">
                                      <p:cBhvr>
                                        <p:cTn id="64" dur="1000"/>
                                        <p:tgtEl>
                                          <p:spTgt spid="34"/>
                                        </p:tgtEl>
                                      </p:cBhvr>
                                    </p:animEffect>
                                  </p:childTnLst>
                                </p:cTn>
                              </p:par>
                              <p:par>
                                <p:cTn id="65" presetID="5" presetClass="entr" presetSubtype="10" fill="hold" nodeType="with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checkerboard(across)">
                                      <p:cBhvr>
                                        <p:cTn id="67" dur="1000"/>
                                        <p:tgtEl>
                                          <p:spTgt spid="35"/>
                                        </p:tgtEl>
                                      </p:cBhvr>
                                    </p:animEffect>
                                  </p:childTnLst>
                                </p:cTn>
                              </p:par>
                              <p:par>
                                <p:cTn id="68" presetID="5" presetClass="entr" presetSubtype="10" fill="hold" nodeType="with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checkerboard(across)">
                                      <p:cBhvr>
                                        <p:cTn id="70" dur="1000"/>
                                        <p:tgtEl>
                                          <p:spTgt spid="36"/>
                                        </p:tgtEl>
                                      </p:cBhvr>
                                    </p:animEffect>
                                  </p:childTnLst>
                                </p:cTn>
                              </p:par>
                              <p:par>
                                <p:cTn id="71" presetID="5" presetClass="entr" presetSubtype="10" fill="hold" nodeType="with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checkerboard(across)">
                                      <p:cBhvr>
                                        <p:cTn id="73" dur="1000"/>
                                        <p:tgtEl>
                                          <p:spTgt spid="37"/>
                                        </p:tgtEl>
                                      </p:cBhvr>
                                    </p:animEffect>
                                  </p:childTnLst>
                                </p:cTn>
                              </p:par>
                              <p:par>
                                <p:cTn id="74" presetID="5" presetClass="entr" presetSubtype="10" fill="hold" nodeType="with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checkerboard(across)">
                                      <p:cBhvr>
                                        <p:cTn id="76" dur="1000"/>
                                        <p:tgtEl>
                                          <p:spTgt spid="38"/>
                                        </p:tgtEl>
                                      </p:cBhvr>
                                    </p:animEffect>
                                  </p:childTnLst>
                                </p:cTn>
                              </p:par>
                              <p:par>
                                <p:cTn id="77" presetID="5" presetClass="entr" presetSubtype="10"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checkerboard(across)">
                                      <p:cBhvr>
                                        <p:cTn id="79" dur="1000"/>
                                        <p:tgtEl>
                                          <p:spTgt spid="39"/>
                                        </p:tgtEl>
                                      </p:cBhvr>
                                    </p:animEffect>
                                  </p:childTnLst>
                                </p:cTn>
                              </p:par>
                              <p:par>
                                <p:cTn id="80" presetID="5" presetClass="entr" presetSubtype="1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checkerboard(across)">
                                      <p:cBhvr>
                                        <p:cTn id="82" dur="1000"/>
                                        <p:tgtEl>
                                          <p:spTgt spid="40"/>
                                        </p:tgtEl>
                                      </p:cBhvr>
                                    </p:animEffect>
                                  </p:childTnLst>
                                </p:cTn>
                              </p:par>
                              <p:par>
                                <p:cTn id="83" presetID="5" presetClass="entr" presetSubtype="10" fill="hold"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checkerboard(across)">
                                      <p:cBhvr>
                                        <p:cTn id="85" dur="1000"/>
                                        <p:tgtEl>
                                          <p:spTgt spid="41"/>
                                        </p:tgtEl>
                                      </p:cBhvr>
                                    </p:animEffect>
                                  </p:childTnLst>
                                </p:cTn>
                              </p:par>
                              <p:par>
                                <p:cTn id="86" presetID="5" presetClass="entr" presetSubtype="10" fill="hold"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checkerboard(across)">
                                      <p:cBhvr>
                                        <p:cTn id="88" dur="1000"/>
                                        <p:tgtEl>
                                          <p:spTgt spid="42"/>
                                        </p:tgtEl>
                                      </p:cBhvr>
                                    </p:animEffect>
                                  </p:childTnLst>
                                </p:cTn>
                              </p:par>
                              <p:par>
                                <p:cTn id="89" presetID="5" presetClass="entr" presetSubtype="10" fill="hold" nodeType="withEffect">
                                  <p:stCondLst>
                                    <p:cond delay="0"/>
                                  </p:stCondLst>
                                  <p:childTnLst>
                                    <p:set>
                                      <p:cBhvr>
                                        <p:cTn id="90" dur="1" fill="hold">
                                          <p:stCondLst>
                                            <p:cond delay="0"/>
                                          </p:stCondLst>
                                        </p:cTn>
                                        <p:tgtEl>
                                          <p:spTgt spid="43"/>
                                        </p:tgtEl>
                                        <p:attrNameLst>
                                          <p:attrName>style.visibility</p:attrName>
                                        </p:attrNameLst>
                                      </p:cBhvr>
                                      <p:to>
                                        <p:strVal val="visible"/>
                                      </p:to>
                                    </p:set>
                                    <p:animEffect transition="in" filter="checkerboard(across)">
                                      <p:cBhvr>
                                        <p:cTn id="91" dur="1000"/>
                                        <p:tgtEl>
                                          <p:spTgt spid="43"/>
                                        </p:tgtEl>
                                      </p:cBhvr>
                                    </p:animEffect>
                                  </p:childTnLst>
                                </p:cTn>
                              </p:par>
                              <p:par>
                                <p:cTn id="92" presetID="5" presetClass="entr" presetSubtype="10"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checkerboard(across)">
                                      <p:cBhvr>
                                        <p:cTn id="94" dur="1000"/>
                                        <p:tgtEl>
                                          <p:spTgt spid="44"/>
                                        </p:tgtEl>
                                      </p:cBhvr>
                                    </p:animEffect>
                                  </p:childTnLst>
                                </p:cTn>
                              </p:par>
                              <p:par>
                                <p:cTn id="95" presetID="5" presetClass="entr" presetSubtype="10" fill="hold" nodeType="with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checkerboard(across)">
                                      <p:cBhvr>
                                        <p:cTn id="97"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autoUpdateAnimBg="0"/>
      <p:bldP spid="9" grpId="0" bldLvl="0" animBg="1" autoUpdateAnimBg="0"/>
      <p:bldP spid="13" grpId="0" bldLvl="0" animBg="1" autoUpdateAnimBg="0"/>
      <p:bldP spid="14" grpId="0" bldLvl="0" animBg="1" autoUpdateAnimBg="0"/>
      <p:bldP spid="15" grpId="0" bldLvl="0" animBg="1" autoUpdateAnimBg="0"/>
      <p:bldP spid="16" grpId="0" bldLvl="0" animBg="1" autoUpdateAnimBg="0"/>
      <p:bldP spid="19" grpId="0" bldLvl="0" animBg="1" autoUpdateAnimBg="0"/>
      <p:bldP spid="20" grpId="0" bldLvl="0" animBg="1" autoUpdateAnimBg="0"/>
      <p:bldP spid="21" grpId="0" bldLvl="0" animBg="1" autoUpdateAnimBg="0"/>
      <p:bldP spid="24" grpId="0" bldLvl="0" animBg="1" autoUpdateAnimBg="0"/>
      <p:bldP spid="25" grpId="0" bldLvl="0" animBg="1" autoUpdateAnimBg="0"/>
      <p:bldP spid="26" grpId="0" bldLvl="0" animBg="1" autoUpdateAnimBg="0"/>
      <p:bldP spid="27" grpId="0" bldLvl="0" animBg="1" autoUpdateAnimBg="0"/>
      <p:bldP spid="28" grpId="0" bldLvl="0" animBg="1" autoUpdateAnimBg="0"/>
      <p:bldP spid="29" grpId="0" bldLvl="0" animBg="1" autoUpdateAnimBg="0"/>
      <p:bldP spid="30" grpId="0" bldLvl="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Rectangle 2">
            <a:extLst>
              <a:ext uri="{FF2B5EF4-FFF2-40B4-BE49-F238E27FC236}">
                <a16:creationId xmlns:a16="http://schemas.microsoft.com/office/drawing/2014/main" id="{43C2A177-9A08-474C-8EAE-7F752D5427C9}"/>
              </a:ext>
            </a:extLst>
          </p:cNvPr>
          <p:cNvSpPr txBox="1">
            <a:spLocks noChangeArrowheads="1"/>
          </p:cNvSpPr>
          <p:nvPr/>
        </p:nvSpPr>
        <p:spPr>
          <a:xfrm>
            <a:off x="2079399" y="1038679"/>
            <a:ext cx="4608512" cy="742950"/>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3200" b="1" dirty="0">
                <a:latin typeface="+mn-ea"/>
                <a:ea typeface="+mn-ea"/>
              </a:rPr>
              <a:t>1</a:t>
            </a:r>
            <a:r>
              <a:rPr lang="zh-CN" altLang="en-US" sz="3200" b="1" dirty="0">
                <a:latin typeface="+mn-ea"/>
                <a:ea typeface="+mn-ea"/>
              </a:rPr>
              <a:t>、量 差 策 划</a:t>
            </a:r>
          </a:p>
        </p:txBody>
      </p:sp>
      <p:sp>
        <p:nvSpPr>
          <p:cNvPr id="8" name="Rectangle 3">
            <a:extLst>
              <a:ext uri="{FF2B5EF4-FFF2-40B4-BE49-F238E27FC236}">
                <a16:creationId xmlns:a16="http://schemas.microsoft.com/office/drawing/2014/main" id="{4D51093A-21B2-4C05-966B-95288C8D2BDC}"/>
              </a:ext>
            </a:extLst>
          </p:cNvPr>
          <p:cNvSpPr txBox="1">
            <a:spLocks noChangeArrowheads="1"/>
          </p:cNvSpPr>
          <p:nvPr/>
        </p:nvSpPr>
        <p:spPr>
          <a:xfrm>
            <a:off x="1631271" y="2127426"/>
            <a:ext cx="8998629" cy="4114800"/>
          </a:xfrm>
          <a:prstGeom prst="rect">
            <a:avLst/>
          </a:prstGeom>
        </p:spPr>
        <p:txBody>
          <a:bodyPr/>
          <a:lstStyle>
            <a:lvl1pPr marL="234315" indent="-234315" algn="l" defTabSz="935990" rtl="0" eaLnBrk="1" latinLnBrk="0" hangingPunct="1">
              <a:lnSpc>
                <a:spcPct val="90000"/>
              </a:lnSpc>
              <a:spcBef>
                <a:spcPct val="205000"/>
              </a:spcBef>
              <a:buFont typeface="Arial" panose="020B0604020202020204" pitchFamily="34" charset="0"/>
              <a:buChar char="•"/>
              <a:defRPr sz="2865" kern="1200">
                <a:solidFill>
                  <a:schemeClr val="tx1"/>
                </a:solidFill>
                <a:latin typeface="+mn-lt"/>
                <a:ea typeface="+mn-ea"/>
                <a:cs typeface="+mn-cs"/>
              </a:defRPr>
            </a:lvl1pPr>
            <a:lvl2pPr marL="701675" indent="-234315" algn="l" defTabSz="935990" rtl="0" eaLnBrk="1" latinLnBrk="0" hangingPunct="1">
              <a:lnSpc>
                <a:spcPct val="90000"/>
              </a:lnSpc>
              <a:spcBef>
                <a:spcPts val="510"/>
              </a:spcBef>
              <a:buFont typeface="Arial" panose="020B0604020202020204" pitchFamily="34" charset="0"/>
              <a:buChar char="•"/>
              <a:defRPr sz="2455" kern="1200">
                <a:solidFill>
                  <a:schemeClr val="tx1"/>
                </a:solidFill>
                <a:latin typeface="+mn-lt"/>
                <a:ea typeface="+mn-ea"/>
                <a:cs typeface="+mn-cs"/>
              </a:defRPr>
            </a:lvl2pPr>
            <a:lvl3pPr marL="1169670" indent="-234315" algn="l" defTabSz="935990" rtl="0" eaLnBrk="1" latinLnBrk="0" hangingPunct="1">
              <a:lnSpc>
                <a:spcPct val="90000"/>
              </a:lnSpc>
              <a:spcBef>
                <a:spcPts val="510"/>
              </a:spcBef>
              <a:buFont typeface="Arial" panose="020B0604020202020204" pitchFamily="34" charset="0"/>
              <a:buChar char="•"/>
              <a:defRPr sz="2050" kern="1200">
                <a:solidFill>
                  <a:schemeClr val="tx1"/>
                </a:solidFill>
                <a:latin typeface="+mn-lt"/>
                <a:ea typeface="+mn-ea"/>
                <a:cs typeface="+mn-cs"/>
              </a:defRPr>
            </a:lvl3pPr>
            <a:lvl4pPr marL="163830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4pPr>
            <a:lvl5pPr marL="210629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5pPr>
            <a:lvl6pPr marL="257429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6pPr>
            <a:lvl7pPr marL="304165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7pPr>
            <a:lvl8pPr marL="351028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8pPr>
            <a:lvl9pPr marL="397827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9pPr>
          </a:lstStyle>
          <a:p>
            <a:pPr>
              <a:lnSpc>
                <a:spcPct val="150000"/>
              </a:lnSpc>
            </a:pPr>
            <a:r>
              <a:rPr lang="en-US" altLang="zh-CN" sz="2400" b="1" dirty="0">
                <a:latin typeface="宋体" panose="02010600030101010101" pitchFamily="2" charset="-122"/>
              </a:rPr>
              <a:t>1</a:t>
            </a:r>
            <a:r>
              <a:rPr lang="zh-CN" altLang="en-US" sz="2400" b="1" dirty="0">
                <a:latin typeface="宋体" panose="02010600030101010101" pitchFamily="2" charset="-122"/>
              </a:rPr>
              <a:t>、固定总合同量差风险：一是通过变更，变更后工程量按图纸实际量计算；二是通过甩项；三是通过向业主道义索赔；</a:t>
            </a:r>
          </a:p>
          <a:p>
            <a:pPr>
              <a:lnSpc>
                <a:spcPct val="150000"/>
              </a:lnSpc>
            </a:pPr>
            <a:r>
              <a:rPr lang="en-US" altLang="zh-CN" sz="2400" b="1" dirty="0">
                <a:latin typeface="宋体" panose="02010600030101010101" pitchFamily="2" charset="-122"/>
              </a:rPr>
              <a:t>2</a:t>
            </a:r>
            <a:r>
              <a:rPr lang="zh-CN" altLang="en-US" sz="2400" b="1" dirty="0">
                <a:latin typeface="宋体" panose="02010600030101010101" pitchFamily="2" charset="-122"/>
              </a:rPr>
              <a:t>、固定单价、预结算制合同形式项目的量差策划：见结算对量专项商务策划。“营销对量”，把对量当结算办。充分利用“施工、结算”两套图的策略。</a:t>
            </a:r>
            <a:endParaRPr lang="en-US" altLang="zh-CN" sz="2400" b="1" dirty="0">
              <a:latin typeface="宋体" panose="02010600030101010101" pitchFamily="2" charset="-122"/>
            </a:endParaRPr>
          </a:p>
        </p:txBody>
      </p:sp>
    </p:spTree>
    <p:extLst>
      <p:ext uri="{BB962C8B-B14F-4D97-AF65-F5344CB8AC3E}">
        <p14:creationId xmlns:p14="http://schemas.microsoft.com/office/powerpoint/2010/main" val="28634455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9" name="Rectangle 2">
            <a:extLst>
              <a:ext uri="{FF2B5EF4-FFF2-40B4-BE49-F238E27FC236}">
                <a16:creationId xmlns:a16="http://schemas.microsoft.com/office/drawing/2014/main" id="{FC1C2A93-383C-4F2A-A8DB-601A4255B542}"/>
              </a:ext>
            </a:extLst>
          </p:cNvPr>
          <p:cNvSpPr txBox="1">
            <a:spLocks noChangeArrowheads="1"/>
          </p:cNvSpPr>
          <p:nvPr/>
        </p:nvSpPr>
        <p:spPr>
          <a:xfrm>
            <a:off x="1801813" y="1117828"/>
            <a:ext cx="5472112" cy="598487"/>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3200" b="1" dirty="0">
                <a:latin typeface="+mn-ea"/>
                <a:ea typeface="+mn-ea"/>
              </a:rPr>
              <a:t>2</a:t>
            </a:r>
            <a:r>
              <a:rPr lang="zh-CN" altLang="en-US" sz="3200" b="1" dirty="0">
                <a:latin typeface="+mn-ea"/>
                <a:ea typeface="+mn-ea"/>
              </a:rPr>
              <a:t>、签 证 索 赔 策 划</a:t>
            </a:r>
          </a:p>
        </p:txBody>
      </p:sp>
      <p:sp>
        <p:nvSpPr>
          <p:cNvPr id="11" name="Rectangle 3">
            <a:extLst>
              <a:ext uri="{FF2B5EF4-FFF2-40B4-BE49-F238E27FC236}">
                <a16:creationId xmlns:a16="http://schemas.microsoft.com/office/drawing/2014/main" id="{7E65C986-8322-4286-92D6-8BAF6FDA824D}"/>
              </a:ext>
            </a:extLst>
          </p:cNvPr>
          <p:cNvSpPr txBox="1">
            <a:spLocks noChangeArrowheads="1"/>
          </p:cNvSpPr>
          <p:nvPr/>
        </p:nvSpPr>
        <p:spPr>
          <a:xfrm>
            <a:off x="1081088" y="1838553"/>
            <a:ext cx="10071326" cy="3582533"/>
          </a:xfrm>
          <a:prstGeom prst="rect">
            <a:avLst/>
          </a:prstGeom>
        </p:spPr>
        <p:txBody>
          <a:bodyPr/>
          <a:lstStyle>
            <a:lvl1pPr marL="234315" indent="-234315" algn="l" defTabSz="935990" rtl="0" eaLnBrk="1" latinLnBrk="0" hangingPunct="1">
              <a:lnSpc>
                <a:spcPct val="90000"/>
              </a:lnSpc>
              <a:spcBef>
                <a:spcPct val="205000"/>
              </a:spcBef>
              <a:buFont typeface="Arial" panose="020B0604020202020204" pitchFamily="34" charset="0"/>
              <a:buChar char="•"/>
              <a:defRPr sz="2865" kern="1200">
                <a:solidFill>
                  <a:schemeClr val="tx1"/>
                </a:solidFill>
                <a:latin typeface="+mn-lt"/>
                <a:ea typeface="+mn-ea"/>
                <a:cs typeface="+mn-cs"/>
              </a:defRPr>
            </a:lvl1pPr>
            <a:lvl2pPr marL="701675" indent="-234315" algn="l" defTabSz="935990" rtl="0" eaLnBrk="1" latinLnBrk="0" hangingPunct="1">
              <a:lnSpc>
                <a:spcPct val="90000"/>
              </a:lnSpc>
              <a:spcBef>
                <a:spcPts val="510"/>
              </a:spcBef>
              <a:buFont typeface="Arial" panose="020B0604020202020204" pitchFamily="34" charset="0"/>
              <a:buChar char="•"/>
              <a:defRPr sz="2455" kern="1200">
                <a:solidFill>
                  <a:schemeClr val="tx1"/>
                </a:solidFill>
                <a:latin typeface="+mn-lt"/>
                <a:ea typeface="+mn-ea"/>
                <a:cs typeface="+mn-cs"/>
              </a:defRPr>
            </a:lvl2pPr>
            <a:lvl3pPr marL="1169670" indent="-234315" algn="l" defTabSz="935990" rtl="0" eaLnBrk="1" latinLnBrk="0" hangingPunct="1">
              <a:lnSpc>
                <a:spcPct val="90000"/>
              </a:lnSpc>
              <a:spcBef>
                <a:spcPts val="510"/>
              </a:spcBef>
              <a:buFont typeface="Arial" panose="020B0604020202020204" pitchFamily="34" charset="0"/>
              <a:buChar char="•"/>
              <a:defRPr sz="2050" kern="1200">
                <a:solidFill>
                  <a:schemeClr val="tx1"/>
                </a:solidFill>
                <a:latin typeface="+mn-lt"/>
                <a:ea typeface="+mn-ea"/>
                <a:cs typeface="+mn-cs"/>
              </a:defRPr>
            </a:lvl3pPr>
            <a:lvl4pPr marL="163830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4pPr>
            <a:lvl5pPr marL="210629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5pPr>
            <a:lvl6pPr marL="257429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6pPr>
            <a:lvl7pPr marL="304165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7pPr>
            <a:lvl8pPr marL="351028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8pPr>
            <a:lvl9pPr marL="397827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9pPr>
          </a:lstStyle>
          <a:p>
            <a:pPr>
              <a:lnSpc>
                <a:spcPct val="150000"/>
              </a:lnSpc>
              <a:spcBef>
                <a:spcPct val="10000"/>
              </a:spcBef>
              <a:spcAft>
                <a:spcPct val="10000"/>
              </a:spcAft>
            </a:pPr>
            <a:r>
              <a:rPr lang="en-US" altLang="zh-CN" sz="2400" b="1" dirty="0">
                <a:solidFill>
                  <a:srgbClr val="FF0000"/>
                </a:solidFill>
                <a:latin typeface="宋体" panose="02010600030101010101" pitchFamily="2" charset="-122"/>
              </a:rPr>
              <a:t>1</a:t>
            </a:r>
            <a:r>
              <a:rPr lang="zh-CN" altLang="en-US" sz="2400" b="1" dirty="0">
                <a:solidFill>
                  <a:srgbClr val="FF0000"/>
                </a:solidFill>
                <a:latin typeface="宋体" panose="02010600030101010101" pitchFamily="2" charset="-122"/>
              </a:rPr>
              <a:t>、因业主延期开工、停工、顺延工期，调整人、材、机单价和措施费用</a:t>
            </a:r>
            <a:endParaRPr lang="en-US" altLang="zh-CN" sz="2400" b="1" dirty="0">
              <a:solidFill>
                <a:srgbClr val="FF0000"/>
              </a:solidFill>
              <a:latin typeface="宋体" panose="02010600030101010101" pitchFamily="2" charset="-122"/>
            </a:endParaRPr>
          </a:p>
          <a:p>
            <a:pPr>
              <a:lnSpc>
                <a:spcPct val="150000"/>
              </a:lnSpc>
              <a:spcBef>
                <a:spcPct val="10000"/>
              </a:spcBef>
              <a:spcAft>
                <a:spcPct val="10000"/>
              </a:spcAft>
            </a:pPr>
            <a:endParaRPr lang="zh-CN" altLang="en-US" sz="2400" b="1" dirty="0">
              <a:solidFill>
                <a:srgbClr val="FF0000"/>
              </a:solidFill>
              <a:latin typeface="宋体" panose="02010600030101010101" pitchFamily="2" charset="-122"/>
            </a:endParaRPr>
          </a:p>
          <a:p>
            <a:pPr>
              <a:lnSpc>
                <a:spcPct val="150000"/>
              </a:lnSpc>
              <a:spcBef>
                <a:spcPct val="10000"/>
              </a:spcBef>
              <a:spcAft>
                <a:spcPct val="10000"/>
              </a:spcAft>
            </a:pPr>
            <a:r>
              <a:rPr lang="zh-CN" altLang="en-US" sz="2400" b="1" dirty="0">
                <a:latin typeface="宋体" panose="02010600030101010101" pitchFamily="2" charset="-122"/>
              </a:rPr>
              <a:t> 某项目固定单价合同形式，措施费用包干。合同约定开工时间为***年***月***日，由于业主指定分包土方、桩基等单位影响，导致我司实际开工日期为***年***月</a:t>
            </a:r>
            <a:r>
              <a:rPr lang="en-US" altLang="zh-CN" sz="2400" b="1" dirty="0">
                <a:latin typeface="宋体" panose="02010600030101010101" pitchFamily="2" charset="-122"/>
              </a:rPr>
              <a:t>***</a:t>
            </a:r>
            <a:r>
              <a:rPr lang="zh-CN" altLang="en-US" sz="2400" b="1" dirty="0">
                <a:latin typeface="宋体" panose="02010600030101010101" pitchFamily="2" charset="-122"/>
              </a:rPr>
              <a:t>日，延期开工</a:t>
            </a:r>
            <a:r>
              <a:rPr lang="en-US" altLang="zh-CN" sz="2400" b="1" dirty="0">
                <a:latin typeface="宋体" panose="02010600030101010101" pitchFamily="2" charset="-122"/>
              </a:rPr>
              <a:t>3</a:t>
            </a:r>
            <a:r>
              <a:rPr lang="zh-CN" altLang="en-US" sz="2400" b="1" dirty="0">
                <a:latin typeface="宋体" panose="02010600030101010101" pitchFamily="2" charset="-122"/>
              </a:rPr>
              <a:t>个月。从而向业主提出索赔：钢筋、商品砼、人工单价需调整，另外措施费用也需调整。项目部提供了相应的支撑性资料，索赔费用高达***万元。</a:t>
            </a:r>
          </a:p>
        </p:txBody>
      </p:sp>
    </p:spTree>
    <p:extLst>
      <p:ext uri="{BB962C8B-B14F-4D97-AF65-F5344CB8AC3E}">
        <p14:creationId xmlns:p14="http://schemas.microsoft.com/office/powerpoint/2010/main" val="176951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9" name="Rectangle 2">
            <a:extLst>
              <a:ext uri="{FF2B5EF4-FFF2-40B4-BE49-F238E27FC236}">
                <a16:creationId xmlns:a16="http://schemas.microsoft.com/office/drawing/2014/main" id="{A7499874-FFAE-44C5-B470-21A6B25CE383}"/>
              </a:ext>
            </a:extLst>
          </p:cNvPr>
          <p:cNvSpPr>
            <a:spLocks noChangeArrowheads="1"/>
          </p:cNvSpPr>
          <p:nvPr/>
        </p:nvSpPr>
        <p:spPr bwMode="auto">
          <a:xfrm>
            <a:off x="3732427" y="6031485"/>
            <a:ext cx="460851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r>
              <a:rPr lang="en-US" altLang="zh-CN" sz="2800" b="1" dirty="0"/>
              <a:t>××××</a:t>
            </a:r>
            <a:r>
              <a:rPr lang="zh-CN" altLang="en-US" sz="2800" b="1" dirty="0"/>
              <a:t>项目底板专项策划</a:t>
            </a:r>
            <a:r>
              <a:rPr lang="zh-CN" altLang="en-US" sz="4400" b="1" dirty="0">
                <a:solidFill>
                  <a:schemeClr val="tx2"/>
                </a:solidFill>
              </a:rPr>
              <a:t>      </a:t>
            </a:r>
            <a:endParaRPr lang="zh-CN" altLang="en-US" sz="4400" b="1" dirty="0">
              <a:solidFill>
                <a:schemeClr val="accent1"/>
              </a:solidFill>
            </a:endParaRPr>
          </a:p>
        </p:txBody>
      </p:sp>
      <p:sp>
        <p:nvSpPr>
          <p:cNvPr id="11" name="Text Box 3">
            <a:extLst>
              <a:ext uri="{FF2B5EF4-FFF2-40B4-BE49-F238E27FC236}">
                <a16:creationId xmlns:a16="http://schemas.microsoft.com/office/drawing/2014/main" id="{44A9DF7D-F88A-4F74-818D-3A3C6F0FEF7C}"/>
              </a:ext>
            </a:extLst>
          </p:cNvPr>
          <p:cNvSpPr txBox="1">
            <a:spLocks noChangeArrowheads="1"/>
          </p:cNvSpPr>
          <p:nvPr/>
        </p:nvSpPr>
        <p:spPr bwMode="auto">
          <a:xfrm>
            <a:off x="1860765" y="1316038"/>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
        <p:nvSpPr>
          <p:cNvPr id="12" name="AutoShape 5981">
            <a:extLst>
              <a:ext uri="{FF2B5EF4-FFF2-40B4-BE49-F238E27FC236}">
                <a16:creationId xmlns:a16="http://schemas.microsoft.com/office/drawing/2014/main" id="{5F727B0D-2ECE-47AC-8C61-267287346BED}"/>
              </a:ext>
            </a:extLst>
          </p:cNvPr>
          <p:cNvSpPr>
            <a:spLocks noChangeArrowheads="1"/>
          </p:cNvSpPr>
          <p:nvPr/>
        </p:nvSpPr>
        <p:spPr bwMode="auto">
          <a:xfrm>
            <a:off x="5604090" y="3654998"/>
            <a:ext cx="609600" cy="533400"/>
          </a:xfrm>
          <a:prstGeom prst="rightArrow">
            <a:avLst>
              <a:gd name="adj1" fmla="val 50000"/>
              <a:gd name="adj2" fmla="val 28571"/>
            </a:avLst>
          </a:prstGeom>
          <a:solidFill>
            <a:srgbClr val="FF0000"/>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
        <p:nvSpPr>
          <p:cNvPr id="13" name="Rectangle 5982">
            <a:extLst>
              <a:ext uri="{FF2B5EF4-FFF2-40B4-BE49-F238E27FC236}">
                <a16:creationId xmlns:a16="http://schemas.microsoft.com/office/drawing/2014/main" id="{C908789B-5974-4E82-9142-1F010DEDC9FB}"/>
              </a:ext>
            </a:extLst>
          </p:cNvPr>
          <p:cNvSpPr>
            <a:spLocks noChangeArrowheads="1"/>
          </p:cNvSpPr>
          <p:nvPr/>
        </p:nvSpPr>
        <p:spPr bwMode="auto">
          <a:xfrm>
            <a:off x="2775472" y="5790331"/>
            <a:ext cx="1600200" cy="314882"/>
          </a:xfrm>
          <a:prstGeom prst="rect">
            <a:avLst/>
          </a:prstGeom>
          <a:solidFill>
            <a:srgbClr val="FF9900"/>
          </a:solidFill>
          <a:ln w="9525">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r>
              <a:rPr lang="zh-CN" altLang="en-US" sz="2200" dirty="0"/>
              <a:t>        </a:t>
            </a:r>
            <a:r>
              <a:rPr lang="zh-CN" altLang="en-US" sz="1600" b="1" dirty="0"/>
              <a:t>策 划 前          </a:t>
            </a:r>
          </a:p>
        </p:txBody>
      </p:sp>
      <p:sp>
        <p:nvSpPr>
          <p:cNvPr id="14" name="Rectangle 5983">
            <a:extLst>
              <a:ext uri="{FF2B5EF4-FFF2-40B4-BE49-F238E27FC236}">
                <a16:creationId xmlns:a16="http://schemas.microsoft.com/office/drawing/2014/main" id="{67194716-E907-4AA7-BC78-7F6C892CCFAC}"/>
              </a:ext>
            </a:extLst>
          </p:cNvPr>
          <p:cNvSpPr>
            <a:spLocks noChangeArrowheads="1"/>
          </p:cNvSpPr>
          <p:nvPr/>
        </p:nvSpPr>
        <p:spPr bwMode="auto">
          <a:xfrm>
            <a:off x="7534490" y="5782350"/>
            <a:ext cx="1600199" cy="228600"/>
          </a:xfrm>
          <a:prstGeom prst="rect">
            <a:avLst/>
          </a:prstGeom>
          <a:solidFill>
            <a:srgbClr val="FF9900"/>
          </a:solidFill>
          <a:ln w="9525">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anchor="ctr"/>
          <a:lstStyle/>
          <a:p>
            <a:pPr algn="ctr" eaLnBrk="1" hangingPunct="1">
              <a:defRPr/>
            </a:pPr>
            <a:r>
              <a:rPr lang="zh-CN" altLang="en-US" sz="1600" dirty="0"/>
              <a:t>        </a:t>
            </a:r>
            <a:r>
              <a:rPr lang="zh-CN" altLang="en-US" sz="1600" b="1" dirty="0"/>
              <a:t>策 划 后          </a:t>
            </a:r>
          </a:p>
        </p:txBody>
      </p:sp>
      <p:sp>
        <p:nvSpPr>
          <p:cNvPr id="15" name="Rectangle 5984">
            <a:extLst>
              <a:ext uri="{FF2B5EF4-FFF2-40B4-BE49-F238E27FC236}">
                <a16:creationId xmlns:a16="http://schemas.microsoft.com/office/drawing/2014/main" id="{432CCA1F-555E-4F58-9B09-29F8107AB3B9}"/>
              </a:ext>
            </a:extLst>
          </p:cNvPr>
          <p:cNvSpPr>
            <a:spLocks noChangeArrowheads="1"/>
          </p:cNvSpPr>
          <p:nvPr/>
        </p:nvSpPr>
        <p:spPr bwMode="auto">
          <a:xfrm>
            <a:off x="2707189" y="1514277"/>
            <a:ext cx="4059734" cy="669197"/>
          </a:xfrm>
          <a:prstGeom prst="rect">
            <a:avLst/>
          </a:prstGeom>
          <a:solidFill>
            <a:srgbClr val="00B0F0"/>
          </a:solidFill>
          <a:ln w="9525">
            <a:noFill/>
            <a:miter lim="800000"/>
            <a:headEnd/>
            <a:tailEnd/>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eaLnBrk="1" hangingPunct="1">
              <a:defRPr/>
            </a:pPr>
            <a:r>
              <a:rPr lang="zh-CN" altLang="en-US" sz="2200"/>
              <a:t>         </a:t>
            </a:r>
            <a:r>
              <a:rPr lang="zh-CN" altLang="en-US" sz="2200">
                <a:latin typeface="宋体" pitchFamily="2" charset="-122"/>
                <a:ea typeface="宋体" pitchFamily="2" charset="-122"/>
              </a:rPr>
              <a:t>一、底板工序优化示意图</a:t>
            </a:r>
            <a:r>
              <a:rPr lang="zh-CN" altLang="en-US" sz="2200"/>
              <a:t>     </a:t>
            </a:r>
            <a:r>
              <a:rPr lang="zh-CN" altLang="en-US" sz="1500"/>
              <a:t>       </a:t>
            </a:r>
          </a:p>
        </p:txBody>
      </p:sp>
      <p:grpSp>
        <p:nvGrpSpPr>
          <p:cNvPr id="16" name="Group 1121">
            <a:extLst>
              <a:ext uri="{FF2B5EF4-FFF2-40B4-BE49-F238E27FC236}">
                <a16:creationId xmlns:a16="http://schemas.microsoft.com/office/drawing/2014/main" id="{593A5EAD-3AFF-4505-B927-B37BD6F6B958}"/>
              </a:ext>
            </a:extLst>
          </p:cNvPr>
          <p:cNvGrpSpPr>
            <a:grpSpLocks/>
          </p:cNvGrpSpPr>
          <p:nvPr/>
        </p:nvGrpSpPr>
        <p:grpSpPr bwMode="auto">
          <a:xfrm>
            <a:off x="1860765" y="2431035"/>
            <a:ext cx="3600450" cy="3095625"/>
            <a:chOff x="340" y="1389"/>
            <a:chExt cx="2500" cy="2335"/>
          </a:xfrm>
        </p:grpSpPr>
        <p:grpSp>
          <p:nvGrpSpPr>
            <p:cNvPr id="17" name="Group 1162">
              <a:extLst>
                <a:ext uri="{FF2B5EF4-FFF2-40B4-BE49-F238E27FC236}">
                  <a16:creationId xmlns:a16="http://schemas.microsoft.com/office/drawing/2014/main" id="{8DD4D3F0-570C-42C9-800C-B14F62454944}"/>
                </a:ext>
              </a:extLst>
            </p:cNvPr>
            <p:cNvGrpSpPr>
              <a:grpSpLocks/>
            </p:cNvGrpSpPr>
            <p:nvPr/>
          </p:nvGrpSpPr>
          <p:grpSpPr bwMode="auto">
            <a:xfrm>
              <a:off x="340" y="1389"/>
              <a:ext cx="2500" cy="2335"/>
              <a:chOff x="184" y="1263"/>
              <a:chExt cx="2500" cy="2335"/>
            </a:xfrm>
          </p:grpSpPr>
          <p:pic>
            <p:nvPicPr>
              <p:cNvPr id="643" name="圆角矩形 4251">
                <a:extLst>
                  <a:ext uri="{FF2B5EF4-FFF2-40B4-BE49-F238E27FC236}">
                    <a16:creationId xmlns:a16="http://schemas.microsoft.com/office/drawing/2014/main" id="{8F2DC59B-8C55-4742-A427-61DAFE42BFA9}"/>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4" y="1263"/>
                <a:ext cx="2500" cy="2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4" name="Text Box 6">
                <a:extLst>
                  <a:ext uri="{FF2B5EF4-FFF2-40B4-BE49-F238E27FC236}">
                    <a16:creationId xmlns:a16="http://schemas.microsoft.com/office/drawing/2014/main" id="{46E0BA6C-6E88-476F-867C-4FC219062EC3}"/>
                  </a:ext>
                </a:extLst>
              </p:cNvPr>
              <p:cNvSpPr txBox="1">
                <a:spLocks noChangeArrowheads="1"/>
              </p:cNvSpPr>
              <p:nvPr/>
            </p:nvSpPr>
            <p:spPr bwMode="auto">
              <a:xfrm>
                <a:off x="244" y="1322"/>
                <a:ext cx="2380" cy="2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grpSp>
        <p:sp>
          <p:nvSpPr>
            <p:cNvPr id="18" name="AutoShape 1832">
              <a:extLst>
                <a:ext uri="{FF2B5EF4-FFF2-40B4-BE49-F238E27FC236}">
                  <a16:creationId xmlns:a16="http://schemas.microsoft.com/office/drawing/2014/main" id="{7C809B33-4FC9-4029-82C2-934510187806}"/>
                </a:ext>
              </a:extLst>
            </p:cNvPr>
            <p:cNvSpPr>
              <a:spLocks noChangeAspect="1" noChangeArrowheads="1" noTextEdit="1"/>
            </p:cNvSpPr>
            <p:nvPr/>
          </p:nvSpPr>
          <p:spPr bwMode="auto">
            <a:xfrm>
              <a:off x="403" y="1502"/>
              <a:ext cx="2320" cy="2109"/>
            </a:xfrm>
            <a:prstGeom prst="rect">
              <a:avLst/>
            </a:prstGeom>
            <a:noFill/>
            <a:ln w="9525" algn="ctr">
              <a:solidFill>
                <a:srgbClr val="0D0D0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 name="Line 1834">
              <a:extLst>
                <a:ext uri="{FF2B5EF4-FFF2-40B4-BE49-F238E27FC236}">
                  <a16:creationId xmlns:a16="http://schemas.microsoft.com/office/drawing/2014/main" id="{3C343AFF-10CD-46B2-B93B-CF7B567DACD2}"/>
                </a:ext>
              </a:extLst>
            </p:cNvPr>
            <p:cNvSpPr>
              <a:spLocks noChangeShapeType="1"/>
            </p:cNvSpPr>
            <p:nvPr/>
          </p:nvSpPr>
          <p:spPr bwMode="auto">
            <a:xfrm>
              <a:off x="940" y="3496"/>
              <a:ext cx="177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 name="Line 1835">
              <a:extLst>
                <a:ext uri="{FF2B5EF4-FFF2-40B4-BE49-F238E27FC236}">
                  <a16:creationId xmlns:a16="http://schemas.microsoft.com/office/drawing/2014/main" id="{B480A970-0D22-415A-9BCC-34CE6E160028}"/>
                </a:ext>
              </a:extLst>
            </p:cNvPr>
            <p:cNvSpPr>
              <a:spLocks noChangeShapeType="1"/>
            </p:cNvSpPr>
            <p:nvPr/>
          </p:nvSpPr>
          <p:spPr bwMode="auto">
            <a:xfrm>
              <a:off x="940" y="2969"/>
              <a:ext cx="177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 name="Line 1836">
              <a:extLst>
                <a:ext uri="{FF2B5EF4-FFF2-40B4-BE49-F238E27FC236}">
                  <a16:creationId xmlns:a16="http://schemas.microsoft.com/office/drawing/2014/main" id="{74659AAD-D828-44FA-A50F-AC1A80E9B492}"/>
                </a:ext>
              </a:extLst>
            </p:cNvPr>
            <p:cNvSpPr>
              <a:spLocks noChangeShapeType="1"/>
            </p:cNvSpPr>
            <p:nvPr/>
          </p:nvSpPr>
          <p:spPr bwMode="auto">
            <a:xfrm>
              <a:off x="940" y="1573"/>
              <a:ext cx="177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 name="Line 1837">
              <a:extLst>
                <a:ext uri="{FF2B5EF4-FFF2-40B4-BE49-F238E27FC236}">
                  <a16:creationId xmlns:a16="http://schemas.microsoft.com/office/drawing/2014/main" id="{5B9313B4-4A94-421F-966E-B26A74377333}"/>
                </a:ext>
              </a:extLst>
            </p:cNvPr>
            <p:cNvSpPr>
              <a:spLocks noChangeShapeType="1"/>
            </p:cNvSpPr>
            <p:nvPr/>
          </p:nvSpPr>
          <p:spPr bwMode="auto">
            <a:xfrm>
              <a:off x="940" y="2846"/>
              <a:ext cx="177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 name="Line 1838">
              <a:extLst>
                <a:ext uri="{FF2B5EF4-FFF2-40B4-BE49-F238E27FC236}">
                  <a16:creationId xmlns:a16="http://schemas.microsoft.com/office/drawing/2014/main" id="{D3690052-82FE-40C4-BCA2-0D7BBD5B18F8}"/>
                </a:ext>
              </a:extLst>
            </p:cNvPr>
            <p:cNvSpPr>
              <a:spLocks noChangeShapeType="1"/>
            </p:cNvSpPr>
            <p:nvPr/>
          </p:nvSpPr>
          <p:spPr bwMode="auto">
            <a:xfrm>
              <a:off x="940" y="2825"/>
              <a:ext cx="177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 name="Line 1839">
              <a:extLst>
                <a:ext uri="{FF2B5EF4-FFF2-40B4-BE49-F238E27FC236}">
                  <a16:creationId xmlns:a16="http://schemas.microsoft.com/office/drawing/2014/main" id="{C59180C1-A937-4139-8839-28EEA9F23392}"/>
                </a:ext>
              </a:extLst>
            </p:cNvPr>
            <p:cNvSpPr>
              <a:spLocks noChangeShapeType="1"/>
            </p:cNvSpPr>
            <p:nvPr/>
          </p:nvSpPr>
          <p:spPr bwMode="auto">
            <a:xfrm>
              <a:off x="940" y="2621"/>
              <a:ext cx="177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 name="Line 1840">
              <a:extLst>
                <a:ext uri="{FF2B5EF4-FFF2-40B4-BE49-F238E27FC236}">
                  <a16:creationId xmlns:a16="http://schemas.microsoft.com/office/drawing/2014/main" id="{1E281653-D025-42DA-A1B0-24C554019835}"/>
                </a:ext>
              </a:extLst>
            </p:cNvPr>
            <p:cNvSpPr>
              <a:spLocks noChangeShapeType="1"/>
            </p:cNvSpPr>
            <p:nvPr/>
          </p:nvSpPr>
          <p:spPr bwMode="auto">
            <a:xfrm>
              <a:off x="940" y="2825"/>
              <a:ext cx="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 name="Line 1841">
              <a:extLst>
                <a:ext uri="{FF2B5EF4-FFF2-40B4-BE49-F238E27FC236}">
                  <a16:creationId xmlns:a16="http://schemas.microsoft.com/office/drawing/2014/main" id="{FA550EF7-8A41-466D-B05C-E0F31DF59AFC}"/>
                </a:ext>
              </a:extLst>
            </p:cNvPr>
            <p:cNvSpPr>
              <a:spLocks noChangeShapeType="1"/>
            </p:cNvSpPr>
            <p:nvPr/>
          </p:nvSpPr>
          <p:spPr bwMode="auto">
            <a:xfrm flipH="1">
              <a:off x="1012" y="3496"/>
              <a:ext cx="115" cy="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 name="Line 1842">
              <a:extLst>
                <a:ext uri="{FF2B5EF4-FFF2-40B4-BE49-F238E27FC236}">
                  <a16:creationId xmlns:a16="http://schemas.microsoft.com/office/drawing/2014/main" id="{8070DEEB-8CC7-4CE3-9FFB-C42572C83918}"/>
                </a:ext>
              </a:extLst>
            </p:cNvPr>
            <p:cNvSpPr>
              <a:spLocks noChangeShapeType="1"/>
            </p:cNvSpPr>
            <p:nvPr/>
          </p:nvSpPr>
          <p:spPr bwMode="auto">
            <a:xfrm flipH="1">
              <a:off x="1046" y="3496"/>
              <a:ext cx="121" cy="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 name="Line 1843">
              <a:extLst>
                <a:ext uri="{FF2B5EF4-FFF2-40B4-BE49-F238E27FC236}">
                  <a16:creationId xmlns:a16="http://schemas.microsoft.com/office/drawing/2014/main" id="{394ABDFD-04C6-4756-B97E-FCEF86D0301D}"/>
                </a:ext>
              </a:extLst>
            </p:cNvPr>
            <p:cNvSpPr>
              <a:spLocks noChangeShapeType="1"/>
            </p:cNvSpPr>
            <p:nvPr/>
          </p:nvSpPr>
          <p:spPr bwMode="auto">
            <a:xfrm flipH="1">
              <a:off x="1079" y="3496"/>
              <a:ext cx="119" cy="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 name="Line 1844">
              <a:extLst>
                <a:ext uri="{FF2B5EF4-FFF2-40B4-BE49-F238E27FC236}">
                  <a16:creationId xmlns:a16="http://schemas.microsoft.com/office/drawing/2014/main" id="{539412A5-D494-4A06-AA0A-5D5DD5FB13C4}"/>
                </a:ext>
              </a:extLst>
            </p:cNvPr>
            <p:cNvSpPr>
              <a:spLocks noChangeShapeType="1"/>
            </p:cNvSpPr>
            <p:nvPr/>
          </p:nvSpPr>
          <p:spPr bwMode="auto">
            <a:xfrm>
              <a:off x="1198" y="3496"/>
              <a:ext cx="78" cy="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 name="Line 1845">
              <a:extLst>
                <a:ext uri="{FF2B5EF4-FFF2-40B4-BE49-F238E27FC236}">
                  <a16:creationId xmlns:a16="http://schemas.microsoft.com/office/drawing/2014/main" id="{F59D4583-0E14-4496-A3A6-BFA3EDA672D6}"/>
                </a:ext>
              </a:extLst>
            </p:cNvPr>
            <p:cNvSpPr>
              <a:spLocks noChangeShapeType="1"/>
            </p:cNvSpPr>
            <p:nvPr/>
          </p:nvSpPr>
          <p:spPr bwMode="auto">
            <a:xfrm>
              <a:off x="1170" y="3519"/>
              <a:ext cx="80" cy="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 name="Line 1846">
              <a:extLst>
                <a:ext uri="{FF2B5EF4-FFF2-40B4-BE49-F238E27FC236}">
                  <a16:creationId xmlns:a16="http://schemas.microsoft.com/office/drawing/2014/main" id="{BE6E4E38-9F99-4D1B-88CF-89D7B3928709}"/>
                </a:ext>
              </a:extLst>
            </p:cNvPr>
            <p:cNvSpPr>
              <a:spLocks noChangeShapeType="1"/>
            </p:cNvSpPr>
            <p:nvPr/>
          </p:nvSpPr>
          <p:spPr bwMode="auto">
            <a:xfrm>
              <a:off x="1139" y="3544"/>
              <a:ext cx="100" cy="5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 name="Line 1847">
              <a:extLst>
                <a:ext uri="{FF2B5EF4-FFF2-40B4-BE49-F238E27FC236}">
                  <a16:creationId xmlns:a16="http://schemas.microsoft.com/office/drawing/2014/main" id="{C334E0EF-CBA2-4F3F-945E-9556F92823BB}"/>
                </a:ext>
              </a:extLst>
            </p:cNvPr>
            <p:cNvSpPr>
              <a:spLocks noChangeShapeType="1"/>
            </p:cNvSpPr>
            <p:nvPr/>
          </p:nvSpPr>
          <p:spPr bwMode="auto">
            <a:xfrm>
              <a:off x="1564" y="3544"/>
              <a:ext cx="100" cy="5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 name="Line 1848">
              <a:extLst>
                <a:ext uri="{FF2B5EF4-FFF2-40B4-BE49-F238E27FC236}">
                  <a16:creationId xmlns:a16="http://schemas.microsoft.com/office/drawing/2014/main" id="{78C3DADD-E97A-41D7-8437-A5BD25234537}"/>
                </a:ext>
              </a:extLst>
            </p:cNvPr>
            <p:cNvSpPr>
              <a:spLocks noChangeShapeType="1"/>
            </p:cNvSpPr>
            <p:nvPr/>
          </p:nvSpPr>
          <p:spPr bwMode="auto">
            <a:xfrm>
              <a:off x="1594" y="3519"/>
              <a:ext cx="81" cy="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 name="Line 1849">
              <a:extLst>
                <a:ext uri="{FF2B5EF4-FFF2-40B4-BE49-F238E27FC236}">
                  <a16:creationId xmlns:a16="http://schemas.microsoft.com/office/drawing/2014/main" id="{0E1E39A5-704C-4A4A-B4D4-32AFA708345F}"/>
                </a:ext>
              </a:extLst>
            </p:cNvPr>
            <p:cNvSpPr>
              <a:spLocks noChangeShapeType="1"/>
            </p:cNvSpPr>
            <p:nvPr/>
          </p:nvSpPr>
          <p:spPr bwMode="auto">
            <a:xfrm>
              <a:off x="1623" y="3496"/>
              <a:ext cx="78" cy="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 name="Line 1850">
              <a:extLst>
                <a:ext uri="{FF2B5EF4-FFF2-40B4-BE49-F238E27FC236}">
                  <a16:creationId xmlns:a16="http://schemas.microsoft.com/office/drawing/2014/main" id="{DA356165-422B-4696-B632-F98F4EA8A1AD}"/>
                </a:ext>
              </a:extLst>
            </p:cNvPr>
            <p:cNvSpPr>
              <a:spLocks noChangeShapeType="1"/>
            </p:cNvSpPr>
            <p:nvPr/>
          </p:nvSpPr>
          <p:spPr bwMode="auto">
            <a:xfrm flipH="1">
              <a:off x="1503" y="3496"/>
              <a:ext cx="120" cy="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 name="Line 1851">
              <a:extLst>
                <a:ext uri="{FF2B5EF4-FFF2-40B4-BE49-F238E27FC236}">
                  <a16:creationId xmlns:a16="http://schemas.microsoft.com/office/drawing/2014/main" id="{83634D0B-777A-40BF-BC86-8B12A7E0E73B}"/>
                </a:ext>
              </a:extLst>
            </p:cNvPr>
            <p:cNvSpPr>
              <a:spLocks noChangeShapeType="1"/>
            </p:cNvSpPr>
            <p:nvPr/>
          </p:nvSpPr>
          <p:spPr bwMode="auto">
            <a:xfrm flipH="1">
              <a:off x="1470" y="3496"/>
              <a:ext cx="122" cy="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 name="Line 1852">
              <a:extLst>
                <a:ext uri="{FF2B5EF4-FFF2-40B4-BE49-F238E27FC236}">
                  <a16:creationId xmlns:a16="http://schemas.microsoft.com/office/drawing/2014/main" id="{A5E31855-4FF9-42DF-9823-DC76BC8AE1F2}"/>
                </a:ext>
              </a:extLst>
            </p:cNvPr>
            <p:cNvSpPr>
              <a:spLocks noChangeShapeType="1"/>
            </p:cNvSpPr>
            <p:nvPr/>
          </p:nvSpPr>
          <p:spPr bwMode="auto">
            <a:xfrm flipH="1">
              <a:off x="1435" y="3496"/>
              <a:ext cx="117" cy="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 name="Line 1853">
              <a:extLst>
                <a:ext uri="{FF2B5EF4-FFF2-40B4-BE49-F238E27FC236}">
                  <a16:creationId xmlns:a16="http://schemas.microsoft.com/office/drawing/2014/main" id="{DBE45C5C-B224-4662-924F-5BE4B737934B}"/>
                </a:ext>
              </a:extLst>
            </p:cNvPr>
            <p:cNvSpPr>
              <a:spLocks noChangeShapeType="1"/>
            </p:cNvSpPr>
            <p:nvPr/>
          </p:nvSpPr>
          <p:spPr bwMode="auto">
            <a:xfrm>
              <a:off x="1969" y="3544"/>
              <a:ext cx="100" cy="5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 name="Line 1854">
              <a:extLst>
                <a:ext uri="{FF2B5EF4-FFF2-40B4-BE49-F238E27FC236}">
                  <a16:creationId xmlns:a16="http://schemas.microsoft.com/office/drawing/2014/main" id="{DA43D58C-E9EE-490D-B019-95CA2709C874}"/>
                </a:ext>
              </a:extLst>
            </p:cNvPr>
            <p:cNvSpPr>
              <a:spLocks noChangeShapeType="1"/>
            </p:cNvSpPr>
            <p:nvPr/>
          </p:nvSpPr>
          <p:spPr bwMode="auto">
            <a:xfrm>
              <a:off x="2000" y="3519"/>
              <a:ext cx="80" cy="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 name="Line 1855">
              <a:extLst>
                <a:ext uri="{FF2B5EF4-FFF2-40B4-BE49-F238E27FC236}">
                  <a16:creationId xmlns:a16="http://schemas.microsoft.com/office/drawing/2014/main" id="{E97CB0A3-C769-4F2F-A515-50318358D725}"/>
                </a:ext>
              </a:extLst>
            </p:cNvPr>
            <p:cNvSpPr>
              <a:spLocks noChangeShapeType="1"/>
            </p:cNvSpPr>
            <p:nvPr/>
          </p:nvSpPr>
          <p:spPr bwMode="auto">
            <a:xfrm>
              <a:off x="2029" y="3496"/>
              <a:ext cx="78" cy="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 name="Line 1856">
              <a:extLst>
                <a:ext uri="{FF2B5EF4-FFF2-40B4-BE49-F238E27FC236}">
                  <a16:creationId xmlns:a16="http://schemas.microsoft.com/office/drawing/2014/main" id="{771D4976-7B68-4CC3-81E3-7659FB4A8795}"/>
                </a:ext>
              </a:extLst>
            </p:cNvPr>
            <p:cNvSpPr>
              <a:spLocks noChangeShapeType="1"/>
            </p:cNvSpPr>
            <p:nvPr/>
          </p:nvSpPr>
          <p:spPr bwMode="auto">
            <a:xfrm flipH="1">
              <a:off x="1909" y="3496"/>
              <a:ext cx="120" cy="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2" name="Line 1857">
              <a:extLst>
                <a:ext uri="{FF2B5EF4-FFF2-40B4-BE49-F238E27FC236}">
                  <a16:creationId xmlns:a16="http://schemas.microsoft.com/office/drawing/2014/main" id="{0348DDA0-9355-4069-A4DB-0C7A57AB368D}"/>
                </a:ext>
              </a:extLst>
            </p:cNvPr>
            <p:cNvSpPr>
              <a:spLocks noChangeShapeType="1"/>
            </p:cNvSpPr>
            <p:nvPr/>
          </p:nvSpPr>
          <p:spPr bwMode="auto">
            <a:xfrm flipH="1">
              <a:off x="1875" y="3496"/>
              <a:ext cx="123" cy="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 name="Line 1858">
              <a:extLst>
                <a:ext uri="{FF2B5EF4-FFF2-40B4-BE49-F238E27FC236}">
                  <a16:creationId xmlns:a16="http://schemas.microsoft.com/office/drawing/2014/main" id="{405FDAED-883D-4898-9E67-46B332233995}"/>
                </a:ext>
              </a:extLst>
            </p:cNvPr>
            <p:cNvSpPr>
              <a:spLocks noChangeShapeType="1"/>
            </p:cNvSpPr>
            <p:nvPr/>
          </p:nvSpPr>
          <p:spPr bwMode="auto">
            <a:xfrm flipH="1">
              <a:off x="1841" y="3496"/>
              <a:ext cx="116" cy="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 name="Line 1859">
              <a:extLst>
                <a:ext uri="{FF2B5EF4-FFF2-40B4-BE49-F238E27FC236}">
                  <a16:creationId xmlns:a16="http://schemas.microsoft.com/office/drawing/2014/main" id="{208F07AC-7037-4190-94C8-E8CEECC8B0F2}"/>
                </a:ext>
              </a:extLst>
            </p:cNvPr>
            <p:cNvSpPr>
              <a:spLocks noChangeShapeType="1"/>
            </p:cNvSpPr>
            <p:nvPr/>
          </p:nvSpPr>
          <p:spPr bwMode="auto">
            <a:xfrm>
              <a:off x="2323" y="3544"/>
              <a:ext cx="100" cy="5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 name="Line 1860">
              <a:extLst>
                <a:ext uri="{FF2B5EF4-FFF2-40B4-BE49-F238E27FC236}">
                  <a16:creationId xmlns:a16="http://schemas.microsoft.com/office/drawing/2014/main" id="{9030D6D0-C243-4E19-A5F0-3D6A3DC0EB53}"/>
                </a:ext>
              </a:extLst>
            </p:cNvPr>
            <p:cNvSpPr>
              <a:spLocks noChangeShapeType="1"/>
            </p:cNvSpPr>
            <p:nvPr/>
          </p:nvSpPr>
          <p:spPr bwMode="auto">
            <a:xfrm>
              <a:off x="2355" y="3519"/>
              <a:ext cx="79" cy="5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 name="Line 1861">
              <a:extLst>
                <a:ext uri="{FF2B5EF4-FFF2-40B4-BE49-F238E27FC236}">
                  <a16:creationId xmlns:a16="http://schemas.microsoft.com/office/drawing/2014/main" id="{97AEE514-B258-4852-A2D2-8CE43FE9C162}"/>
                </a:ext>
              </a:extLst>
            </p:cNvPr>
            <p:cNvSpPr>
              <a:spLocks noChangeShapeType="1"/>
            </p:cNvSpPr>
            <p:nvPr/>
          </p:nvSpPr>
          <p:spPr bwMode="auto">
            <a:xfrm>
              <a:off x="2384" y="3496"/>
              <a:ext cx="78" cy="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 name="Line 1862">
              <a:extLst>
                <a:ext uri="{FF2B5EF4-FFF2-40B4-BE49-F238E27FC236}">
                  <a16:creationId xmlns:a16="http://schemas.microsoft.com/office/drawing/2014/main" id="{27BCF8CC-21F1-4493-B078-0B4AEF15B595}"/>
                </a:ext>
              </a:extLst>
            </p:cNvPr>
            <p:cNvSpPr>
              <a:spLocks noChangeShapeType="1"/>
            </p:cNvSpPr>
            <p:nvPr/>
          </p:nvSpPr>
          <p:spPr bwMode="auto">
            <a:xfrm flipH="1">
              <a:off x="2264" y="3496"/>
              <a:ext cx="120" cy="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 name="Line 1863">
              <a:extLst>
                <a:ext uri="{FF2B5EF4-FFF2-40B4-BE49-F238E27FC236}">
                  <a16:creationId xmlns:a16="http://schemas.microsoft.com/office/drawing/2014/main" id="{BE8BB932-AFBF-4104-B361-0EF06886DB43}"/>
                </a:ext>
              </a:extLst>
            </p:cNvPr>
            <p:cNvSpPr>
              <a:spLocks noChangeShapeType="1"/>
            </p:cNvSpPr>
            <p:nvPr/>
          </p:nvSpPr>
          <p:spPr bwMode="auto">
            <a:xfrm flipH="1">
              <a:off x="2231" y="3496"/>
              <a:ext cx="122" cy="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 name="Line 1864">
              <a:extLst>
                <a:ext uri="{FF2B5EF4-FFF2-40B4-BE49-F238E27FC236}">
                  <a16:creationId xmlns:a16="http://schemas.microsoft.com/office/drawing/2014/main" id="{F760953A-2B7A-49EE-8367-F05DF1CA481D}"/>
                </a:ext>
              </a:extLst>
            </p:cNvPr>
            <p:cNvSpPr>
              <a:spLocks noChangeShapeType="1"/>
            </p:cNvSpPr>
            <p:nvPr/>
          </p:nvSpPr>
          <p:spPr bwMode="auto">
            <a:xfrm flipH="1">
              <a:off x="2196" y="3496"/>
              <a:ext cx="116" cy="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 name="Line 1865">
              <a:extLst>
                <a:ext uri="{FF2B5EF4-FFF2-40B4-BE49-F238E27FC236}">
                  <a16:creationId xmlns:a16="http://schemas.microsoft.com/office/drawing/2014/main" id="{2A1F722A-209F-427A-8084-3BC0BBF1C38C}"/>
                </a:ext>
              </a:extLst>
            </p:cNvPr>
            <p:cNvSpPr>
              <a:spLocks noChangeShapeType="1"/>
            </p:cNvSpPr>
            <p:nvPr/>
          </p:nvSpPr>
          <p:spPr bwMode="auto">
            <a:xfrm>
              <a:off x="2674" y="3544"/>
              <a:ext cx="39"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 name="Line 1866">
              <a:extLst>
                <a:ext uri="{FF2B5EF4-FFF2-40B4-BE49-F238E27FC236}">
                  <a16:creationId xmlns:a16="http://schemas.microsoft.com/office/drawing/2014/main" id="{D52EA20B-9527-4BBA-B96A-59CDA07D5D8A}"/>
                </a:ext>
              </a:extLst>
            </p:cNvPr>
            <p:cNvSpPr>
              <a:spLocks noChangeShapeType="1"/>
            </p:cNvSpPr>
            <p:nvPr/>
          </p:nvSpPr>
          <p:spPr bwMode="auto">
            <a:xfrm>
              <a:off x="2704" y="3519"/>
              <a:ext cx="9"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 name="Line 1867">
              <a:extLst>
                <a:ext uri="{FF2B5EF4-FFF2-40B4-BE49-F238E27FC236}">
                  <a16:creationId xmlns:a16="http://schemas.microsoft.com/office/drawing/2014/main" id="{56BC7614-B585-4582-8BD5-02B51E0C5373}"/>
                </a:ext>
              </a:extLst>
            </p:cNvPr>
            <p:cNvSpPr>
              <a:spLocks noChangeShapeType="1"/>
            </p:cNvSpPr>
            <p:nvPr/>
          </p:nvSpPr>
          <p:spPr bwMode="auto">
            <a:xfrm flipH="1">
              <a:off x="2613" y="3512"/>
              <a:ext cx="100" cy="8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 name="Line 1868">
              <a:extLst>
                <a:ext uri="{FF2B5EF4-FFF2-40B4-BE49-F238E27FC236}">
                  <a16:creationId xmlns:a16="http://schemas.microsoft.com/office/drawing/2014/main" id="{1B4236DB-3011-4A9B-A27A-0CA5EA6E4624}"/>
                </a:ext>
              </a:extLst>
            </p:cNvPr>
            <p:cNvSpPr>
              <a:spLocks noChangeShapeType="1"/>
            </p:cNvSpPr>
            <p:nvPr/>
          </p:nvSpPr>
          <p:spPr bwMode="auto">
            <a:xfrm flipH="1">
              <a:off x="2580" y="3496"/>
              <a:ext cx="122" cy="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 name="Line 1869">
              <a:extLst>
                <a:ext uri="{FF2B5EF4-FFF2-40B4-BE49-F238E27FC236}">
                  <a16:creationId xmlns:a16="http://schemas.microsoft.com/office/drawing/2014/main" id="{0D2EBC7A-A3D4-4C72-8527-3C7900A0C415}"/>
                </a:ext>
              </a:extLst>
            </p:cNvPr>
            <p:cNvSpPr>
              <a:spLocks noChangeShapeType="1"/>
            </p:cNvSpPr>
            <p:nvPr/>
          </p:nvSpPr>
          <p:spPr bwMode="auto">
            <a:xfrm flipH="1">
              <a:off x="2545" y="3496"/>
              <a:ext cx="117" cy="9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 name="Freeform 1905">
              <a:extLst>
                <a:ext uri="{FF2B5EF4-FFF2-40B4-BE49-F238E27FC236}">
                  <a16:creationId xmlns:a16="http://schemas.microsoft.com/office/drawing/2014/main" id="{2C87D8A3-49C0-488B-BFDD-24541703C265}"/>
                </a:ext>
              </a:extLst>
            </p:cNvPr>
            <p:cNvSpPr>
              <a:spLocks/>
            </p:cNvSpPr>
            <p:nvPr/>
          </p:nvSpPr>
          <p:spPr bwMode="auto">
            <a:xfrm>
              <a:off x="1527" y="2677"/>
              <a:ext cx="9" cy="68"/>
            </a:xfrm>
            <a:custGeom>
              <a:avLst/>
              <a:gdLst>
                <a:gd name="T0" fmla="*/ 2147481202 w 9"/>
                <a:gd name="T1" fmla="*/ 0 h 67"/>
                <a:gd name="T2" fmla="*/ 2147481202 w 9"/>
                <a:gd name="T3" fmla="*/ 2147483646 h 67"/>
                <a:gd name="T4" fmla="*/ 2147481202 w 9"/>
                <a:gd name="T5" fmla="*/ 2147483646 h 67"/>
                <a:gd name="T6" fmla="*/ 2147481202 w 9"/>
                <a:gd name="T7" fmla="*/ 2147483646 h 67"/>
                <a:gd name="T8" fmla="*/ 2147481202 w 9"/>
                <a:gd name="T9" fmla="*/ 2147483646 h 67"/>
                <a:gd name="T10" fmla="*/ 0 w 9"/>
                <a:gd name="T11" fmla="*/ 2147483646 h 67"/>
                <a:gd name="T12" fmla="*/ 0 60000 65536"/>
                <a:gd name="T13" fmla="*/ 0 60000 65536"/>
                <a:gd name="T14" fmla="*/ 0 60000 65536"/>
                <a:gd name="T15" fmla="*/ 0 60000 65536"/>
                <a:gd name="T16" fmla="*/ 0 60000 65536"/>
                <a:gd name="T17" fmla="*/ 0 60000 65536"/>
                <a:gd name="T18" fmla="*/ 0 w 9"/>
                <a:gd name="T19" fmla="*/ 0 h 67"/>
                <a:gd name="T20" fmla="*/ 9 w 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9" h="67">
                  <a:moveTo>
                    <a:pt x="9" y="0"/>
                  </a:moveTo>
                  <a:lnTo>
                    <a:pt x="1" y="27"/>
                  </a:lnTo>
                  <a:lnTo>
                    <a:pt x="9" y="40"/>
                  </a:lnTo>
                  <a:lnTo>
                    <a:pt x="9" y="51"/>
                  </a:lnTo>
                  <a:lnTo>
                    <a:pt x="5" y="67"/>
                  </a:lnTo>
                  <a:lnTo>
                    <a:pt x="0" y="5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56" name="Line 1906">
              <a:extLst>
                <a:ext uri="{FF2B5EF4-FFF2-40B4-BE49-F238E27FC236}">
                  <a16:creationId xmlns:a16="http://schemas.microsoft.com/office/drawing/2014/main" id="{8D9B9DEB-06C7-4433-8037-480ADEFDE6E0}"/>
                </a:ext>
              </a:extLst>
            </p:cNvPr>
            <p:cNvSpPr>
              <a:spLocks noChangeShapeType="1"/>
            </p:cNvSpPr>
            <p:nvPr/>
          </p:nvSpPr>
          <p:spPr bwMode="auto">
            <a:xfrm flipV="1">
              <a:off x="1522" y="2680"/>
              <a:ext cx="1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 name="Line 1907">
              <a:extLst>
                <a:ext uri="{FF2B5EF4-FFF2-40B4-BE49-F238E27FC236}">
                  <a16:creationId xmlns:a16="http://schemas.microsoft.com/office/drawing/2014/main" id="{2A78BC77-9026-4DA8-ACA1-A8780EEBA37C}"/>
                </a:ext>
              </a:extLst>
            </p:cNvPr>
            <p:cNvSpPr>
              <a:spLocks noChangeShapeType="1"/>
            </p:cNvSpPr>
            <p:nvPr/>
          </p:nvSpPr>
          <p:spPr bwMode="auto">
            <a:xfrm>
              <a:off x="1522" y="2674"/>
              <a:ext cx="1" cy="10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 name="Line 1908">
              <a:extLst>
                <a:ext uri="{FF2B5EF4-FFF2-40B4-BE49-F238E27FC236}">
                  <a16:creationId xmlns:a16="http://schemas.microsoft.com/office/drawing/2014/main" id="{95DEAC99-5006-4340-8B44-92D5AC3A3439}"/>
                </a:ext>
              </a:extLst>
            </p:cNvPr>
            <p:cNvSpPr>
              <a:spLocks noChangeShapeType="1"/>
            </p:cNvSpPr>
            <p:nvPr/>
          </p:nvSpPr>
          <p:spPr bwMode="auto">
            <a:xfrm>
              <a:off x="1554" y="2673"/>
              <a:ext cx="6"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 name="Line 1909">
              <a:extLst>
                <a:ext uri="{FF2B5EF4-FFF2-40B4-BE49-F238E27FC236}">
                  <a16:creationId xmlns:a16="http://schemas.microsoft.com/office/drawing/2014/main" id="{9B5BA6D1-240C-4504-B558-EA185F3FE98C}"/>
                </a:ext>
              </a:extLst>
            </p:cNvPr>
            <p:cNvSpPr>
              <a:spLocks noChangeShapeType="1"/>
            </p:cNvSpPr>
            <p:nvPr/>
          </p:nvSpPr>
          <p:spPr bwMode="auto">
            <a:xfrm flipV="1">
              <a:off x="1538" y="2698"/>
              <a:ext cx="43"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 name="Line 1910">
              <a:extLst>
                <a:ext uri="{FF2B5EF4-FFF2-40B4-BE49-F238E27FC236}">
                  <a16:creationId xmlns:a16="http://schemas.microsoft.com/office/drawing/2014/main" id="{FFF857C0-870B-4F07-8FE7-6387642B1F8F}"/>
                </a:ext>
              </a:extLst>
            </p:cNvPr>
            <p:cNvSpPr>
              <a:spLocks noChangeShapeType="1"/>
            </p:cNvSpPr>
            <p:nvPr/>
          </p:nvSpPr>
          <p:spPr bwMode="auto">
            <a:xfrm flipH="1">
              <a:off x="1528" y="2754"/>
              <a:ext cx="13"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 name="Freeform 1911">
              <a:extLst>
                <a:ext uri="{FF2B5EF4-FFF2-40B4-BE49-F238E27FC236}">
                  <a16:creationId xmlns:a16="http://schemas.microsoft.com/office/drawing/2014/main" id="{22514802-12A0-4A5A-96D0-1EEE6F856E55}"/>
                </a:ext>
              </a:extLst>
            </p:cNvPr>
            <p:cNvSpPr>
              <a:spLocks/>
            </p:cNvSpPr>
            <p:nvPr/>
          </p:nvSpPr>
          <p:spPr bwMode="auto">
            <a:xfrm>
              <a:off x="1553" y="2720"/>
              <a:ext cx="20" cy="56"/>
            </a:xfrm>
            <a:custGeom>
              <a:avLst/>
              <a:gdLst>
                <a:gd name="T0" fmla="*/ 2147481293 w 20"/>
                <a:gd name="T1" fmla="*/ 0 h 56"/>
                <a:gd name="T2" fmla="*/ 2147481293 w 20"/>
                <a:gd name="T3" fmla="*/ 2147481527 h 56"/>
                <a:gd name="T4" fmla="*/ 0 w 20"/>
                <a:gd name="T5" fmla="*/ 2147481527 h 56"/>
                <a:gd name="T6" fmla="*/ 0 60000 65536"/>
                <a:gd name="T7" fmla="*/ 0 60000 65536"/>
                <a:gd name="T8" fmla="*/ 0 60000 65536"/>
                <a:gd name="T9" fmla="*/ 0 w 20"/>
                <a:gd name="T10" fmla="*/ 0 h 56"/>
                <a:gd name="T11" fmla="*/ 20 w 20"/>
                <a:gd name="T12" fmla="*/ 56 h 56"/>
              </a:gdLst>
              <a:ahLst/>
              <a:cxnLst>
                <a:cxn ang="T6">
                  <a:pos x="T0" y="T1"/>
                </a:cxn>
                <a:cxn ang="T7">
                  <a:pos x="T2" y="T3"/>
                </a:cxn>
                <a:cxn ang="T8">
                  <a:pos x="T4" y="T5"/>
                </a:cxn>
              </a:cxnLst>
              <a:rect l="T9" t="T10" r="T11" b="T12"/>
              <a:pathLst>
                <a:path w="20" h="56">
                  <a:moveTo>
                    <a:pt x="20" y="0"/>
                  </a:moveTo>
                  <a:lnTo>
                    <a:pt x="6" y="56"/>
                  </a:lnTo>
                  <a:lnTo>
                    <a:pt x="0" y="4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2" name="Freeform 1912">
              <a:extLst>
                <a:ext uri="{FF2B5EF4-FFF2-40B4-BE49-F238E27FC236}">
                  <a16:creationId xmlns:a16="http://schemas.microsoft.com/office/drawing/2014/main" id="{12B10037-0EA1-425D-802C-252782366E96}"/>
                </a:ext>
              </a:extLst>
            </p:cNvPr>
            <p:cNvSpPr>
              <a:spLocks/>
            </p:cNvSpPr>
            <p:nvPr/>
          </p:nvSpPr>
          <p:spPr bwMode="auto">
            <a:xfrm>
              <a:off x="1541" y="2702"/>
              <a:ext cx="16" cy="52"/>
            </a:xfrm>
            <a:custGeom>
              <a:avLst/>
              <a:gdLst>
                <a:gd name="T0" fmla="*/ 2147483646 w 15"/>
                <a:gd name="T1" fmla="*/ 0 h 52"/>
                <a:gd name="T2" fmla="*/ 2147483646 w 15"/>
                <a:gd name="T3" fmla="*/ 2147481482 h 52"/>
                <a:gd name="T4" fmla="*/ 0 w 15"/>
                <a:gd name="T5" fmla="*/ 2147481482 h 52"/>
                <a:gd name="T6" fmla="*/ 0 60000 65536"/>
                <a:gd name="T7" fmla="*/ 0 60000 65536"/>
                <a:gd name="T8" fmla="*/ 0 60000 65536"/>
                <a:gd name="T9" fmla="*/ 0 w 15"/>
                <a:gd name="T10" fmla="*/ 0 h 52"/>
                <a:gd name="T11" fmla="*/ 15 w 15"/>
                <a:gd name="T12" fmla="*/ 52 h 52"/>
              </a:gdLst>
              <a:ahLst/>
              <a:cxnLst>
                <a:cxn ang="T6">
                  <a:pos x="T0" y="T1"/>
                </a:cxn>
                <a:cxn ang="T7">
                  <a:pos x="T2" y="T3"/>
                </a:cxn>
                <a:cxn ang="T8">
                  <a:pos x="T4" y="T5"/>
                </a:cxn>
              </a:cxnLst>
              <a:rect l="T9" t="T10" r="T11" b="T12"/>
              <a:pathLst>
                <a:path w="15" h="52">
                  <a:moveTo>
                    <a:pt x="15" y="0"/>
                  </a:moveTo>
                  <a:lnTo>
                    <a:pt x="9" y="31"/>
                  </a:lnTo>
                  <a:lnTo>
                    <a:pt x="0" y="5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3" name="Line 1913">
              <a:extLst>
                <a:ext uri="{FF2B5EF4-FFF2-40B4-BE49-F238E27FC236}">
                  <a16:creationId xmlns:a16="http://schemas.microsoft.com/office/drawing/2014/main" id="{613F7D56-1363-48BB-8E95-09B29733EEAE}"/>
                </a:ext>
              </a:extLst>
            </p:cNvPr>
            <p:cNvSpPr>
              <a:spLocks noChangeShapeType="1"/>
            </p:cNvSpPr>
            <p:nvPr/>
          </p:nvSpPr>
          <p:spPr bwMode="auto">
            <a:xfrm flipV="1">
              <a:off x="1553" y="2723"/>
              <a:ext cx="19"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 name="Freeform 1914">
              <a:extLst>
                <a:ext uri="{FF2B5EF4-FFF2-40B4-BE49-F238E27FC236}">
                  <a16:creationId xmlns:a16="http://schemas.microsoft.com/office/drawing/2014/main" id="{83B6EA42-08E0-436A-984F-B0D5C3BD4820}"/>
                </a:ext>
              </a:extLst>
            </p:cNvPr>
            <p:cNvSpPr>
              <a:spLocks/>
            </p:cNvSpPr>
            <p:nvPr/>
          </p:nvSpPr>
          <p:spPr bwMode="auto">
            <a:xfrm>
              <a:off x="1622" y="2672"/>
              <a:ext cx="10" cy="106"/>
            </a:xfrm>
            <a:custGeom>
              <a:avLst/>
              <a:gdLst>
                <a:gd name="T0" fmla="*/ 2147481293 w 10"/>
                <a:gd name="T1" fmla="*/ 0 h 105"/>
                <a:gd name="T2" fmla="*/ 2147481293 w 10"/>
                <a:gd name="T3" fmla="*/ 2147483646 h 105"/>
                <a:gd name="T4" fmla="*/ 0 w 10"/>
                <a:gd name="T5" fmla="*/ 2147483646 h 105"/>
                <a:gd name="T6" fmla="*/ 0 60000 65536"/>
                <a:gd name="T7" fmla="*/ 0 60000 65536"/>
                <a:gd name="T8" fmla="*/ 0 60000 65536"/>
                <a:gd name="T9" fmla="*/ 0 w 10"/>
                <a:gd name="T10" fmla="*/ 0 h 105"/>
                <a:gd name="T11" fmla="*/ 10 w 10"/>
                <a:gd name="T12" fmla="*/ 105 h 105"/>
              </a:gdLst>
              <a:ahLst/>
              <a:cxnLst>
                <a:cxn ang="T6">
                  <a:pos x="T0" y="T1"/>
                </a:cxn>
                <a:cxn ang="T7">
                  <a:pos x="T2" y="T3"/>
                </a:cxn>
                <a:cxn ang="T8">
                  <a:pos x="T4" y="T5"/>
                </a:cxn>
              </a:cxnLst>
              <a:rect l="T9" t="T10" r="T11" b="T12"/>
              <a:pathLst>
                <a:path w="10" h="105">
                  <a:moveTo>
                    <a:pt x="10" y="0"/>
                  </a:moveTo>
                  <a:lnTo>
                    <a:pt x="10" y="105"/>
                  </a:lnTo>
                  <a:lnTo>
                    <a:pt x="0" y="8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 name="Line 1915">
              <a:extLst>
                <a:ext uri="{FF2B5EF4-FFF2-40B4-BE49-F238E27FC236}">
                  <a16:creationId xmlns:a16="http://schemas.microsoft.com/office/drawing/2014/main" id="{3A6D9729-2608-4557-85A0-CD1A93A41EC1}"/>
                </a:ext>
              </a:extLst>
            </p:cNvPr>
            <p:cNvSpPr>
              <a:spLocks noChangeShapeType="1"/>
            </p:cNvSpPr>
            <p:nvPr/>
          </p:nvSpPr>
          <p:spPr bwMode="auto">
            <a:xfrm flipV="1">
              <a:off x="1599" y="2714"/>
              <a:ext cx="26"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6" name="Freeform 1916">
              <a:extLst>
                <a:ext uri="{FF2B5EF4-FFF2-40B4-BE49-F238E27FC236}">
                  <a16:creationId xmlns:a16="http://schemas.microsoft.com/office/drawing/2014/main" id="{F5CD85D5-6908-47E5-B629-FF0EB41775EA}"/>
                </a:ext>
              </a:extLst>
            </p:cNvPr>
            <p:cNvSpPr>
              <a:spLocks/>
            </p:cNvSpPr>
            <p:nvPr/>
          </p:nvSpPr>
          <p:spPr bwMode="auto">
            <a:xfrm>
              <a:off x="1595" y="2710"/>
              <a:ext cx="31" cy="61"/>
            </a:xfrm>
            <a:custGeom>
              <a:avLst/>
              <a:gdLst>
                <a:gd name="T0" fmla="*/ 2147481583 w 31"/>
                <a:gd name="T1" fmla="*/ 0 h 61"/>
                <a:gd name="T2" fmla="*/ 2147481583 w 31"/>
                <a:gd name="T3" fmla="*/ 2147481575 h 61"/>
                <a:gd name="T4" fmla="*/ 2147481583 w 31"/>
                <a:gd name="T5" fmla="*/ 2147481575 h 61"/>
                <a:gd name="T6" fmla="*/ 0 w 31"/>
                <a:gd name="T7" fmla="*/ 2147481575 h 61"/>
                <a:gd name="T8" fmla="*/ 0 60000 65536"/>
                <a:gd name="T9" fmla="*/ 0 60000 65536"/>
                <a:gd name="T10" fmla="*/ 0 60000 65536"/>
                <a:gd name="T11" fmla="*/ 0 60000 65536"/>
                <a:gd name="T12" fmla="*/ 0 w 31"/>
                <a:gd name="T13" fmla="*/ 0 h 61"/>
                <a:gd name="T14" fmla="*/ 31 w 31"/>
                <a:gd name="T15" fmla="*/ 61 h 61"/>
              </a:gdLst>
              <a:ahLst/>
              <a:cxnLst>
                <a:cxn ang="T8">
                  <a:pos x="T0" y="T1"/>
                </a:cxn>
                <a:cxn ang="T9">
                  <a:pos x="T2" y="T3"/>
                </a:cxn>
                <a:cxn ang="T10">
                  <a:pos x="T4" y="T5"/>
                </a:cxn>
                <a:cxn ang="T11">
                  <a:pos x="T6" y="T7"/>
                </a:cxn>
              </a:cxnLst>
              <a:rect l="T12" t="T13" r="T14" b="T15"/>
              <a:pathLst>
                <a:path w="31" h="61">
                  <a:moveTo>
                    <a:pt x="31" y="0"/>
                  </a:moveTo>
                  <a:lnTo>
                    <a:pt x="23" y="29"/>
                  </a:lnTo>
                  <a:lnTo>
                    <a:pt x="12" y="47"/>
                  </a:lnTo>
                  <a:lnTo>
                    <a:pt x="0" y="6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7" name="Freeform 1917">
              <a:extLst>
                <a:ext uri="{FF2B5EF4-FFF2-40B4-BE49-F238E27FC236}">
                  <a16:creationId xmlns:a16="http://schemas.microsoft.com/office/drawing/2014/main" id="{030A99C3-9B77-48DA-ACE3-780DBD011A98}"/>
                </a:ext>
              </a:extLst>
            </p:cNvPr>
            <p:cNvSpPr>
              <a:spLocks/>
            </p:cNvSpPr>
            <p:nvPr/>
          </p:nvSpPr>
          <p:spPr bwMode="auto">
            <a:xfrm>
              <a:off x="1632" y="2710"/>
              <a:ext cx="35" cy="51"/>
            </a:xfrm>
            <a:custGeom>
              <a:avLst/>
              <a:gdLst>
                <a:gd name="T0" fmla="*/ 0 w 34"/>
                <a:gd name="T1" fmla="*/ 0 h 51"/>
                <a:gd name="T2" fmla="*/ 2147483646 w 34"/>
                <a:gd name="T3" fmla="*/ 2147481469 h 51"/>
                <a:gd name="T4" fmla="*/ 2147483646 w 34"/>
                <a:gd name="T5" fmla="*/ 2147481469 h 51"/>
                <a:gd name="T6" fmla="*/ 0 60000 65536"/>
                <a:gd name="T7" fmla="*/ 0 60000 65536"/>
                <a:gd name="T8" fmla="*/ 0 60000 65536"/>
                <a:gd name="T9" fmla="*/ 0 w 34"/>
                <a:gd name="T10" fmla="*/ 0 h 51"/>
                <a:gd name="T11" fmla="*/ 34 w 34"/>
                <a:gd name="T12" fmla="*/ 51 h 51"/>
              </a:gdLst>
              <a:ahLst/>
              <a:cxnLst>
                <a:cxn ang="T6">
                  <a:pos x="T0" y="T1"/>
                </a:cxn>
                <a:cxn ang="T7">
                  <a:pos x="T2" y="T3"/>
                </a:cxn>
                <a:cxn ang="T8">
                  <a:pos x="T4" y="T5"/>
                </a:cxn>
              </a:cxnLst>
              <a:rect l="T9" t="T10" r="T11" b="T12"/>
              <a:pathLst>
                <a:path w="34" h="51">
                  <a:moveTo>
                    <a:pt x="0" y="0"/>
                  </a:moveTo>
                  <a:lnTo>
                    <a:pt x="23" y="51"/>
                  </a:lnTo>
                  <a:lnTo>
                    <a:pt x="34" y="5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8" name="Line 1918">
              <a:extLst>
                <a:ext uri="{FF2B5EF4-FFF2-40B4-BE49-F238E27FC236}">
                  <a16:creationId xmlns:a16="http://schemas.microsoft.com/office/drawing/2014/main" id="{82835B24-9DA2-4A84-9313-6E8B5D387E0E}"/>
                </a:ext>
              </a:extLst>
            </p:cNvPr>
            <p:cNvSpPr>
              <a:spLocks noChangeShapeType="1"/>
            </p:cNvSpPr>
            <p:nvPr/>
          </p:nvSpPr>
          <p:spPr bwMode="auto">
            <a:xfrm flipH="1">
              <a:off x="1638" y="2697"/>
              <a:ext cx="17"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 name="Line 1919">
              <a:extLst>
                <a:ext uri="{FF2B5EF4-FFF2-40B4-BE49-F238E27FC236}">
                  <a16:creationId xmlns:a16="http://schemas.microsoft.com/office/drawing/2014/main" id="{886DA44E-5261-4F73-9506-C45874B36DF6}"/>
                </a:ext>
              </a:extLst>
            </p:cNvPr>
            <p:cNvSpPr>
              <a:spLocks noChangeShapeType="1"/>
            </p:cNvSpPr>
            <p:nvPr/>
          </p:nvSpPr>
          <p:spPr bwMode="auto">
            <a:xfrm>
              <a:off x="1720" y="2708"/>
              <a:ext cx="1" cy="7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0" name="Line 1920">
              <a:extLst>
                <a:ext uri="{FF2B5EF4-FFF2-40B4-BE49-F238E27FC236}">
                  <a16:creationId xmlns:a16="http://schemas.microsoft.com/office/drawing/2014/main" id="{5F17E32B-62DC-423C-8C08-C53A61D293B3}"/>
                </a:ext>
              </a:extLst>
            </p:cNvPr>
            <p:cNvSpPr>
              <a:spLocks noChangeShapeType="1"/>
            </p:cNvSpPr>
            <p:nvPr/>
          </p:nvSpPr>
          <p:spPr bwMode="auto">
            <a:xfrm flipH="1">
              <a:off x="1697" y="2722"/>
              <a:ext cx="45"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 name="Line 1921">
              <a:extLst>
                <a:ext uri="{FF2B5EF4-FFF2-40B4-BE49-F238E27FC236}">
                  <a16:creationId xmlns:a16="http://schemas.microsoft.com/office/drawing/2014/main" id="{00096DF0-BF11-4BA5-9BC2-420590A6E5E2}"/>
                </a:ext>
              </a:extLst>
            </p:cNvPr>
            <p:cNvSpPr>
              <a:spLocks noChangeShapeType="1"/>
            </p:cNvSpPr>
            <p:nvPr/>
          </p:nvSpPr>
          <p:spPr bwMode="auto">
            <a:xfrm flipV="1">
              <a:off x="1710" y="2705"/>
              <a:ext cx="2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 name="Line 1922">
              <a:extLst>
                <a:ext uri="{FF2B5EF4-FFF2-40B4-BE49-F238E27FC236}">
                  <a16:creationId xmlns:a16="http://schemas.microsoft.com/office/drawing/2014/main" id="{92A0AB9F-A0B7-46D1-B3D9-8A145C1D2F8A}"/>
                </a:ext>
              </a:extLst>
            </p:cNvPr>
            <p:cNvSpPr>
              <a:spLocks noChangeShapeType="1"/>
            </p:cNvSpPr>
            <p:nvPr/>
          </p:nvSpPr>
          <p:spPr bwMode="auto">
            <a:xfrm flipH="1">
              <a:off x="1731" y="2679"/>
              <a:ext cx="4"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 name="Line 1923">
              <a:extLst>
                <a:ext uri="{FF2B5EF4-FFF2-40B4-BE49-F238E27FC236}">
                  <a16:creationId xmlns:a16="http://schemas.microsoft.com/office/drawing/2014/main" id="{5A2CBA99-DB3A-40D3-A2B3-383B110CA9BF}"/>
                </a:ext>
              </a:extLst>
            </p:cNvPr>
            <p:cNvSpPr>
              <a:spLocks noChangeShapeType="1"/>
            </p:cNvSpPr>
            <p:nvPr/>
          </p:nvSpPr>
          <p:spPr bwMode="auto">
            <a:xfrm flipV="1">
              <a:off x="1710" y="2681"/>
              <a:ext cx="2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 name="Line 1924">
              <a:extLst>
                <a:ext uri="{FF2B5EF4-FFF2-40B4-BE49-F238E27FC236}">
                  <a16:creationId xmlns:a16="http://schemas.microsoft.com/office/drawing/2014/main" id="{F392D935-0E0F-4341-806F-443683AAF350}"/>
                </a:ext>
              </a:extLst>
            </p:cNvPr>
            <p:cNvSpPr>
              <a:spLocks noChangeShapeType="1"/>
            </p:cNvSpPr>
            <p:nvPr/>
          </p:nvSpPr>
          <p:spPr bwMode="auto">
            <a:xfrm>
              <a:off x="1710" y="2678"/>
              <a:ext cx="1"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 name="Line 1925">
              <a:extLst>
                <a:ext uri="{FF2B5EF4-FFF2-40B4-BE49-F238E27FC236}">
                  <a16:creationId xmlns:a16="http://schemas.microsoft.com/office/drawing/2014/main" id="{16A12A5F-7EA1-409A-9B70-462EF8AC28F5}"/>
                </a:ext>
              </a:extLst>
            </p:cNvPr>
            <p:cNvSpPr>
              <a:spLocks noChangeShapeType="1"/>
            </p:cNvSpPr>
            <p:nvPr/>
          </p:nvSpPr>
          <p:spPr bwMode="auto">
            <a:xfrm>
              <a:off x="1691" y="2692"/>
              <a:ext cx="1" cy="8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 name="Line 1926">
              <a:extLst>
                <a:ext uri="{FF2B5EF4-FFF2-40B4-BE49-F238E27FC236}">
                  <a16:creationId xmlns:a16="http://schemas.microsoft.com/office/drawing/2014/main" id="{D40E3262-7226-4E6D-B0B6-76D6A6B82F5E}"/>
                </a:ext>
              </a:extLst>
            </p:cNvPr>
            <p:cNvSpPr>
              <a:spLocks noChangeShapeType="1"/>
            </p:cNvSpPr>
            <p:nvPr/>
          </p:nvSpPr>
          <p:spPr bwMode="auto">
            <a:xfrm flipH="1">
              <a:off x="1675" y="2670"/>
              <a:ext cx="24" cy="5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 name="Line 1927">
              <a:extLst>
                <a:ext uri="{FF2B5EF4-FFF2-40B4-BE49-F238E27FC236}">
                  <a16:creationId xmlns:a16="http://schemas.microsoft.com/office/drawing/2014/main" id="{A167B313-2E09-4935-A0FC-5B02B5F11C8A}"/>
                </a:ext>
              </a:extLst>
            </p:cNvPr>
            <p:cNvSpPr>
              <a:spLocks noChangeShapeType="1"/>
            </p:cNvSpPr>
            <p:nvPr/>
          </p:nvSpPr>
          <p:spPr bwMode="auto">
            <a:xfrm flipV="1">
              <a:off x="1695" y="2726"/>
              <a:ext cx="23" cy="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 name="Freeform 1928">
              <a:extLst>
                <a:ext uri="{FF2B5EF4-FFF2-40B4-BE49-F238E27FC236}">
                  <a16:creationId xmlns:a16="http://schemas.microsoft.com/office/drawing/2014/main" id="{40D6DA1B-CC34-4DEA-B970-EB9131C16A34}"/>
                </a:ext>
              </a:extLst>
            </p:cNvPr>
            <p:cNvSpPr>
              <a:spLocks/>
            </p:cNvSpPr>
            <p:nvPr/>
          </p:nvSpPr>
          <p:spPr bwMode="auto">
            <a:xfrm>
              <a:off x="1724" y="2726"/>
              <a:ext cx="22" cy="34"/>
            </a:xfrm>
            <a:custGeom>
              <a:avLst/>
              <a:gdLst>
                <a:gd name="T0" fmla="*/ 0 w 22"/>
                <a:gd name="T1" fmla="*/ 0 h 34"/>
                <a:gd name="T2" fmla="*/ 2147481367 w 22"/>
                <a:gd name="T3" fmla="*/ 2147481148 h 34"/>
                <a:gd name="T4" fmla="*/ 2147481367 w 22"/>
                <a:gd name="T5" fmla="*/ 2147481148 h 34"/>
                <a:gd name="T6" fmla="*/ 0 60000 65536"/>
                <a:gd name="T7" fmla="*/ 0 60000 65536"/>
                <a:gd name="T8" fmla="*/ 0 60000 65536"/>
                <a:gd name="T9" fmla="*/ 0 w 22"/>
                <a:gd name="T10" fmla="*/ 0 h 34"/>
                <a:gd name="T11" fmla="*/ 22 w 22"/>
                <a:gd name="T12" fmla="*/ 34 h 34"/>
              </a:gdLst>
              <a:ahLst/>
              <a:cxnLst>
                <a:cxn ang="T6">
                  <a:pos x="T0" y="T1"/>
                </a:cxn>
                <a:cxn ang="T7">
                  <a:pos x="T2" y="T3"/>
                </a:cxn>
                <a:cxn ang="T8">
                  <a:pos x="T4" y="T5"/>
                </a:cxn>
              </a:cxnLst>
              <a:rect l="T9" t="T10" r="T11" b="T12"/>
              <a:pathLst>
                <a:path w="22" h="34">
                  <a:moveTo>
                    <a:pt x="0" y="0"/>
                  </a:moveTo>
                  <a:lnTo>
                    <a:pt x="14" y="34"/>
                  </a:lnTo>
                  <a:lnTo>
                    <a:pt x="22" y="3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9" name="Freeform 1929">
              <a:extLst>
                <a:ext uri="{FF2B5EF4-FFF2-40B4-BE49-F238E27FC236}">
                  <a16:creationId xmlns:a16="http://schemas.microsoft.com/office/drawing/2014/main" id="{83A04E0E-64A4-41B4-84C0-119CF4F30786}"/>
                </a:ext>
              </a:extLst>
            </p:cNvPr>
            <p:cNvSpPr>
              <a:spLocks/>
            </p:cNvSpPr>
            <p:nvPr/>
          </p:nvSpPr>
          <p:spPr bwMode="auto">
            <a:xfrm>
              <a:off x="1765" y="2671"/>
              <a:ext cx="13" cy="107"/>
            </a:xfrm>
            <a:custGeom>
              <a:avLst/>
              <a:gdLst>
                <a:gd name="T0" fmla="*/ 2147483646 w 12"/>
                <a:gd name="T1" fmla="*/ 0 h 106"/>
                <a:gd name="T2" fmla="*/ 2147483646 w 12"/>
                <a:gd name="T3" fmla="*/ 2147483646 h 106"/>
                <a:gd name="T4" fmla="*/ 0 w 12"/>
                <a:gd name="T5" fmla="*/ 2147483646 h 106"/>
                <a:gd name="T6" fmla="*/ 0 60000 65536"/>
                <a:gd name="T7" fmla="*/ 0 60000 65536"/>
                <a:gd name="T8" fmla="*/ 0 60000 65536"/>
                <a:gd name="T9" fmla="*/ 0 w 12"/>
                <a:gd name="T10" fmla="*/ 0 h 106"/>
                <a:gd name="T11" fmla="*/ 12 w 12"/>
                <a:gd name="T12" fmla="*/ 106 h 106"/>
              </a:gdLst>
              <a:ahLst/>
              <a:cxnLst>
                <a:cxn ang="T6">
                  <a:pos x="T0" y="T1"/>
                </a:cxn>
                <a:cxn ang="T7">
                  <a:pos x="T2" y="T3"/>
                </a:cxn>
                <a:cxn ang="T8">
                  <a:pos x="T4" y="T5"/>
                </a:cxn>
              </a:cxnLst>
              <a:rect l="T9" t="T10" r="T11" b="T12"/>
              <a:pathLst>
                <a:path w="12" h="106">
                  <a:moveTo>
                    <a:pt x="12" y="0"/>
                  </a:moveTo>
                  <a:lnTo>
                    <a:pt x="12" y="106"/>
                  </a:lnTo>
                  <a:lnTo>
                    <a:pt x="0" y="9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0" name="Line 1930">
              <a:extLst>
                <a:ext uri="{FF2B5EF4-FFF2-40B4-BE49-F238E27FC236}">
                  <a16:creationId xmlns:a16="http://schemas.microsoft.com/office/drawing/2014/main" id="{BB25B34E-3E1E-4EFF-A558-4B3FC33C9943}"/>
                </a:ext>
              </a:extLst>
            </p:cNvPr>
            <p:cNvSpPr>
              <a:spLocks noChangeShapeType="1"/>
            </p:cNvSpPr>
            <p:nvPr/>
          </p:nvSpPr>
          <p:spPr bwMode="auto">
            <a:xfrm flipV="1">
              <a:off x="1759" y="2721"/>
              <a:ext cx="30"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 name="Line 1931">
              <a:extLst>
                <a:ext uri="{FF2B5EF4-FFF2-40B4-BE49-F238E27FC236}">
                  <a16:creationId xmlns:a16="http://schemas.microsoft.com/office/drawing/2014/main" id="{986998FA-C3BF-4AC4-B664-F627C088826D}"/>
                </a:ext>
              </a:extLst>
            </p:cNvPr>
            <p:cNvSpPr>
              <a:spLocks noChangeShapeType="1"/>
            </p:cNvSpPr>
            <p:nvPr/>
          </p:nvSpPr>
          <p:spPr bwMode="auto">
            <a:xfrm>
              <a:off x="1803" y="2670"/>
              <a:ext cx="7"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 name="Line 1932">
              <a:extLst>
                <a:ext uri="{FF2B5EF4-FFF2-40B4-BE49-F238E27FC236}">
                  <a16:creationId xmlns:a16="http://schemas.microsoft.com/office/drawing/2014/main" id="{5BF7A24D-2D1A-44C6-AECD-2F16E7A9B2D6}"/>
                </a:ext>
              </a:extLst>
            </p:cNvPr>
            <p:cNvSpPr>
              <a:spLocks noChangeShapeType="1"/>
            </p:cNvSpPr>
            <p:nvPr/>
          </p:nvSpPr>
          <p:spPr bwMode="auto">
            <a:xfrm flipH="1">
              <a:off x="1817" y="2694"/>
              <a:ext cx="3"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 name="Line 1933">
              <a:extLst>
                <a:ext uri="{FF2B5EF4-FFF2-40B4-BE49-F238E27FC236}">
                  <a16:creationId xmlns:a16="http://schemas.microsoft.com/office/drawing/2014/main" id="{DA9E7565-66F5-4D10-BDE7-D4007B94109D}"/>
                </a:ext>
              </a:extLst>
            </p:cNvPr>
            <p:cNvSpPr>
              <a:spLocks noChangeShapeType="1"/>
            </p:cNvSpPr>
            <p:nvPr/>
          </p:nvSpPr>
          <p:spPr bwMode="auto">
            <a:xfrm flipH="1">
              <a:off x="1796" y="2699"/>
              <a:ext cx="2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 name="Line 1934">
              <a:extLst>
                <a:ext uri="{FF2B5EF4-FFF2-40B4-BE49-F238E27FC236}">
                  <a16:creationId xmlns:a16="http://schemas.microsoft.com/office/drawing/2014/main" id="{7C9850BC-F868-4359-852D-7D45587CEEF2}"/>
                </a:ext>
              </a:extLst>
            </p:cNvPr>
            <p:cNvSpPr>
              <a:spLocks noChangeShapeType="1"/>
            </p:cNvSpPr>
            <p:nvPr/>
          </p:nvSpPr>
          <p:spPr bwMode="auto">
            <a:xfrm flipH="1">
              <a:off x="1795" y="2691"/>
              <a:ext cx="1"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 name="Freeform 1935">
              <a:extLst>
                <a:ext uri="{FF2B5EF4-FFF2-40B4-BE49-F238E27FC236}">
                  <a16:creationId xmlns:a16="http://schemas.microsoft.com/office/drawing/2014/main" id="{F3363CEB-F61B-4099-89E1-277B333A4F9F}"/>
                </a:ext>
              </a:extLst>
            </p:cNvPr>
            <p:cNvSpPr>
              <a:spLocks/>
            </p:cNvSpPr>
            <p:nvPr/>
          </p:nvSpPr>
          <p:spPr bwMode="auto">
            <a:xfrm>
              <a:off x="1781" y="2739"/>
              <a:ext cx="14" cy="39"/>
            </a:xfrm>
            <a:custGeom>
              <a:avLst/>
              <a:gdLst>
                <a:gd name="T0" fmla="*/ 0 w 14"/>
                <a:gd name="T1" fmla="*/ 2147481272 h 39"/>
                <a:gd name="T2" fmla="*/ 2147481527 w 14"/>
                <a:gd name="T3" fmla="*/ 2147481272 h 39"/>
                <a:gd name="T4" fmla="*/ 2147481527 w 14"/>
                <a:gd name="T5" fmla="*/ 0 h 39"/>
                <a:gd name="T6" fmla="*/ 0 60000 65536"/>
                <a:gd name="T7" fmla="*/ 0 60000 65536"/>
                <a:gd name="T8" fmla="*/ 0 60000 65536"/>
                <a:gd name="T9" fmla="*/ 0 w 14"/>
                <a:gd name="T10" fmla="*/ 0 h 39"/>
                <a:gd name="T11" fmla="*/ 14 w 14"/>
                <a:gd name="T12" fmla="*/ 39 h 39"/>
              </a:gdLst>
              <a:ahLst/>
              <a:cxnLst>
                <a:cxn ang="T6">
                  <a:pos x="T0" y="T1"/>
                </a:cxn>
                <a:cxn ang="T7">
                  <a:pos x="T2" y="T3"/>
                </a:cxn>
                <a:cxn ang="T8">
                  <a:pos x="T4" y="T5"/>
                </a:cxn>
              </a:cxnLst>
              <a:rect l="T9" t="T10" r="T11" b="T12"/>
              <a:pathLst>
                <a:path w="14" h="39">
                  <a:moveTo>
                    <a:pt x="0" y="39"/>
                  </a:moveTo>
                  <a:lnTo>
                    <a:pt x="9" y="21"/>
                  </a:lnTo>
                  <a:lnTo>
                    <a:pt x="14"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6" name="Line 1936">
              <a:extLst>
                <a:ext uri="{FF2B5EF4-FFF2-40B4-BE49-F238E27FC236}">
                  <a16:creationId xmlns:a16="http://schemas.microsoft.com/office/drawing/2014/main" id="{515C2D56-38C4-4DAD-B1CB-A343BE2BB2D1}"/>
                </a:ext>
              </a:extLst>
            </p:cNvPr>
            <p:cNvSpPr>
              <a:spLocks noChangeShapeType="1"/>
            </p:cNvSpPr>
            <p:nvPr/>
          </p:nvSpPr>
          <p:spPr bwMode="auto">
            <a:xfrm flipV="1">
              <a:off x="1795" y="2724"/>
              <a:ext cx="26"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 name="Line 1937">
              <a:extLst>
                <a:ext uri="{FF2B5EF4-FFF2-40B4-BE49-F238E27FC236}">
                  <a16:creationId xmlns:a16="http://schemas.microsoft.com/office/drawing/2014/main" id="{449C2936-29A6-48D1-86D0-FD63B9CBF585}"/>
                </a:ext>
              </a:extLst>
            </p:cNvPr>
            <p:cNvSpPr>
              <a:spLocks noChangeShapeType="1"/>
            </p:cNvSpPr>
            <p:nvPr/>
          </p:nvSpPr>
          <p:spPr bwMode="auto">
            <a:xfrm flipH="1">
              <a:off x="1761" y="2703"/>
              <a:ext cx="28"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 name="Freeform 1938">
              <a:extLst>
                <a:ext uri="{FF2B5EF4-FFF2-40B4-BE49-F238E27FC236}">
                  <a16:creationId xmlns:a16="http://schemas.microsoft.com/office/drawing/2014/main" id="{C5966C33-FAB9-450C-8795-29BE107177F9}"/>
                </a:ext>
              </a:extLst>
            </p:cNvPr>
            <p:cNvSpPr>
              <a:spLocks/>
            </p:cNvSpPr>
            <p:nvPr/>
          </p:nvSpPr>
          <p:spPr bwMode="auto">
            <a:xfrm>
              <a:off x="1839" y="2673"/>
              <a:ext cx="15" cy="105"/>
            </a:xfrm>
            <a:custGeom>
              <a:avLst/>
              <a:gdLst>
                <a:gd name="T0" fmla="*/ 2147481566 w 15"/>
                <a:gd name="T1" fmla="*/ 0 h 104"/>
                <a:gd name="T2" fmla="*/ 2147481566 w 15"/>
                <a:gd name="T3" fmla="*/ 2147483646 h 104"/>
                <a:gd name="T4" fmla="*/ 2147481566 w 15"/>
                <a:gd name="T5" fmla="*/ 2147483646 h 104"/>
                <a:gd name="T6" fmla="*/ 0 w 15"/>
                <a:gd name="T7" fmla="*/ 2147483646 h 104"/>
                <a:gd name="T8" fmla="*/ 0 60000 65536"/>
                <a:gd name="T9" fmla="*/ 0 60000 65536"/>
                <a:gd name="T10" fmla="*/ 0 60000 65536"/>
                <a:gd name="T11" fmla="*/ 0 60000 65536"/>
                <a:gd name="T12" fmla="*/ 0 w 15"/>
                <a:gd name="T13" fmla="*/ 0 h 104"/>
                <a:gd name="T14" fmla="*/ 15 w 15"/>
                <a:gd name="T15" fmla="*/ 104 h 104"/>
              </a:gdLst>
              <a:ahLst/>
              <a:cxnLst>
                <a:cxn ang="T8">
                  <a:pos x="T0" y="T1"/>
                </a:cxn>
                <a:cxn ang="T9">
                  <a:pos x="T2" y="T3"/>
                </a:cxn>
                <a:cxn ang="T10">
                  <a:pos x="T4" y="T5"/>
                </a:cxn>
                <a:cxn ang="T11">
                  <a:pos x="T6" y="T7"/>
                </a:cxn>
              </a:cxnLst>
              <a:rect l="T12" t="T13" r="T14" b="T15"/>
              <a:pathLst>
                <a:path w="15" h="104">
                  <a:moveTo>
                    <a:pt x="15" y="0"/>
                  </a:moveTo>
                  <a:lnTo>
                    <a:pt x="15" y="30"/>
                  </a:lnTo>
                  <a:lnTo>
                    <a:pt x="12" y="66"/>
                  </a:lnTo>
                  <a:lnTo>
                    <a:pt x="0" y="10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89" name="Line 1939">
              <a:extLst>
                <a:ext uri="{FF2B5EF4-FFF2-40B4-BE49-F238E27FC236}">
                  <a16:creationId xmlns:a16="http://schemas.microsoft.com/office/drawing/2014/main" id="{590B4088-19C7-4DE0-89EA-2C5A556FB960}"/>
                </a:ext>
              </a:extLst>
            </p:cNvPr>
            <p:cNvSpPr>
              <a:spLocks noChangeShapeType="1"/>
            </p:cNvSpPr>
            <p:nvPr/>
          </p:nvSpPr>
          <p:spPr bwMode="auto">
            <a:xfrm flipV="1">
              <a:off x="1890" y="2674"/>
              <a:ext cx="4"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 name="Line 1940">
              <a:extLst>
                <a:ext uri="{FF2B5EF4-FFF2-40B4-BE49-F238E27FC236}">
                  <a16:creationId xmlns:a16="http://schemas.microsoft.com/office/drawing/2014/main" id="{38858A9A-A10A-4D2A-8980-66AB38EC0BEC}"/>
                </a:ext>
              </a:extLst>
            </p:cNvPr>
            <p:cNvSpPr>
              <a:spLocks noChangeShapeType="1"/>
            </p:cNvSpPr>
            <p:nvPr/>
          </p:nvSpPr>
          <p:spPr bwMode="auto">
            <a:xfrm flipH="1">
              <a:off x="1854" y="2678"/>
              <a:ext cx="39"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1" name="Line 1941">
              <a:extLst>
                <a:ext uri="{FF2B5EF4-FFF2-40B4-BE49-F238E27FC236}">
                  <a16:creationId xmlns:a16="http://schemas.microsoft.com/office/drawing/2014/main" id="{AF9D318D-B316-4F05-A405-F1BC223EC93E}"/>
                </a:ext>
              </a:extLst>
            </p:cNvPr>
            <p:cNvSpPr>
              <a:spLocks noChangeShapeType="1"/>
            </p:cNvSpPr>
            <p:nvPr/>
          </p:nvSpPr>
          <p:spPr bwMode="auto">
            <a:xfrm flipV="1">
              <a:off x="1854" y="2698"/>
              <a:ext cx="39"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 name="Line 1942">
              <a:extLst>
                <a:ext uri="{FF2B5EF4-FFF2-40B4-BE49-F238E27FC236}">
                  <a16:creationId xmlns:a16="http://schemas.microsoft.com/office/drawing/2014/main" id="{4888CAFA-5F5C-4B60-AD0E-351D2407B6B8}"/>
                </a:ext>
              </a:extLst>
            </p:cNvPr>
            <p:cNvSpPr>
              <a:spLocks noChangeShapeType="1"/>
            </p:cNvSpPr>
            <p:nvPr/>
          </p:nvSpPr>
          <p:spPr bwMode="auto">
            <a:xfrm flipV="1">
              <a:off x="1863" y="2716"/>
              <a:ext cx="3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 name="Line 1943">
              <a:extLst>
                <a:ext uri="{FF2B5EF4-FFF2-40B4-BE49-F238E27FC236}">
                  <a16:creationId xmlns:a16="http://schemas.microsoft.com/office/drawing/2014/main" id="{A61FA271-1DF5-4B5F-914A-7D66E91C3746}"/>
                </a:ext>
              </a:extLst>
            </p:cNvPr>
            <p:cNvSpPr>
              <a:spLocks noChangeShapeType="1"/>
            </p:cNvSpPr>
            <p:nvPr/>
          </p:nvSpPr>
          <p:spPr bwMode="auto">
            <a:xfrm>
              <a:off x="1885" y="2748"/>
              <a:ext cx="14"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 name="Line 1944">
              <a:extLst>
                <a:ext uri="{FF2B5EF4-FFF2-40B4-BE49-F238E27FC236}">
                  <a16:creationId xmlns:a16="http://schemas.microsoft.com/office/drawing/2014/main" id="{D19C2D3A-E148-475C-BB4A-B1329250BB33}"/>
                </a:ext>
              </a:extLst>
            </p:cNvPr>
            <p:cNvSpPr>
              <a:spLocks noChangeShapeType="1"/>
            </p:cNvSpPr>
            <p:nvPr/>
          </p:nvSpPr>
          <p:spPr bwMode="auto">
            <a:xfrm flipV="1">
              <a:off x="1857" y="2761"/>
              <a:ext cx="34"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 name="Line 1945">
              <a:extLst>
                <a:ext uri="{FF2B5EF4-FFF2-40B4-BE49-F238E27FC236}">
                  <a16:creationId xmlns:a16="http://schemas.microsoft.com/office/drawing/2014/main" id="{647CA68C-D0CC-4020-B869-84E0CA152D6C}"/>
                </a:ext>
              </a:extLst>
            </p:cNvPr>
            <p:cNvSpPr>
              <a:spLocks noChangeShapeType="1"/>
            </p:cNvSpPr>
            <p:nvPr/>
          </p:nvSpPr>
          <p:spPr bwMode="auto">
            <a:xfrm flipV="1">
              <a:off x="1856" y="2734"/>
              <a:ext cx="47"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6" name="Line 1946">
              <a:extLst>
                <a:ext uri="{FF2B5EF4-FFF2-40B4-BE49-F238E27FC236}">
                  <a16:creationId xmlns:a16="http://schemas.microsoft.com/office/drawing/2014/main" id="{2CE62F7A-2ED9-4C80-B8C7-9C2D60779B2F}"/>
                </a:ext>
              </a:extLst>
            </p:cNvPr>
            <p:cNvSpPr>
              <a:spLocks noChangeShapeType="1"/>
            </p:cNvSpPr>
            <p:nvPr/>
          </p:nvSpPr>
          <p:spPr bwMode="auto">
            <a:xfrm flipH="1">
              <a:off x="1859" y="2739"/>
              <a:ext cx="16"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 name="Freeform 1947">
              <a:extLst>
                <a:ext uri="{FF2B5EF4-FFF2-40B4-BE49-F238E27FC236}">
                  <a16:creationId xmlns:a16="http://schemas.microsoft.com/office/drawing/2014/main" id="{2AD451AF-6541-45A0-AF27-4B90873D939B}"/>
                </a:ext>
              </a:extLst>
            </p:cNvPr>
            <p:cNvSpPr>
              <a:spLocks/>
            </p:cNvSpPr>
            <p:nvPr/>
          </p:nvSpPr>
          <p:spPr bwMode="auto">
            <a:xfrm>
              <a:off x="1950" y="2683"/>
              <a:ext cx="22" cy="86"/>
            </a:xfrm>
            <a:custGeom>
              <a:avLst/>
              <a:gdLst>
                <a:gd name="T0" fmla="*/ 0 w 22"/>
                <a:gd name="T1" fmla="*/ 2147483646 h 85"/>
                <a:gd name="T2" fmla="*/ 2147481367 w 22"/>
                <a:gd name="T3" fmla="*/ 2147483646 h 85"/>
                <a:gd name="T4" fmla="*/ 2147481367 w 22"/>
                <a:gd name="T5" fmla="*/ 2147483646 h 85"/>
                <a:gd name="T6" fmla="*/ 2147481367 w 22"/>
                <a:gd name="T7" fmla="*/ 2147483646 h 85"/>
                <a:gd name="T8" fmla="*/ 2147481367 w 22"/>
                <a:gd name="T9" fmla="*/ 2147483646 h 85"/>
                <a:gd name="T10" fmla="*/ 2147481367 w 22"/>
                <a:gd name="T11" fmla="*/ 2147483646 h 85"/>
                <a:gd name="T12" fmla="*/ 2147481367 w 22"/>
                <a:gd name="T13" fmla="*/ 2147483646 h 85"/>
                <a:gd name="T14" fmla="*/ 0 w 22"/>
                <a:gd name="T15" fmla="*/ 2147483646 h 85"/>
                <a:gd name="T16" fmla="*/ 0 w 22"/>
                <a:gd name="T17" fmla="*/ 0 h 85"/>
                <a:gd name="T18" fmla="*/ 2147481367 w 22"/>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
                <a:gd name="T31" fmla="*/ 0 h 85"/>
                <a:gd name="T32" fmla="*/ 22 w 22"/>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 h="85">
                  <a:moveTo>
                    <a:pt x="0" y="85"/>
                  </a:moveTo>
                  <a:lnTo>
                    <a:pt x="11" y="85"/>
                  </a:lnTo>
                  <a:lnTo>
                    <a:pt x="19" y="79"/>
                  </a:lnTo>
                  <a:lnTo>
                    <a:pt x="22" y="66"/>
                  </a:lnTo>
                  <a:lnTo>
                    <a:pt x="22" y="56"/>
                  </a:lnTo>
                  <a:lnTo>
                    <a:pt x="19" y="43"/>
                  </a:lnTo>
                  <a:lnTo>
                    <a:pt x="11" y="38"/>
                  </a:lnTo>
                  <a:lnTo>
                    <a:pt x="0" y="38"/>
                  </a:lnTo>
                  <a:lnTo>
                    <a:pt x="0" y="0"/>
                  </a:lnTo>
                  <a:lnTo>
                    <a:pt x="2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8" name="Freeform 1948">
              <a:extLst>
                <a:ext uri="{FF2B5EF4-FFF2-40B4-BE49-F238E27FC236}">
                  <a16:creationId xmlns:a16="http://schemas.microsoft.com/office/drawing/2014/main" id="{AE0476AF-3894-4047-83EB-7498EE10DD77}"/>
                </a:ext>
              </a:extLst>
            </p:cNvPr>
            <p:cNvSpPr>
              <a:spLocks/>
            </p:cNvSpPr>
            <p:nvPr/>
          </p:nvSpPr>
          <p:spPr bwMode="auto">
            <a:xfrm>
              <a:off x="1994" y="2687"/>
              <a:ext cx="5" cy="76"/>
            </a:xfrm>
            <a:custGeom>
              <a:avLst/>
              <a:gdLst>
                <a:gd name="T0" fmla="*/ 2147481293 w 5"/>
                <a:gd name="T1" fmla="*/ 0 h 75"/>
                <a:gd name="T2" fmla="*/ 0 w 5"/>
                <a:gd name="T3" fmla="*/ 2147483646 h 75"/>
                <a:gd name="T4" fmla="*/ 0 w 5"/>
                <a:gd name="T5" fmla="*/ 2147483646 h 75"/>
                <a:gd name="T6" fmla="*/ 2147481293 w 5"/>
                <a:gd name="T7" fmla="*/ 2147483646 h 75"/>
                <a:gd name="T8" fmla="*/ 0 60000 65536"/>
                <a:gd name="T9" fmla="*/ 0 60000 65536"/>
                <a:gd name="T10" fmla="*/ 0 60000 65536"/>
                <a:gd name="T11" fmla="*/ 0 60000 65536"/>
                <a:gd name="T12" fmla="*/ 0 w 5"/>
                <a:gd name="T13" fmla="*/ 0 h 75"/>
                <a:gd name="T14" fmla="*/ 5 w 5"/>
                <a:gd name="T15" fmla="*/ 75 h 75"/>
              </a:gdLst>
              <a:ahLst/>
              <a:cxnLst>
                <a:cxn ang="T8">
                  <a:pos x="T0" y="T1"/>
                </a:cxn>
                <a:cxn ang="T9">
                  <a:pos x="T2" y="T3"/>
                </a:cxn>
                <a:cxn ang="T10">
                  <a:pos x="T4" y="T5"/>
                </a:cxn>
                <a:cxn ang="T11">
                  <a:pos x="T6" y="T7"/>
                </a:cxn>
              </a:cxnLst>
              <a:rect l="T12" t="T13" r="T14" b="T15"/>
              <a:pathLst>
                <a:path w="5" h="75">
                  <a:moveTo>
                    <a:pt x="5" y="0"/>
                  </a:moveTo>
                  <a:lnTo>
                    <a:pt x="0" y="24"/>
                  </a:lnTo>
                  <a:lnTo>
                    <a:pt x="0" y="50"/>
                  </a:lnTo>
                  <a:lnTo>
                    <a:pt x="5" y="7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9" name="Freeform 1949">
              <a:extLst>
                <a:ext uri="{FF2B5EF4-FFF2-40B4-BE49-F238E27FC236}">
                  <a16:creationId xmlns:a16="http://schemas.microsoft.com/office/drawing/2014/main" id="{131D54D6-7483-4C22-975B-9BC4A720B971}"/>
                </a:ext>
              </a:extLst>
            </p:cNvPr>
            <p:cNvSpPr>
              <a:spLocks/>
            </p:cNvSpPr>
            <p:nvPr/>
          </p:nvSpPr>
          <p:spPr bwMode="auto">
            <a:xfrm>
              <a:off x="1999" y="2682"/>
              <a:ext cx="11" cy="5"/>
            </a:xfrm>
            <a:custGeom>
              <a:avLst/>
              <a:gdLst>
                <a:gd name="T0" fmla="*/ 2147481367 w 11"/>
                <a:gd name="T1" fmla="*/ 2147481293 h 5"/>
                <a:gd name="T2" fmla="*/ 2147481367 w 11"/>
                <a:gd name="T3" fmla="*/ 0 h 5"/>
                <a:gd name="T4" fmla="*/ 0 w 11"/>
                <a:gd name="T5" fmla="*/ 2147481293 h 5"/>
                <a:gd name="T6" fmla="*/ 0 60000 65536"/>
                <a:gd name="T7" fmla="*/ 0 60000 65536"/>
                <a:gd name="T8" fmla="*/ 0 60000 65536"/>
                <a:gd name="T9" fmla="*/ 0 w 11"/>
                <a:gd name="T10" fmla="*/ 0 h 5"/>
                <a:gd name="T11" fmla="*/ 11 w 11"/>
                <a:gd name="T12" fmla="*/ 5 h 5"/>
              </a:gdLst>
              <a:ahLst/>
              <a:cxnLst>
                <a:cxn ang="T6">
                  <a:pos x="T0" y="T1"/>
                </a:cxn>
                <a:cxn ang="T7">
                  <a:pos x="T2" y="T3"/>
                </a:cxn>
                <a:cxn ang="T8">
                  <a:pos x="T4" y="T5"/>
                </a:cxn>
              </a:cxnLst>
              <a:rect l="T9" t="T10" r="T11" b="T12"/>
              <a:pathLst>
                <a:path w="11" h="5">
                  <a:moveTo>
                    <a:pt x="11" y="5"/>
                  </a:moveTo>
                  <a:lnTo>
                    <a:pt x="5" y="0"/>
                  </a:lnTo>
                  <a:lnTo>
                    <a:pt x="0" y="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0" name="Freeform 1950">
              <a:extLst>
                <a:ext uri="{FF2B5EF4-FFF2-40B4-BE49-F238E27FC236}">
                  <a16:creationId xmlns:a16="http://schemas.microsoft.com/office/drawing/2014/main" id="{0AE263A3-BA11-4E9A-BCE9-3970970F5E73}"/>
                </a:ext>
              </a:extLst>
            </p:cNvPr>
            <p:cNvSpPr>
              <a:spLocks/>
            </p:cNvSpPr>
            <p:nvPr/>
          </p:nvSpPr>
          <p:spPr bwMode="auto">
            <a:xfrm>
              <a:off x="2010" y="2687"/>
              <a:ext cx="5" cy="76"/>
            </a:xfrm>
            <a:custGeom>
              <a:avLst/>
              <a:gdLst>
                <a:gd name="T0" fmla="*/ 0 w 5"/>
                <a:gd name="T1" fmla="*/ 2147483646 h 75"/>
                <a:gd name="T2" fmla="*/ 2147481293 w 5"/>
                <a:gd name="T3" fmla="*/ 2147483646 h 75"/>
                <a:gd name="T4" fmla="*/ 2147481293 w 5"/>
                <a:gd name="T5" fmla="*/ 2147483646 h 75"/>
                <a:gd name="T6" fmla="*/ 0 w 5"/>
                <a:gd name="T7" fmla="*/ 0 h 75"/>
                <a:gd name="T8" fmla="*/ 0 60000 65536"/>
                <a:gd name="T9" fmla="*/ 0 60000 65536"/>
                <a:gd name="T10" fmla="*/ 0 60000 65536"/>
                <a:gd name="T11" fmla="*/ 0 60000 65536"/>
                <a:gd name="T12" fmla="*/ 0 w 5"/>
                <a:gd name="T13" fmla="*/ 0 h 75"/>
                <a:gd name="T14" fmla="*/ 5 w 5"/>
                <a:gd name="T15" fmla="*/ 75 h 75"/>
              </a:gdLst>
              <a:ahLst/>
              <a:cxnLst>
                <a:cxn ang="T8">
                  <a:pos x="T0" y="T1"/>
                </a:cxn>
                <a:cxn ang="T9">
                  <a:pos x="T2" y="T3"/>
                </a:cxn>
                <a:cxn ang="T10">
                  <a:pos x="T4" y="T5"/>
                </a:cxn>
                <a:cxn ang="T11">
                  <a:pos x="T6" y="T7"/>
                </a:cxn>
              </a:cxnLst>
              <a:rect l="T12" t="T13" r="T14" b="T15"/>
              <a:pathLst>
                <a:path w="5" h="75">
                  <a:moveTo>
                    <a:pt x="0" y="75"/>
                  </a:moveTo>
                  <a:lnTo>
                    <a:pt x="5" y="50"/>
                  </a:lnTo>
                  <a:lnTo>
                    <a:pt x="5" y="24"/>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1" name="Freeform 1951">
              <a:extLst>
                <a:ext uri="{FF2B5EF4-FFF2-40B4-BE49-F238E27FC236}">
                  <a16:creationId xmlns:a16="http://schemas.microsoft.com/office/drawing/2014/main" id="{30E4A54C-C653-43FB-B898-48816792C67F}"/>
                </a:ext>
              </a:extLst>
            </p:cNvPr>
            <p:cNvSpPr>
              <a:spLocks/>
            </p:cNvSpPr>
            <p:nvPr/>
          </p:nvSpPr>
          <p:spPr bwMode="auto">
            <a:xfrm>
              <a:off x="1999" y="2763"/>
              <a:ext cx="11" cy="5"/>
            </a:xfrm>
            <a:custGeom>
              <a:avLst/>
              <a:gdLst>
                <a:gd name="T0" fmla="*/ 0 w 11"/>
                <a:gd name="T1" fmla="*/ 0 h 5"/>
                <a:gd name="T2" fmla="*/ 2147481367 w 11"/>
                <a:gd name="T3" fmla="*/ 2147481293 h 5"/>
                <a:gd name="T4" fmla="*/ 2147481367 w 11"/>
                <a:gd name="T5" fmla="*/ 0 h 5"/>
                <a:gd name="T6" fmla="*/ 0 60000 65536"/>
                <a:gd name="T7" fmla="*/ 0 60000 65536"/>
                <a:gd name="T8" fmla="*/ 0 60000 65536"/>
                <a:gd name="T9" fmla="*/ 0 w 11"/>
                <a:gd name="T10" fmla="*/ 0 h 5"/>
                <a:gd name="T11" fmla="*/ 11 w 11"/>
                <a:gd name="T12" fmla="*/ 5 h 5"/>
              </a:gdLst>
              <a:ahLst/>
              <a:cxnLst>
                <a:cxn ang="T6">
                  <a:pos x="T0" y="T1"/>
                </a:cxn>
                <a:cxn ang="T7">
                  <a:pos x="T2" y="T3"/>
                </a:cxn>
                <a:cxn ang="T8">
                  <a:pos x="T4" y="T5"/>
                </a:cxn>
              </a:cxnLst>
              <a:rect l="T9" t="T10" r="T11" b="T12"/>
              <a:pathLst>
                <a:path w="11" h="5">
                  <a:moveTo>
                    <a:pt x="0" y="0"/>
                  </a:moveTo>
                  <a:lnTo>
                    <a:pt x="5" y="5"/>
                  </a:lnTo>
                  <a:lnTo>
                    <a:pt x="11"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2" name="Freeform 1952">
              <a:extLst>
                <a:ext uri="{FF2B5EF4-FFF2-40B4-BE49-F238E27FC236}">
                  <a16:creationId xmlns:a16="http://schemas.microsoft.com/office/drawing/2014/main" id="{FE6E8AAB-C141-415D-86A5-E1CFD6E2C6B5}"/>
                </a:ext>
              </a:extLst>
            </p:cNvPr>
            <p:cNvSpPr>
              <a:spLocks/>
            </p:cNvSpPr>
            <p:nvPr/>
          </p:nvSpPr>
          <p:spPr bwMode="auto">
            <a:xfrm>
              <a:off x="2032" y="2711"/>
              <a:ext cx="25" cy="57"/>
            </a:xfrm>
            <a:custGeom>
              <a:avLst/>
              <a:gdLst>
                <a:gd name="T0" fmla="*/ 0 w 25"/>
                <a:gd name="T1" fmla="*/ 2147481537 h 57"/>
                <a:gd name="T2" fmla="*/ 0 w 25"/>
                <a:gd name="T3" fmla="*/ 0 h 57"/>
                <a:gd name="T4" fmla="*/ 2147481457 w 25"/>
                <a:gd name="T5" fmla="*/ 0 h 57"/>
                <a:gd name="T6" fmla="*/ 0 60000 65536"/>
                <a:gd name="T7" fmla="*/ 0 60000 65536"/>
                <a:gd name="T8" fmla="*/ 0 60000 65536"/>
                <a:gd name="T9" fmla="*/ 0 w 25"/>
                <a:gd name="T10" fmla="*/ 0 h 57"/>
                <a:gd name="T11" fmla="*/ 25 w 25"/>
                <a:gd name="T12" fmla="*/ 57 h 57"/>
              </a:gdLst>
              <a:ahLst/>
              <a:cxnLst>
                <a:cxn ang="T6">
                  <a:pos x="T0" y="T1"/>
                </a:cxn>
                <a:cxn ang="T7">
                  <a:pos x="T2" y="T3"/>
                </a:cxn>
                <a:cxn ang="T8">
                  <a:pos x="T4" y="T5"/>
                </a:cxn>
              </a:cxnLst>
              <a:rect l="T9" t="T10" r="T11" b="T12"/>
              <a:pathLst>
                <a:path w="25" h="57">
                  <a:moveTo>
                    <a:pt x="0" y="57"/>
                  </a:moveTo>
                  <a:lnTo>
                    <a:pt x="0" y="0"/>
                  </a:lnTo>
                  <a:lnTo>
                    <a:pt x="25"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3" name="Freeform 1953">
              <a:extLst>
                <a:ext uri="{FF2B5EF4-FFF2-40B4-BE49-F238E27FC236}">
                  <a16:creationId xmlns:a16="http://schemas.microsoft.com/office/drawing/2014/main" id="{7201A2A5-47DB-4691-8BAA-2396591049A1}"/>
                </a:ext>
              </a:extLst>
            </p:cNvPr>
            <p:cNvSpPr>
              <a:spLocks/>
            </p:cNvSpPr>
            <p:nvPr/>
          </p:nvSpPr>
          <p:spPr bwMode="auto">
            <a:xfrm>
              <a:off x="2057" y="2711"/>
              <a:ext cx="9" cy="17"/>
            </a:xfrm>
            <a:custGeom>
              <a:avLst/>
              <a:gdLst>
                <a:gd name="T0" fmla="*/ 2147481202 w 9"/>
                <a:gd name="T1" fmla="*/ 2147481148 h 17"/>
                <a:gd name="T2" fmla="*/ 2147481202 w 9"/>
                <a:gd name="T3" fmla="*/ 2147481148 h 17"/>
                <a:gd name="T4" fmla="*/ 0 w 9"/>
                <a:gd name="T5" fmla="*/ 0 h 17"/>
                <a:gd name="T6" fmla="*/ 0 60000 65536"/>
                <a:gd name="T7" fmla="*/ 0 60000 65536"/>
                <a:gd name="T8" fmla="*/ 0 60000 65536"/>
                <a:gd name="T9" fmla="*/ 0 w 9"/>
                <a:gd name="T10" fmla="*/ 0 h 17"/>
                <a:gd name="T11" fmla="*/ 9 w 9"/>
                <a:gd name="T12" fmla="*/ 17 h 17"/>
              </a:gdLst>
              <a:ahLst/>
              <a:cxnLst>
                <a:cxn ang="T6">
                  <a:pos x="T0" y="T1"/>
                </a:cxn>
                <a:cxn ang="T7">
                  <a:pos x="T2" y="T3"/>
                </a:cxn>
                <a:cxn ang="T8">
                  <a:pos x="T4" y="T5"/>
                </a:cxn>
              </a:cxnLst>
              <a:rect l="T9" t="T10" r="T11" b="T12"/>
              <a:pathLst>
                <a:path w="9" h="17">
                  <a:moveTo>
                    <a:pt x="9" y="17"/>
                  </a:moveTo>
                  <a:lnTo>
                    <a:pt x="7" y="5"/>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4" name="Line 1954">
              <a:extLst>
                <a:ext uri="{FF2B5EF4-FFF2-40B4-BE49-F238E27FC236}">
                  <a16:creationId xmlns:a16="http://schemas.microsoft.com/office/drawing/2014/main" id="{E71F4C61-ED6C-4FFA-9190-0B004BFC0FD1}"/>
                </a:ext>
              </a:extLst>
            </p:cNvPr>
            <p:cNvSpPr>
              <a:spLocks noChangeShapeType="1"/>
            </p:cNvSpPr>
            <p:nvPr/>
          </p:nvSpPr>
          <p:spPr bwMode="auto">
            <a:xfrm>
              <a:off x="2066" y="2728"/>
              <a:ext cx="1"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 name="Line 1955">
              <a:extLst>
                <a:ext uri="{FF2B5EF4-FFF2-40B4-BE49-F238E27FC236}">
                  <a16:creationId xmlns:a16="http://schemas.microsoft.com/office/drawing/2014/main" id="{99A0BF9A-A2F1-443F-8FA6-B4879F7D3222}"/>
                </a:ext>
              </a:extLst>
            </p:cNvPr>
            <p:cNvSpPr>
              <a:spLocks noChangeShapeType="1"/>
            </p:cNvSpPr>
            <p:nvPr/>
          </p:nvSpPr>
          <p:spPr bwMode="auto">
            <a:xfrm flipV="1">
              <a:off x="2049" y="2711"/>
              <a:ext cx="1" cy="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6" name="Freeform 1956">
              <a:extLst>
                <a:ext uri="{FF2B5EF4-FFF2-40B4-BE49-F238E27FC236}">
                  <a16:creationId xmlns:a16="http://schemas.microsoft.com/office/drawing/2014/main" id="{8E8C00EB-0242-4D1F-8D8E-02D099BA2ED2}"/>
                </a:ext>
              </a:extLst>
            </p:cNvPr>
            <p:cNvSpPr>
              <a:spLocks/>
            </p:cNvSpPr>
            <p:nvPr/>
          </p:nvSpPr>
          <p:spPr bwMode="auto">
            <a:xfrm>
              <a:off x="2083" y="2711"/>
              <a:ext cx="25" cy="57"/>
            </a:xfrm>
            <a:custGeom>
              <a:avLst/>
              <a:gdLst>
                <a:gd name="T0" fmla="*/ 0 w 24"/>
                <a:gd name="T1" fmla="*/ 2147481537 h 57"/>
                <a:gd name="T2" fmla="*/ 0 w 24"/>
                <a:gd name="T3" fmla="*/ 0 h 57"/>
                <a:gd name="T4" fmla="*/ 2147483646 w 24"/>
                <a:gd name="T5" fmla="*/ 0 h 57"/>
                <a:gd name="T6" fmla="*/ 0 60000 65536"/>
                <a:gd name="T7" fmla="*/ 0 60000 65536"/>
                <a:gd name="T8" fmla="*/ 0 60000 65536"/>
                <a:gd name="T9" fmla="*/ 0 w 24"/>
                <a:gd name="T10" fmla="*/ 0 h 57"/>
                <a:gd name="T11" fmla="*/ 24 w 24"/>
                <a:gd name="T12" fmla="*/ 57 h 57"/>
              </a:gdLst>
              <a:ahLst/>
              <a:cxnLst>
                <a:cxn ang="T6">
                  <a:pos x="T0" y="T1"/>
                </a:cxn>
                <a:cxn ang="T7">
                  <a:pos x="T2" y="T3"/>
                </a:cxn>
                <a:cxn ang="T8">
                  <a:pos x="T4" y="T5"/>
                </a:cxn>
              </a:cxnLst>
              <a:rect l="T9" t="T10" r="T11" b="T12"/>
              <a:pathLst>
                <a:path w="24" h="57">
                  <a:moveTo>
                    <a:pt x="0" y="57"/>
                  </a:moveTo>
                  <a:lnTo>
                    <a:pt x="0" y="0"/>
                  </a:lnTo>
                  <a:lnTo>
                    <a:pt x="24"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7" name="Freeform 1957">
              <a:extLst>
                <a:ext uri="{FF2B5EF4-FFF2-40B4-BE49-F238E27FC236}">
                  <a16:creationId xmlns:a16="http://schemas.microsoft.com/office/drawing/2014/main" id="{C7DBF5F9-B03B-4F1B-B90B-AC5DA46CE06E}"/>
                </a:ext>
              </a:extLst>
            </p:cNvPr>
            <p:cNvSpPr>
              <a:spLocks/>
            </p:cNvSpPr>
            <p:nvPr/>
          </p:nvSpPr>
          <p:spPr bwMode="auto">
            <a:xfrm>
              <a:off x="2108" y="2711"/>
              <a:ext cx="10" cy="17"/>
            </a:xfrm>
            <a:custGeom>
              <a:avLst/>
              <a:gdLst>
                <a:gd name="T0" fmla="*/ 2147481293 w 10"/>
                <a:gd name="T1" fmla="*/ 2147481148 h 17"/>
                <a:gd name="T2" fmla="*/ 2147481293 w 10"/>
                <a:gd name="T3" fmla="*/ 2147481148 h 17"/>
                <a:gd name="T4" fmla="*/ 0 w 10"/>
                <a:gd name="T5" fmla="*/ 0 h 17"/>
                <a:gd name="T6" fmla="*/ 0 60000 65536"/>
                <a:gd name="T7" fmla="*/ 0 60000 65536"/>
                <a:gd name="T8" fmla="*/ 0 60000 65536"/>
                <a:gd name="T9" fmla="*/ 0 w 10"/>
                <a:gd name="T10" fmla="*/ 0 h 17"/>
                <a:gd name="T11" fmla="*/ 10 w 10"/>
                <a:gd name="T12" fmla="*/ 17 h 17"/>
              </a:gdLst>
              <a:ahLst/>
              <a:cxnLst>
                <a:cxn ang="T6">
                  <a:pos x="T0" y="T1"/>
                </a:cxn>
                <a:cxn ang="T7">
                  <a:pos x="T2" y="T3"/>
                </a:cxn>
                <a:cxn ang="T8">
                  <a:pos x="T4" y="T5"/>
                </a:cxn>
              </a:cxnLst>
              <a:rect l="T9" t="T10" r="T11" b="T12"/>
              <a:pathLst>
                <a:path w="10" h="17">
                  <a:moveTo>
                    <a:pt x="10" y="17"/>
                  </a:moveTo>
                  <a:lnTo>
                    <a:pt x="7" y="5"/>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08" name="Line 1958">
              <a:extLst>
                <a:ext uri="{FF2B5EF4-FFF2-40B4-BE49-F238E27FC236}">
                  <a16:creationId xmlns:a16="http://schemas.microsoft.com/office/drawing/2014/main" id="{104BDB86-E3F2-4CD3-8533-A2A409FE961C}"/>
                </a:ext>
              </a:extLst>
            </p:cNvPr>
            <p:cNvSpPr>
              <a:spLocks noChangeShapeType="1"/>
            </p:cNvSpPr>
            <p:nvPr/>
          </p:nvSpPr>
          <p:spPr bwMode="auto">
            <a:xfrm>
              <a:off x="2118" y="2728"/>
              <a:ext cx="1"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9" name="Line 1959">
              <a:extLst>
                <a:ext uri="{FF2B5EF4-FFF2-40B4-BE49-F238E27FC236}">
                  <a16:creationId xmlns:a16="http://schemas.microsoft.com/office/drawing/2014/main" id="{A44F662D-1F03-4999-A426-00829E8BEA2A}"/>
                </a:ext>
              </a:extLst>
            </p:cNvPr>
            <p:cNvSpPr>
              <a:spLocks noChangeShapeType="1"/>
            </p:cNvSpPr>
            <p:nvPr/>
          </p:nvSpPr>
          <p:spPr bwMode="auto">
            <a:xfrm flipV="1">
              <a:off x="2100" y="2711"/>
              <a:ext cx="1" cy="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0" name="Freeform 1960">
              <a:extLst>
                <a:ext uri="{FF2B5EF4-FFF2-40B4-BE49-F238E27FC236}">
                  <a16:creationId xmlns:a16="http://schemas.microsoft.com/office/drawing/2014/main" id="{B16599EA-B521-4549-9F3A-183D7C28912A}"/>
                </a:ext>
              </a:extLst>
            </p:cNvPr>
            <p:cNvSpPr>
              <a:spLocks/>
            </p:cNvSpPr>
            <p:nvPr/>
          </p:nvSpPr>
          <p:spPr bwMode="auto">
            <a:xfrm>
              <a:off x="1539" y="2875"/>
              <a:ext cx="6" cy="75"/>
            </a:xfrm>
            <a:custGeom>
              <a:avLst/>
              <a:gdLst>
                <a:gd name="T0" fmla="*/ 2147481429 w 6"/>
                <a:gd name="T1" fmla="*/ 0 h 74"/>
                <a:gd name="T2" fmla="*/ 2147481429 w 6"/>
                <a:gd name="T3" fmla="*/ 2147483646 h 74"/>
                <a:gd name="T4" fmla="*/ 0 w 6"/>
                <a:gd name="T5" fmla="*/ 2147483646 h 74"/>
                <a:gd name="T6" fmla="*/ 0 60000 65536"/>
                <a:gd name="T7" fmla="*/ 0 60000 65536"/>
                <a:gd name="T8" fmla="*/ 0 60000 65536"/>
                <a:gd name="T9" fmla="*/ 0 w 6"/>
                <a:gd name="T10" fmla="*/ 0 h 74"/>
                <a:gd name="T11" fmla="*/ 6 w 6"/>
                <a:gd name="T12" fmla="*/ 74 h 74"/>
              </a:gdLst>
              <a:ahLst/>
              <a:cxnLst>
                <a:cxn ang="T6">
                  <a:pos x="T0" y="T1"/>
                </a:cxn>
                <a:cxn ang="T7">
                  <a:pos x="T2" y="T3"/>
                </a:cxn>
                <a:cxn ang="T8">
                  <a:pos x="T4" y="T5"/>
                </a:cxn>
              </a:cxnLst>
              <a:rect l="T9" t="T10" r="T11" b="T12"/>
              <a:pathLst>
                <a:path w="6" h="74">
                  <a:moveTo>
                    <a:pt x="6" y="0"/>
                  </a:moveTo>
                  <a:lnTo>
                    <a:pt x="6" y="74"/>
                  </a:lnTo>
                  <a:lnTo>
                    <a:pt x="0" y="6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1" name="Line 1961">
              <a:extLst>
                <a:ext uri="{FF2B5EF4-FFF2-40B4-BE49-F238E27FC236}">
                  <a16:creationId xmlns:a16="http://schemas.microsoft.com/office/drawing/2014/main" id="{BF3FD0CB-FC13-4717-91F2-BA8D631E6672}"/>
                </a:ext>
              </a:extLst>
            </p:cNvPr>
            <p:cNvSpPr>
              <a:spLocks noChangeShapeType="1"/>
            </p:cNvSpPr>
            <p:nvPr/>
          </p:nvSpPr>
          <p:spPr bwMode="auto">
            <a:xfrm flipV="1">
              <a:off x="1522" y="2904"/>
              <a:ext cx="18"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 name="Freeform 1962">
              <a:extLst>
                <a:ext uri="{FF2B5EF4-FFF2-40B4-BE49-F238E27FC236}">
                  <a16:creationId xmlns:a16="http://schemas.microsoft.com/office/drawing/2014/main" id="{58FFEC2E-E5E7-489E-A2D3-BB3B9C118E61}"/>
                </a:ext>
              </a:extLst>
            </p:cNvPr>
            <p:cNvSpPr>
              <a:spLocks/>
            </p:cNvSpPr>
            <p:nvPr/>
          </p:nvSpPr>
          <p:spPr bwMode="auto">
            <a:xfrm>
              <a:off x="1519" y="2901"/>
              <a:ext cx="22" cy="44"/>
            </a:xfrm>
            <a:custGeom>
              <a:avLst/>
              <a:gdLst>
                <a:gd name="T0" fmla="*/ 2147481367 w 22"/>
                <a:gd name="T1" fmla="*/ 0 h 43"/>
                <a:gd name="T2" fmla="*/ 2147481367 w 22"/>
                <a:gd name="T3" fmla="*/ 2147483646 h 43"/>
                <a:gd name="T4" fmla="*/ 2147481367 w 22"/>
                <a:gd name="T5" fmla="*/ 2147483646 h 43"/>
                <a:gd name="T6" fmla="*/ 0 w 22"/>
                <a:gd name="T7" fmla="*/ 2147483646 h 43"/>
                <a:gd name="T8" fmla="*/ 0 60000 65536"/>
                <a:gd name="T9" fmla="*/ 0 60000 65536"/>
                <a:gd name="T10" fmla="*/ 0 60000 65536"/>
                <a:gd name="T11" fmla="*/ 0 60000 65536"/>
                <a:gd name="T12" fmla="*/ 0 w 22"/>
                <a:gd name="T13" fmla="*/ 0 h 43"/>
                <a:gd name="T14" fmla="*/ 22 w 22"/>
                <a:gd name="T15" fmla="*/ 43 h 43"/>
              </a:gdLst>
              <a:ahLst/>
              <a:cxnLst>
                <a:cxn ang="T8">
                  <a:pos x="T0" y="T1"/>
                </a:cxn>
                <a:cxn ang="T9">
                  <a:pos x="T2" y="T3"/>
                </a:cxn>
                <a:cxn ang="T10">
                  <a:pos x="T4" y="T5"/>
                </a:cxn>
                <a:cxn ang="T11">
                  <a:pos x="T6" y="T7"/>
                </a:cxn>
              </a:cxnLst>
              <a:rect l="T12" t="T13" r="T14" b="T15"/>
              <a:pathLst>
                <a:path w="22" h="43">
                  <a:moveTo>
                    <a:pt x="22" y="0"/>
                  </a:moveTo>
                  <a:lnTo>
                    <a:pt x="16" y="20"/>
                  </a:lnTo>
                  <a:lnTo>
                    <a:pt x="9" y="33"/>
                  </a:lnTo>
                  <a:lnTo>
                    <a:pt x="0" y="4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3" name="Freeform 1963">
              <a:extLst>
                <a:ext uri="{FF2B5EF4-FFF2-40B4-BE49-F238E27FC236}">
                  <a16:creationId xmlns:a16="http://schemas.microsoft.com/office/drawing/2014/main" id="{71675DB9-5014-4B08-9767-FC0A241E1589}"/>
                </a:ext>
              </a:extLst>
            </p:cNvPr>
            <p:cNvSpPr>
              <a:spLocks/>
            </p:cNvSpPr>
            <p:nvPr/>
          </p:nvSpPr>
          <p:spPr bwMode="auto">
            <a:xfrm>
              <a:off x="1545" y="2901"/>
              <a:ext cx="25" cy="38"/>
            </a:xfrm>
            <a:custGeom>
              <a:avLst/>
              <a:gdLst>
                <a:gd name="T0" fmla="*/ 0 w 24"/>
                <a:gd name="T1" fmla="*/ 0 h 37"/>
                <a:gd name="T2" fmla="*/ 2147483646 w 24"/>
                <a:gd name="T3" fmla="*/ 2147483646 h 37"/>
                <a:gd name="T4" fmla="*/ 2147483646 w 24"/>
                <a:gd name="T5" fmla="*/ 2147483646 h 37"/>
                <a:gd name="T6" fmla="*/ 0 60000 65536"/>
                <a:gd name="T7" fmla="*/ 0 60000 65536"/>
                <a:gd name="T8" fmla="*/ 0 60000 65536"/>
                <a:gd name="T9" fmla="*/ 0 w 24"/>
                <a:gd name="T10" fmla="*/ 0 h 37"/>
                <a:gd name="T11" fmla="*/ 24 w 24"/>
                <a:gd name="T12" fmla="*/ 37 h 37"/>
              </a:gdLst>
              <a:ahLst/>
              <a:cxnLst>
                <a:cxn ang="T6">
                  <a:pos x="T0" y="T1"/>
                </a:cxn>
                <a:cxn ang="T7">
                  <a:pos x="T2" y="T3"/>
                </a:cxn>
                <a:cxn ang="T8">
                  <a:pos x="T4" y="T5"/>
                </a:cxn>
              </a:cxnLst>
              <a:rect l="T9" t="T10" r="T11" b="T12"/>
              <a:pathLst>
                <a:path w="24" h="37">
                  <a:moveTo>
                    <a:pt x="0" y="0"/>
                  </a:moveTo>
                  <a:lnTo>
                    <a:pt x="16" y="37"/>
                  </a:lnTo>
                  <a:lnTo>
                    <a:pt x="24" y="3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4" name="Line 1964">
              <a:extLst>
                <a:ext uri="{FF2B5EF4-FFF2-40B4-BE49-F238E27FC236}">
                  <a16:creationId xmlns:a16="http://schemas.microsoft.com/office/drawing/2014/main" id="{B7758BB8-8F13-45E1-B9B9-FB56574B732B}"/>
                </a:ext>
              </a:extLst>
            </p:cNvPr>
            <p:cNvSpPr>
              <a:spLocks noChangeShapeType="1"/>
            </p:cNvSpPr>
            <p:nvPr/>
          </p:nvSpPr>
          <p:spPr bwMode="auto">
            <a:xfrm flipH="1">
              <a:off x="1550" y="2892"/>
              <a:ext cx="12"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5" name="Freeform 1965">
              <a:extLst>
                <a:ext uri="{FF2B5EF4-FFF2-40B4-BE49-F238E27FC236}">
                  <a16:creationId xmlns:a16="http://schemas.microsoft.com/office/drawing/2014/main" id="{1E998A48-E65C-4B5C-AE87-D6F799D09401}"/>
                </a:ext>
              </a:extLst>
            </p:cNvPr>
            <p:cNvSpPr>
              <a:spLocks/>
            </p:cNvSpPr>
            <p:nvPr/>
          </p:nvSpPr>
          <p:spPr bwMode="auto">
            <a:xfrm>
              <a:off x="1578" y="2898"/>
              <a:ext cx="13" cy="40"/>
            </a:xfrm>
            <a:custGeom>
              <a:avLst/>
              <a:gdLst>
                <a:gd name="T0" fmla="*/ 0 w 13"/>
                <a:gd name="T1" fmla="*/ 2147483646 h 39"/>
                <a:gd name="T2" fmla="*/ 2147481482 w 13"/>
                <a:gd name="T3" fmla="*/ 2147483646 h 39"/>
                <a:gd name="T4" fmla="*/ 2147481482 w 13"/>
                <a:gd name="T5" fmla="*/ 0 h 39"/>
                <a:gd name="T6" fmla="*/ 0 60000 65536"/>
                <a:gd name="T7" fmla="*/ 0 60000 65536"/>
                <a:gd name="T8" fmla="*/ 0 60000 65536"/>
                <a:gd name="T9" fmla="*/ 0 w 13"/>
                <a:gd name="T10" fmla="*/ 0 h 39"/>
                <a:gd name="T11" fmla="*/ 13 w 13"/>
                <a:gd name="T12" fmla="*/ 39 h 39"/>
              </a:gdLst>
              <a:ahLst/>
              <a:cxnLst>
                <a:cxn ang="T6">
                  <a:pos x="T0" y="T1"/>
                </a:cxn>
                <a:cxn ang="T7">
                  <a:pos x="T2" y="T3"/>
                </a:cxn>
                <a:cxn ang="T8">
                  <a:pos x="T4" y="T5"/>
                </a:cxn>
              </a:cxnLst>
              <a:rect l="T9" t="T10" r="T11" b="T12"/>
              <a:pathLst>
                <a:path w="13" h="39">
                  <a:moveTo>
                    <a:pt x="0" y="31"/>
                  </a:moveTo>
                  <a:lnTo>
                    <a:pt x="6" y="39"/>
                  </a:lnTo>
                  <a:lnTo>
                    <a:pt x="13"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16" name="Line 1966">
              <a:extLst>
                <a:ext uri="{FF2B5EF4-FFF2-40B4-BE49-F238E27FC236}">
                  <a16:creationId xmlns:a16="http://schemas.microsoft.com/office/drawing/2014/main" id="{4BD3E5F3-3ADC-4ED1-AC2F-449D6A6AA90C}"/>
                </a:ext>
              </a:extLst>
            </p:cNvPr>
            <p:cNvSpPr>
              <a:spLocks noChangeShapeType="1"/>
            </p:cNvSpPr>
            <p:nvPr/>
          </p:nvSpPr>
          <p:spPr bwMode="auto">
            <a:xfrm>
              <a:off x="1577" y="2895"/>
              <a:ext cx="7"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7" name="Line 1967">
              <a:extLst>
                <a:ext uri="{FF2B5EF4-FFF2-40B4-BE49-F238E27FC236}">
                  <a16:creationId xmlns:a16="http://schemas.microsoft.com/office/drawing/2014/main" id="{CFA99DD4-5AC4-48E9-A468-7375539BDCF9}"/>
                </a:ext>
              </a:extLst>
            </p:cNvPr>
            <p:cNvSpPr>
              <a:spLocks noChangeShapeType="1"/>
            </p:cNvSpPr>
            <p:nvPr/>
          </p:nvSpPr>
          <p:spPr bwMode="auto">
            <a:xfrm>
              <a:off x="1582" y="2876"/>
              <a:ext cx="7"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8" name="Line 1968">
              <a:extLst>
                <a:ext uri="{FF2B5EF4-FFF2-40B4-BE49-F238E27FC236}">
                  <a16:creationId xmlns:a16="http://schemas.microsoft.com/office/drawing/2014/main" id="{C74B7D24-C1D8-468A-9426-48FD642047DB}"/>
                </a:ext>
              </a:extLst>
            </p:cNvPr>
            <p:cNvSpPr>
              <a:spLocks noChangeShapeType="1"/>
            </p:cNvSpPr>
            <p:nvPr/>
          </p:nvSpPr>
          <p:spPr bwMode="auto">
            <a:xfrm flipV="1">
              <a:off x="1599" y="2880"/>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9" name="Line 1969">
              <a:extLst>
                <a:ext uri="{FF2B5EF4-FFF2-40B4-BE49-F238E27FC236}">
                  <a16:creationId xmlns:a16="http://schemas.microsoft.com/office/drawing/2014/main" id="{D7009ADF-3ACA-4D34-8392-BB867E670697}"/>
                </a:ext>
              </a:extLst>
            </p:cNvPr>
            <p:cNvSpPr>
              <a:spLocks noChangeShapeType="1"/>
            </p:cNvSpPr>
            <p:nvPr/>
          </p:nvSpPr>
          <p:spPr bwMode="auto">
            <a:xfrm flipH="1">
              <a:off x="1617" y="2876"/>
              <a:ext cx="1"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0" name="Line 1970">
              <a:extLst>
                <a:ext uri="{FF2B5EF4-FFF2-40B4-BE49-F238E27FC236}">
                  <a16:creationId xmlns:a16="http://schemas.microsoft.com/office/drawing/2014/main" id="{B8AC7A7C-5A43-4FC7-8446-586977698CE3}"/>
                </a:ext>
              </a:extLst>
            </p:cNvPr>
            <p:cNvSpPr>
              <a:spLocks noChangeShapeType="1"/>
            </p:cNvSpPr>
            <p:nvPr/>
          </p:nvSpPr>
          <p:spPr bwMode="auto">
            <a:xfrm flipH="1">
              <a:off x="1599" y="2895"/>
              <a:ext cx="19"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1" name="Freeform 1971">
              <a:extLst>
                <a:ext uri="{FF2B5EF4-FFF2-40B4-BE49-F238E27FC236}">
                  <a16:creationId xmlns:a16="http://schemas.microsoft.com/office/drawing/2014/main" id="{BA065248-21DD-4771-8051-82AAA40FC34D}"/>
                </a:ext>
              </a:extLst>
            </p:cNvPr>
            <p:cNvSpPr>
              <a:spLocks/>
            </p:cNvSpPr>
            <p:nvPr/>
          </p:nvSpPr>
          <p:spPr bwMode="auto">
            <a:xfrm>
              <a:off x="1584" y="2876"/>
              <a:ext cx="15" cy="72"/>
            </a:xfrm>
            <a:custGeom>
              <a:avLst/>
              <a:gdLst>
                <a:gd name="T0" fmla="*/ 2147481566 w 15"/>
                <a:gd name="T1" fmla="*/ 0 h 71"/>
                <a:gd name="T2" fmla="*/ 2147481566 w 15"/>
                <a:gd name="T3" fmla="*/ 2147483646 h 71"/>
                <a:gd name="T4" fmla="*/ 2147481566 w 15"/>
                <a:gd name="T5" fmla="*/ 2147483646 h 71"/>
                <a:gd name="T6" fmla="*/ 2147481566 w 15"/>
                <a:gd name="T7" fmla="*/ 2147483646 h 71"/>
                <a:gd name="T8" fmla="*/ 0 w 15"/>
                <a:gd name="T9" fmla="*/ 2147483646 h 71"/>
                <a:gd name="T10" fmla="*/ 0 60000 65536"/>
                <a:gd name="T11" fmla="*/ 0 60000 65536"/>
                <a:gd name="T12" fmla="*/ 0 60000 65536"/>
                <a:gd name="T13" fmla="*/ 0 60000 65536"/>
                <a:gd name="T14" fmla="*/ 0 60000 65536"/>
                <a:gd name="T15" fmla="*/ 0 w 15"/>
                <a:gd name="T16" fmla="*/ 0 h 71"/>
                <a:gd name="T17" fmla="*/ 15 w 15"/>
                <a:gd name="T18" fmla="*/ 71 h 71"/>
              </a:gdLst>
              <a:ahLst/>
              <a:cxnLst>
                <a:cxn ang="T10">
                  <a:pos x="T0" y="T1"/>
                </a:cxn>
                <a:cxn ang="T11">
                  <a:pos x="T2" y="T3"/>
                </a:cxn>
                <a:cxn ang="T12">
                  <a:pos x="T4" y="T5"/>
                </a:cxn>
                <a:cxn ang="T13">
                  <a:pos x="T6" y="T7"/>
                </a:cxn>
                <a:cxn ang="T14">
                  <a:pos x="T8" y="T9"/>
                </a:cxn>
              </a:cxnLst>
              <a:rect l="T15" t="T16" r="T17" b="T18"/>
              <a:pathLst>
                <a:path w="15" h="71">
                  <a:moveTo>
                    <a:pt x="15" y="0"/>
                  </a:moveTo>
                  <a:lnTo>
                    <a:pt x="13" y="36"/>
                  </a:lnTo>
                  <a:lnTo>
                    <a:pt x="11" y="50"/>
                  </a:lnTo>
                  <a:lnTo>
                    <a:pt x="7" y="61"/>
                  </a:lnTo>
                  <a:lnTo>
                    <a:pt x="0" y="7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2" name="Freeform 1972">
              <a:extLst>
                <a:ext uri="{FF2B5EF4-FFF2-40B4-BE49-F238E27FC236}">
                  <a16:creationId xmlns:a16="http://schemas.microsoft.com/office/drawing/2014/main" id="{3DB6DC09-85AF-40DE-876B-20F7B2FBA9C2}"/>
                </a:ext>
              </a:extLst>
            </p:cNvPr>
            <p:cNvSpPr>
              <a:spLocks/>
            </p:cNvSpPr>
            <p:nvPr/>
          </p:nvSpPr>
          <p:spPr bwMode="auto">
            <a:xfrm>
              <a:off x="1607" y="2901"/>
              <a:ext cx="6" cy="45"/>
            </a:xfrm>
            <a:custGeom>
              <a:avLst/>
              <a:gdLst>
                <a:gd name="T0" fmla="*/ 0 w 6"/>
                <a:gd name="T1" fmla="*/ 0 h 44"/>
                <a:gd name="T2" fmla="*/ 0 w 6"/>
                <a:gd name="T3" fmla="*/ 2147483646 h 44"/>
                <a:gd name="T4" fmla="*/ 2147481429 w 6"/>
                <a:gd name="T5" fmla="*/ 2147483646 h 44"/>
                <a:gd name="T6" fmla="*/ 0 60000 65536"/>
                <a:gd name="T7" fmla="*/ 0 60000 65536"/>
                <a:gd name="T8" fmla="*/ 0 60000 65536"/>
                <a:gd name="T9" fmla="*/ 0 w 6"/>
                <a:gd name="T10" fmla="*/ 0 h 44"/>
                <a:gd name="T11" fmla="*/ 6 w 6"/>
                <a:gd name="T12" fmla="*/ 44 h 44"/>
              </a:gdLst>
              <a:ahLst/>
              <a:cxnLst>
                <a:cxn ang="T6">
                  <a:pos x="T0" y="T1"/>
                </a:cxn>
                <a:cxn ang="T7">
                  <a:pos x="T2" y="T3"/>
                </a:cxn>
                <a:cxn ang="T8">
                  <a:pos x="T4" y="T5"/>
                </a:cxn>
              </a:cxnLst>
              <a:rect l="T9" t="T10" r="T11" b="T12"/>
              <a:pathLst>
                <a:path w="6" h="44">
                  <a:moveTo>
                    <a:pt x="0" y="0"/>
                  </a:moveTo>
                  <a:lnTo>
                    <a:pt x="0" y="40"/>
                  </a:lnTo>
                  <a:lnTo>
                    <a:pt x="6" y="4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3" name="Line 1973">
              <a:extLst>
                <a:ext uri="{FF2B5EF4-FFF2-40B4-BE49-F238E27FC236}">
                  <a16:creationId xmlns:a16="http://schemas.microsoft.com/office/drawing/2014/main" id="{18B6EA3E-2AA2-45AB-A224-0EAB40AC52CE}"/>
                </a:ext>
              </a:extLst>
            </p:cNvPr>
            <p:cNvSpPr>
              <a:spLocks noChangeShapeType="1"/>
            </p:cNvSpPr>
            <p:nvPr/>
          </p:nvSpPr>
          <p:spPr bwMode="auto">
            <a:xfrm flipV="1">
              <a:off x="1607" y="2911"/>
              <a:ext cx="13"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4" name="Freeform 1974">
              <a:extLst>
                <a:ext uri="{FF2B5EF4-FFF2-40B4-BE49-F238E27FC236}">
                  <a16:creationId xmlns:a16="http://schemas.microsoft.com/office/drawing/2014/main" id="{C1CD907A-7BD6-4B40-B048-4583EFE1826D}"/>
                </a:ext>
              </a:extLst>
            </p:cNvPr>
            <p:cNvSpPr>
              <a:spLocks/>
            </p:cNvSpPr>
            <p:nvPr/>
          </p:nvSpPr>
          <p:spPr bwMode="auto">
            <a:xfrm>
              <a:off x="1613" y="2930"/>
              <a:ext cx="11" cy="16"/>
            </a:xfrm>
            <a:custGeom>
              <a:avLst/>
              <a:gdLst>
                <a:gd name="T0" fmla="*/ 0 w 11"/>
                <a:gd name="T1" fmla="*/ 2147481088 h 16"/>
                <a:gd name="T2" fmla="*/ 2147481367 w 11"/>
                <a:gd name="T3" fmla="*/ 2147481088 h 16"/>
                <a:gd name="T4" fmla="*/ 2147481367 w 11"/>
                <a:gd name="T5" fmla="*/ 0 h 16"/>
                <a:gd name="T6" fmla="*/ 0 60000 65536"/>
                <a:gd name="T7" fmla="*/ 0 60000 65536"/>
                <a:gd name="T8" fmla="*/ 0 60000 65536"/>
                <a:gd name="T9" fmla="*/ 0 w 11"/>
                <a:gd name="T10" fmla="*/ 0 h 16"/>
                <a:gd name="T11" fmla="*/ 11 w 11"/>
                <a:gd name="T12" fmla="*/ 16 h 16"/>
              </a:gdLst>
              <a:ahLst/>
              <a:cxnLst>
                <a:cxn ang="T6">
                  <a:pos x="T0" y="T1"/>
                </a:cxn>
                <a:cxn ang="T7">
                  <a:pos x="T2" y="T3"/>
                </a:cxn>
                <a:cxn ang="T8">
                  <a:pos x="T4" y="T5"/>
                </a:cxn>
              </a:cxnLst>
              <a:rect l="T9" t="T10" r="T11" b="T12"/>
              <a:pathLst>
                <a:path w="11" h="16">
                  <a:moveTo>
                    <a:pt x="0" y="16"/>
                  </a:moveTo>
                  <a:lnTo>
                    <a:pt x="11" y="15"/>
                  </a:lnTo>
                  <a:lnTo>
                    <a:pt x="1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25" name="Line 1975">
              <a:extLst>
                <a:ext uri="{FF2B5EF4-FFF2-40B4-BE49-F238E27FC236}">
                  <a16:creationId xmlns:a16="http://schemas.microsoft.com/office/drawing/2014/main" id="{8F70BFC0-E8C6-4F68-AAD1-51D777A45C78}"/>
                </a:ext>
              </a:extLst>
            </p:cNvPr>
            <p:cNvSpPr>
              <a:spLocks noChangeShapeType="1"/>
            </p:cNvSpPr>
            <p:nvPr/>
          </p:nvSpPr>
          <p:spPr bwMode="auto">
            <a:xfrm flipV="1">
              <a:off x="1633" y="2886"/>
              <a:ext cx="21"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6" name="Line 1976">
              <a:extLst>
                <a:ext uri="{FF2B5EF4-FFF2-40B4-BE49-F238E27FC236}">
                  <a16:creationId xmlns:a16="http://schemas.microsoft.com/office/drawing/2014/main" id="{16F488EF-060B-4A06-9CE4-05FC53A54057}"/>
                </a:ext>
              </a:extLst>
            </p:cNvPr>
            <p:cNvSpPr>
              <a:spLocks noChangeShapeType="1"/>
            </p:cNvSpPr>
            <p:nvPr/>
          </p:nvSpPr>
          <p:spPr bwMode="auto">
            <a:xfrm flipH="1">
              <a:off x="1633" y="2887"/>
              <a:ext cx="13" cy="3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7" name="Line 1977">
              <a:extLst>
                <a:ext uri="{FF2B5EF4-FFF2-40B4-BE49-F238E27FC236}">
                  <a16:creationId xmlns:a16="http://schemas.microsoft.com/office/drawing/2014/main" id="{BCB16853-605D-4AE5-9632-50930AF8B75B}"/>
                </a:ext>
              </a:extLst>
            </p:cNvPr>
            <p:cNvSpPr>
              <a:spLocks noChangeShapeType="1"/>
            </p:cNvSpPr>
            <p:nvPr/>
          </p:nvSpPr>
          <p:spPr bwMode="auto">
            <a:xfrm>
              <a:off x="1639" y="2904"/>
              <a:ext cx="1"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8" name="Line 1978">
              <a:extLst>
                <a:ext uri="{FF2B5EF4-FFF2-40B4-BE49-F238E27FC236}">
                  <a16:creationId xmlns:a16="http://schemas.microsoft.com/office/drawing/2014/main" id="{33219725-4A0D-4D76-B198-CB921546DA46}"/>
                </a:ext>
              </a:extLst>
            </p:cNvPr>
            <p:cNvSpPr>
              <a:spLocks noChangeShapeType="1"/>
            </p:cNvSpPr>
            <p:nvPr/>
          </p:nvSpPr>
          <p:spPr bwMode="auto">
            <a:xfrm flipV="1">
              <a:off x="1639" y="2907"/>
              <a:ext cx="1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29" name="Line 1979">
              <a:extLst>
                <a:ext uri="{FF2B5EF4-FFF2-40B4-BE49-F238E27FC236}">
                  <a16:creationId xmlns:a16="http://schemas.microsoft.com/office/drawing/2014/main" id="{8FA41B03-F2BB-446F-965B-7406CDDE47D7}"/>
                </a:ext>
              </a:extLst>
            </p:cNvPr>
            <p:cNvSpPr>
              <a:spLocks noChangeShapeType="1"/>
            </p:cNvSpPr>
            <p:nvPr/>
          </p:nvSpPr>
          <p:spPr bwMode="auto">
            <a:xfrm flipH="1">
              <a:off x="1649" y="2903"/>
              <a:ext cx="3"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0" name="Line 1980">
              <a:extLst>
                <a:ext uri="{FF2B5EF4-FFF2-40B4-BE49-F238E27FC236}">
                  <a16:creationId xmlns:a16="http://schemas.microsoft.com/office/drawing/2014/main" id="{69B0825E-3D5C-4BBD-B572-0B78F2E39BFC}"/>
                </a:ext>
              </a:extLst>
            </p:cNvPr>
            <p:cNvSpPr>
              <a:spLocks noChangeShapeType="1"/>
            </p:cNvSpPr>
            <p:nvPr/>
          </p:nvSpPr>
          <p:spPr bwMode="auto">
            <a:xfrm flipH="1">
              <a:off x="1639" y="2922"/>
              <a:ext cx="11"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1" name="Line 1981">
              <a:extLst>
                <a:ext uri="{FF2B5EF4-FFF2-40B4-BE49-F238E27FC236}">
                  <a16:creationId xmlns:a16="http://schemas.microsoft.com/office/drawing/2014/main" id="{51A0002C-D77C-498F-928D-8A2387104980}"/>
                </a:ext>
              </a:extLst>
            </p:cNvPr>
            <p:cNvSpPr>
              <a:spLocks noChangeShapeType="1"/>
            </p:cNvSpPr>
            <p:nvPr/>
          </p:nvSpPr>
          <p:spPr bwMode="auto">
            <a:xfrm>
              <a:off x="1667" y="2875"/>
              <a:ext cx="1"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2" name="Line 1982">
              <a:extLst>
                <a:ext uri="{FF2B5EF4-FFF2-40B4-BE49-F238E27FC236}">
                  <a16:creationId xmlns:a16="http://schemas.microsoft.com/office/drawing/2014/main" id="{D72E6817-BCB8-4F9A-B915-6A9F015E2357}"/>
                </a:ext>
              </a:extLst>
            </p:cNvPr>
            <p:cNvSpPr>
              <a:spLocks noChangeShapeType="1"/>
            </p:cNvSpPr>
            <p:nvPr/>
          </p:nvSpPr>
          <p:spPr bwMode="auto">
            <a:xfrm flipH="1">
              <a:off x="1653" y="2895"/>
              <a:ext cx="10"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3" name="Line 1983">
              <a:extLst>
                <a:ext uri="{FF2B5EF4-FFF2-40B4-BE49-F238E27FC236}">
                  <a16:creationId xmlns:a16="http://schemas.microsoft.com/office/drawing/2014/main" id="{A3C95711-FCC1-43FC-AF21-D56279F4EEE0}"/>
                </a:ext>
              </a:extLst>
            </p:cNvPr>
            <p:cNvSpPr>
              <a:spLocks noChangeShapeType="1"/>
            </p:cNvSpPr>
            <p:nvPr/>
          </p:nvSpPr>
          <p:spPr bwMode="auto">
            <a:xfrm>
              <a:off x="1673" y="2896"/>
              <a:ext cx="8"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4" name="Freeform 1984">
              <a:extLst>
                <a:ext uri="{FF2B5EF4-FFF2-40B4-BE49-F238E27FC236}">
                  <a16:creationId xmlns:a16="http://schemas.microsoft.com/office/drawing/2014/main" id="{83C464A6-F988-4B50-8D13-8B634EDAB4ED}"/>
                </a:ext>
              </a:extLst>
            </p:cNvPr>
            <p:cNvSpPr>
              <a:spLocks/>
            </p:cNvSpPr>
            <p:nvPr/>
          </p:nvSpPr>
          <p:spPr bwMode="auto">
            <a:xfrm>
              <a:off x="1643" y="2915"/>
              <a:ext cx="33" cy="36"/>
            </a:xfrm>
            <a:custGeom>
              <a:avLst/>
              <a:gdLst>
                <a:gd name="T0" fmla="*/ 2147483646 w 32"/>
                <a:gd name="T1" fmla="*/ 0 h 36"/>
                <a:gd name="T2" fmla="*/ 2147483646 w 32"/>
                <a:gd name="T3" fmla="*/ 2147481202 h 36"/>
                <a:gd name="T4" fmla="*/ 0 w 32"/>
                <a:gd name="T5" fmla="*/ 2147481202 h 36"/>
                <a:gd name="T6" fmla="*/ 0 60000 65536"/>
                <a:gd name="T7" fmla="*/ 0 60000 65536"/>
                <a:gd name="T8" fmla="*/ 0 60000 65536"/>
                <a:gd name="T9" fmla="*/ 0 w 32"/>
                <a:gd name="T10" fmla="*/ 0 h 36"/>
                <a:gd name="T11" fmla="*/ 32 w 32"/>
                <a:gd name="T12" fmla="*/ 36 h 36"/>
              </a:gdLst>
              <a:ahLst/>
              <a:cxnLst>
                <a:cxn ang="T6">
                  <a:pos x="T0" y="T1"/>
                </a:cxn>
                <a:cxn ang="T7">
                  <a:pos x="T2" y="T3"/>
                </a:cxn>
                <a:cxn ang="T8">
                  <a:pos x="T4" y="T5"/>
                </a:cxn>
              </a:cxnLst>
              <a:rect l="T9" t="T10" r="T11" b="T12"/>
              <a:pathLst>
                <a:path w="32" h="36">
                  <a:moveTo>
                    <a:pt x="32" y="0"/>
                  </a:moveTo>
                  <a:lnTo>
                    <a:pt x="23" y="16"/>
                  </a:lnTo>
                  <a:lnTo>
                    <a:pt x="0" y="3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5" name="Line 1985">
              <a:extLst>
                <a:ext uri="{FF2B5EF4-FFF2-40B4-BE49-F238E27FC236}">
                  <a16:creationId xmlns:a16="http://schemas.microsoft.com/office/drawing/2014/main" id="{70286D2B-0917-4E58-91C4-5A9F129188ED}"/>
                </a:ext>
              </a:extLst>
            </p:cNvPr>
            <p:cNvSpPr>
              <a:spLocks noChangeShapeType="1"/>
            </p:cNvSpPr>
            <p:nvPr/>
          </p:nvSpPr>
          <p:spPr bwMode="auto">
            <a:xfrm flipV="1">
              <a:off x="1694" y="2924"/>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6" name="Line 1986">
              <a:extLst>
                <a:ext uri="{FF2B5EF4-FFF2-40B4-BE49-F238E27FC236}">
                  <a16:creationId xmlns:a16="http://schemas.microsoft.com/office/drawing/2014/main" id="{C1844A4A-FDE0-4DB3-B3CF-59082425FB31}"/>
                </a:ext>
              </a:extLst>
            </p:cNvPr>
            <p:cNvSpPr>
              <a:spLocks noChangeShapeType="1"/>
            </p:cNvSpPr>
            <p:nvPr/>
          </p:nvSpPr>
          <p:spPr bwMode="auto">
            <a:xfrm flipH="1">
              <a:off x="1717" y="2913"/>
              <a:ext cx="11" cy="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37" name="Freeform 1987">
              <a:extLst>
                <a:ext uri="{FF2B5EF4-FFF2-40B4-BE49-F238E27FC236}">
                  <a16:creationId xmlns:a16="http://schemas.microsoft.com/office/drawing/2014/main" id="{36BF1656-D459-4001-BFF5-3B03A5746663}"/>
                </a:ext>
              </a:extLst>
            </p:cNvPr>
            <p:cNvSpPr>
              <a:spLocks/>
            </p:cNvSpPr>
            <p:nvPr/>
          </p:nvSpPr>
          <p:spPr bwMode="auto">
            <a:xfrm>
              <a:off x="1713" y="2922"/>
              <a:ext cx="24" cy="25"/>
            </a:xfrm>
            <a:custGeom>
              <a:avLst/>
              <a:gdLst>
                <a:gd name="T0" fmla="*/ 0 w 24"/>
                <a:gd name="T1" fmla="*/ 0 h 25"/>
                <a:gd name="T2" fmla="*/ 2147481429 w 24"/>
                <a:gd name="T3" fmla="*/ 2147481457 h 25"/>
                <a:gd name="T4" fmla="*/ 2147481429 w 24"/>
                <a:gd name="T5" fmla="*/ 2147481457 h 25"/>
                <a:gd name="T6" fmla="*/ 0 60000 65536"/>
                <a:gd name="T7" fmla="*/ 0 60000 65536"/>
                <a:gd name="T8" fmla="*/ 0 60000 65536"/>
                <a:gd name="T9" fmla="*/ 0 w 24"/>
                <a:gd name="T10" fmla="*/ 0 h 25"/>
                <a:gd name="T11" fmla="*/ 24 w 24"/>
                <a:gd name="T12" fmla="*/ 25 h 25"/>
              </a:gdLst>
              <a:ahLst/>
              <a:cxnLst>
                <a:cxn ang="T6">
                  <a:pos x="T0" y="T1"/>
                </a:cxn>
                <a:cxn ang="T7">
                  <a:pos x="T2" y="T3"/>
                </a:cxn>
                <a:cxn ang="T8">
                  <a:pos x="T4" y="T5"/>
                </a:cxn>
              </a:cxnLst>
              <a:rect l="T9" t="T10" r="T11" b="T12"/>
              <a:pathLst>
                <a:path w="24" h="25">
                  <a:moveTo>
                    <a:pt x="0" y="0"/>
                  </a:moveTo>
                  <a:lnTo>
                    <a:pt x="16" y="25"/>
                  </a:lnTo>
                  <a:lnTo>
                    <a:pt x="24" y="2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8" name="Freeform 1988">
              <a:extLst>
                <a:ext uri="{FF2B5EF4-FFF2-40B4-BE49-F238E27FC236}">
                  <a16:creationId xmlns:a16="http://schemas.microsoft.com/office/drawing/2014/main" id="{476F4BEE-2714-4E1C-B48A-A33D2FD23EA0}"/>
                </a:ext>
              </a:extLst>
            </p:cNvPr>
            <p:cNvSpPr>
              <a:spLocks/>
            </p:cNvSpPr>
            <p:nvPr/>
          </p:nvSpPr>
          <p:spPr bwMode="auto">
            <a:xfrm>
              <a:off x="1688" y="2922"/>
              <a:ext cx="21" cy="28"/>
            </a:xfrm>
            <a:custGeom>
              <a:avLst/>
              <a:gdLst>
                <a:gd name="T0" fmla="*/ 2147481332 w 21"/>
                <a:gd name="T1" fmla="*/ 0 h 28"/>
                <a:gd name="T2" fmla="*/ 2147481332 w 21"/>
                <a:gd name="T3" fmla="*/ 2147481527 h 28"/>
                <a:gd name="T4" fmla="*/ 0 w 21"/>
                <a:gd name="T5" fmla="*/ 2147481527 h 28"/>
                <a:gd name="T6" fmla="*/ 0 60000 65536"/>
                <a:gd name="T7" fmla="*/ 0 60000 65536"/>
                <a:gd name="T8" fmla="*/ 0 60000 65536"/>
                <a:gd name="T9" fmla="*/ 0 w 21"/>
                <a:gd name="T10" fmla="*/ 0 h 28"/>
                <a:gd name="T11" fmla="*/ 21 w 21"/>
                <a:gd name="T12" fmla="*/ 28 h 28"/>
              </a:gdLst>
              <a:ahLst/>
              <a:cxnLst>
                <a:cxn ang="T6">
                  <a:pos x="T0" y="T1"/>
                </a:cxn>
                <a:cxn ang="T7">
                  <a:pos x="T2" y="T3"/>
                </a:cxn>
                <a:cxn ang="T8">
                  <a:pos x="T4" y="T5"/>
                </a:cxn>
              </a:cxnLst>
              <a:rect l="T9" t="T10" r="T11" b="T12"/>
              <a:pathLst>
                <a:path w="21" h="28">
                  <a:moveTo>
                    <a:pt x="21" y="0"/>
                  </a:moveTo>
                  <a:lnTo>
                    <a:pt x="14" y="11"/>
                  </a:lnTo>
                  <a:lnTo>
                    <a:pt x="0" y="2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39" name="Freeform 1989">
              <a:extLst>
                <a:ext uri="{FF2B5EF4-FFF2-40B4-BE49-F238E27FC236}">
                  <a16:creationId xmlns:a16="http://schemas.microsoft.com/office/drawing/2014/main" id="{65B85BFB-3A23-4020-9EAF-89C37FD152DA}"/>
                </a:ext>
              </a:extLst>
            </p:cNvPr>
            <p:cNvSpPr>
              <a:spLocks/>
            </p:cNvSpPr>
            <p:nvPr/>
          </p:nvSpPr>
          <p:spPr bwMode="auto">
            <a:xfrm>
              <a:off x="1705" y="2911"/>
              <a:ext cx="7" cy="40"/>
            </a:xfrm>
            <a:custGeom>
              <a:avLst/>
              <a:gdLst>
                <a:gd name="T0" fmla="*/ 2147481527 w 7"/>
                <a:gd name="T1" fmla="*/ 0 h 40"/>
                <a:gd name="T2" fmla="*/ 2147481527 w 7"/>
                <a:gd name="T3" fmla="*/ 2147481293 h 40"/>
                <a:gd name="T4" fmla="*/ 0 w 7"/>
                <a:gd name="T5" fmla="*/ 2147481293 h 40"/>
                <a:gd name="T6" fmla="*/ 0 60000 65536"/>
                <a:gd name="T7" fmla="*/ 0 60000 65536"/>
                <a:gd name="T8" fmla="*/ 0 60000 65536"/>
                <a:gd name="T9" fmla="*/ 0 w 7"/>
                <a:gd name="T10" fmla="*/ 0 h 40"/>
                <a:gd name="T11" fmla="*/ 7 w 7"/>
                <a:gd name="T12" fmla="*/ 40 h 40"/>
              </a:gdLst>
              <a:ahLst/>
              <a:cxnLst>
                <a:cxn ang="T6">
                  <a:pos x="T0" y="T1"/>
                </a:cxn>
                <a:cxn ang="T7">
                  <a:pos x="T2" y="T3"/>
                </a:cxn>
                <a:cxn ang="T8">
                  <a:pos x="T4" y="T5"/>
                </a:cxn>
              </a:cxnLst>
              <a:rect l="T9" t="T10" r="T11" b="T12"/>
              <a:pathLst>
                <a:path w="7" h="40">
                  <a:moveTo>
                    <a:pt x="7" y="0"/>
                  </a:moveTo>
                  <a:lnTo>
                    <a:pt x="7" y="40"/>
                  </a:lnTo>
                  <a:lnTo>
                    <a:pt x="0" y="2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0" name="Line 1990">
              <a:extLst>
                <a:ext uri="{FF2B5EF4-FFF2-40B4-BE49-F238E27FC236}">
                  <a16:creationId xmlns:a16="http://schemas.microsoft.com/office/drawing/2014/main" id="{C9F2ED94-B72D-4FCE-A09E-503179A2B602}"/>
                </a:ext>
              </a:extLst>
            </p:cNvPr>
            <p:cNvSpPr>
              <a:spLocks noChangeShapeType="1"/>
            </p:cNvSpPr>
            <p:nvPr/>
          </p:nvSpPr>
          <p:spPr bwMode="auto">
            <a:xfrm>
              <a:off x="1715" y="2894"/>
              <a:ext cx="7"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1" name="Line 1991">
              <a:extLst>
                <a:ext uri="{FF2B5EF4-FFF2-40B4-BE49-F238E27FC236}">
                  <a16:creationId xmlns:a16="http://schemas.microsoft.com/office/drawing/2014/main" id="{2B28571E-5D67-4C78-8B34-BEBED64CA51D}"/>
                </a:ext>
              </a:extLst>
            </p:cNvPr>
            <p:cNvSpPr>
              <a:spLocks noChangeShapeType="1"/>
            </p:cNvSpPr>
            <p:nvPr/>
          </p:nvSpPr>
          <p:spPr bwMode="auto">
            <a:xfrm flipH="1">
              <a:off x="1718" y="2884"/>
              <a:ext cx="13" cy="2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2" name="Line 1992">
              <a:extLst>
                <a:ext uri="{FF2B5EF4-FFF2-40B4-BE49-F238E27FC236}">
                  <a16:creationId xmlns:a16="http://schemas.microsoft.com/office/drawing/2014/main" id="{90DBB7BB-73AE-48BA-AD6E-C9F0404E35A9}"/>
                </a:ext>
              </a:extLst>
            </p:cNvPr>
            <p:cNvSpPr>
              <a:spLocks noChangeShapeType="1"/>
            </p:cNvSpPr>
            <p:nvPr/>
          </p:nvSpPr>
          <p:spPr bwMode="auto">
            <a:xfrm flipV="1">
              <a:off x="1717" y="2886"/>
              <a:ext cx="13"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 name="Line 1993">
              <a:extLst>
                <a:ext uri="{FF2B5EF4-FFF2-40B4-BE49-F238E27FC236}">
                  <a16:creationId xmlns:a16="http://schemas.microsoft.com/office/drawing/2014/main" id="{F8607FDD-A0AB-4725-AE9F-B7D3EA0719EA}"/>
                </a:ext>
              </a:extLst>
            </p:cNvPr>
            <p:cNvSpPr>
              <a:spLocks noChangeShapeType="1"/>
            </p:cNvSpPr>
            <p:nvPr/>
          </p:nvSpPr>
          <p:spPr bwMode="auto">
            <a:xfrm flipH="1">
              <a:off x="1710" y="2874"/>
              <a:ext cx="12" cy="2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4" name="Line 1994">
              <a:extLst>
                <a:ext uri="{FF2B5EF4-FFF2-40B4-BE49-F238E27FC236}">
                  <a16:creationId xmlns:a16="http://schemas.microsoft.com/office/drawing/2014/main" id="{1C641BF5-D84B-4331-9F3E-9897E7AB8058}"/>
                </a:ext>
              </a:extLst>
            </p:cNvPr>
            <p:cNvSpPr>
              <a:spLocks noChangeShapeType="1"/>
            </p:cNvSpPr>
            <p:nvPr/>
          </p:nvSpPr>
          <p:spPr bwMode="auto">
            <a:xfrm flipV="1">
              <a:off x="1692" y="2895"/>
              <a:ext cx="14"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5" name="Line 1995">
              <a:extLst>
                <a:ext uri="{FF2B5EF4-FFF2-40B4-BE49-F238E27FC236}">
                  <a16:creationId xmlns:a16="http://schemas.microsoft.com/office/drawing/2014/main" id="{23564D11-179F-45E9-A343-CCF52AD53791}"/>
                </a:ext>
              </a:extLst>
            </p:cNvPr>
            <p:cNvSpPr>
              <a:spLocks noChangeShapeType="1"/>
            </p:cNvSpPr>
            <p:nvPr/>
          </p:nvSpPr>
          <p:spPr bwMode="auto">
            <a:xfrm>
              <a:off x="1694" y="2884"/>
              <a:ext cx="6"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6" name="Line 1996">
              <a:extLst>
                <a:ext uri="{FF2B5EF4-FFF2-40B4-BE49-F238E27FC236}">
                  <a16:creationId xmlns:a16="http://schemas.microsoft.com/office/drawing/2014/main" id="{8182F3E9-3A3A-497C-B192-00409CB32F12}"/>
                </a:ext>
              </a:extLst>
            </p:cNvPr>
            <p:cNvSpPr>
              <a:spLocks noChangeShapeType="1"/>
            </p:cNvSpPr>
            <p:nvPr/>
          </p:nvSpPr>
          <p:spPr bwMode="auto">
            <a:xfrm flipV="1">
              <a:off x="1706" y="2874"/>
              <a:ext cx="1" cy="4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7" name="Line 1997">
              <a:extLst>
                <a:ext uri="{FF2B5EF4-FFF2-40B4-BE49-F238E27FC236}">
                  <a16:creationId xmlns:a16="http://schemas.microsoft.com/office/drawing/2014/main" id="{43D71C06-A14A-4DB4-A615-EF785C6A5D04}"/>
                </a:ext>
              </a:extLst>
            </p:cNvPr>
            <p:cNvSpPr>
              <a:spLocks noChangeShapeType="1"/>
            </p:cNvSpPr>
            <p:nvPr/>
          </p:nvSpPr>
          <p:spPr bwMode="auto">
            <a:xfrm flipV="1">
              <a:off x="1746" y="2897"/>
              <a:ext cx="19"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8" name="Freeform 1998">
              <a:extLst>
                <a:ext uri="{FF2B5EF4-FFF2-40B4-BE49-F238E27FC236}">
                  <a16:creationId xmlns:a16="http://schemas.microsoft.com/office/drawing/2014/main" id="{3FB78488-B8C1-4B20-BF31-9BA7BED78DD9}"/>
                </a:ext>
              </a:extLst>
            </p:cNvPr>
            <p:cNvSpPr>
              <a:spLocks/>
            </p:cNvSpPr>
            <p:nvPr/>
          </p:nvSpPr>
          <p:spPr bwMode="auto">
            <a:xfrm>
              <a:off x="1749" y="2875"/>
              <a:ext cx="8" cy="73"/>
            </a:xfrm>
            <a:custGeom>
              <a:avLst/>
              <a:gdLst>
                <a:gd name="T0" fmla="*/ 2147481088 w 8"/>
                <a:gd name="T1" fmla="*/ 0 h 72"/>
                <a:gd name="T2" fmla="*/ 2147481088 w 8"/>
                <a:gd name="T3" fmla="*/ 2147483646 h 72"/>
                <a:gd name="T4" fmla="*/ 0 w 8"/>
                <a:gd name="T5" fmla="*/ 2147483646 h 72"/>
                <a:gd name="T6" fmla="*/ 0 60000 65536"/>
                <a:gd name="T7" fmla="*/ 0 60000 65536"/>
                <a:gd name="T8" fmla="*/ 0 60000 65536"/>
                <a:gd name="T9" fmla="*/ 0 w 8"/>
                <a:gd name="T10" fmla="*/ 0 h 72"/>
                <a:gd name="T11" fmla="*/ 8 w 8"/>
                <a:gd name="T12" fmla="*/ 72 h 72"/>
              </a:gdLst>
              <a:ahLst/>
              <a:cxnLst>
                <a:cxn ang="T6">
                  <a:pos x="T0" y="T1"/>
                </a:cxn>
                <a:cxn ang="T7">
                  <a:pos x="T2" y="T3"/>
                </a:cxn>
                <a:cxn ang="T8">
                  <a:pos x="T4" y="T5"/>
                </a:cxn>
              </a:cxnLst>
              <a:rect l="T9" t="T10" r="T11" b="T12"/>
              <a:pathLst>
                <a:path w="8" h="72">
                  <a:moveTo>
                    <a:pt x="8" y="0"/>
                  </a:moveTo>
                  <a:lnTo>
                    <a:pt x="8" y="72"/>
                  </a:lnTo>
                  <a:lnTo>
                    <a:pt x="0" y="6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9" name="Line 1999">
              <a:extLst>
                <a:ext uri="{FF2B5EF4-FFF2-40B4-BE49-F238E27FC236}">
                  <a16:creationId xmlns:a16="http://schemas.microsoft.com/office/drawing/2014/main" id="{0122092E-8A73-4B10-922B-5D3EA8A7CC28}"/>
                </a:ext>
              </a:extLst>
            </p:cNvPr>
            <p:cNvSpPr>
              <a:spLocks noChangeShapeType="1"/>
            </p:cNvSpPr>
            <p:nvPr/>
          </p:nvSpPr>
          <p:spPr bwMode="auto">
            <a:xfrm flipV="1">
              <a:off x="1744" y="2913"/>
              <a:ext cx="2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0" name="Line 2000">
              <a:extLst>
                <a:ext uri="{FF2B5EF4-FFF2-40B4-BE49-F238E27FC236}">
                  <a16:creationId xmlns:a16="http://schemas.microsoft.com/office/drawing/2014/main" id="{45EC3E69-56B6-40A9-B127-98928B6A084A}"/>
                </a:ext>
              </a:extLst>
            </p:cNvPr>
            <p:cNvSpPr>
              <a:spLocks noChangeShapeType="1"/>
            </p:cNvSpPr>
            <p:nvPr/>
          </p:nvSpPr>
          <p:spPr bwMode="auto">
            <a:xfrm flipV="1">
              <a:off x="1765" y="2904"/>
              <a:ext cx="25"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1" name="Line 2001">
              <a:extLst>
                <a:ext uri="{FF2B5EF4-FFF2-40B4-BE49-F238E27FC236}">
                  <a16:creationId xmlns:a16="http://schemas.microsoft.com/office/drawing/2014/main" id="{A8E5062D-B225-47CA-ADB7-5C16C3EA3EF9}"/>
                </a:ext>
              </a:extLst>
            </p:cNvPr>
            <p:cNvSpPr>
              <a:spLocks noChangeShapeType="1"/>
            </p:cNvSpPr>
            <p:nvPr/>
          </p:nvSpPr>
          <p:spPr bwMode="auto">
            <a:xfrm flipH="1">
              <a:off x="1763" y="2911"/>
              <a:ext cx="24" cy="2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2" name="Line 2002">
              <a:extLst>
                <a:ext uri="{FF2B5EF4-FFF2-40B4-BE49-F238E27FC236}">
                  <a16:creationId xmlns:a16="http://schemas.microsoft.com/office/drawing/2014/main" id="{FCBA6B07-BDE0-47F4-8F6D-34127C06230F}"/>
                </a:ext>
              </a:extLst>
            </p:cNvPr>
            <p:cNvSpPr>
              <a:spLocks noChangeShapeType="1"/>
            </p:cNvSpPr>
            <p:nvPr/>
          </p:nvSpPr>
          <p:spPr bwMode="auto">
            <a:xfrm>
              <a:off x="1780" y="2882"/>
              <a:ext cx="7"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3" name="Freeform 2003">
              <a:extLst>
                <a:ext uri="{FF2B5EF4-FFF2-40B4-BE49-F238E27FC236}">
                  <a16:creationId xmlns:a16="http://schemas.microsoft.com/office/drawing/2014/main" id="{037B6866-240F-44B3-B1F5-00588E5E1F5E}"/>
                </a:ext>
              </a:extLst>
            </p:cNvPr>
            <p:cNvSpPr>
              <a:spLocks/>
            </p:cNvSpPr>
            <p:nvPr/>
          </p:nvSpPr>
          <p:spPr bwMode="auto">
            <a:xfrm>
              <a:off x="1774" y="2875"/>
              <a:ext cx="18" cy="73"/>
            </a:xfrm>
            <a:custGeom>
              <a:avLst/>
              <a:gdLst>
                <a:gd name="T0" fmla="*/ 0 w 18"/>
                <a:gd name="T1" fmla="*/ 0 h 72"/>
                <a:gd name="T2" fmla="*/ 2147481202 w 18"/>
                <a:gd name="T3" fmla="*/ 2147483646 h 72"/>
                <a:gd name="T4" fmla="*/ 2147481202 w 18"/>
                <a:gd name="T5" fmla="*/ 2147483646 h 72"/>
                <a:gd name="T6" fmla="*/ 2147481202 w 18"/>
                <a:gd name="T7" fmla="*/ 2147483646 h 72"/>
                <a:gd name="T8" fmla="*/ 2147481202 w 18"/>
                <a:gd name="T9" fmla="*/ 2147483646 h 72"/>
                <a:gd name="T10" fmla="*/ 0 60000 65536"/>
                <a:gd name="T11" fmla="*/ 0 60000 65536"/>
                <a:gd name="T12" fmla="*/ 0 60000 65536"/>
                <a:gd name="T13" fmla="*/ 0 60000 65536"/>
                <a:gd name="T14" fmla="*/ 0 60000 65536"/>
                <a:gd name="T15" fmla="*/ 0 w 18"/>
                <a:gd name="T16" fmla="*/ 0 h 72"/>
                <a:gd name="T17" fmla="*/ 18 w 18"/>
                <a:gd name="T18" fmla="*/ 72 h 72"/>
              </a:gdLst>
              <a:ahLst/>
              <a:cxnLst>
                <a:cxn ang="T10">
                  <a:pos x="T0" y="T1"/>
                </a:cxn>
                <a:cxn ang="T11">
                  <a:pos x="T2" y="T3"/>
                </a:cxn>
                <a:cxn ang="T12">
                  <a:pos x="T4" y="T5"/>
                </a:cxn>
                <a:cxn ang="T13">
                  <a:pos x="T6" y="T7"/>
                </a:cxn>
                <a:cxn ang="T14">
                  <a:pos x="T8" y="T9"/>
                </a:cxn>
              </a:cxnLst>
              <a:rect l="T15" t="T16" r="T17" b="T18"/>
              <a:pathLst>
                <a:path w="18" h="72">
                  <a:moveTo>
                    <a:pt x="0" y="0"/>
                  </a:moveTo>
                  <a:lnTo>
                    <a:pt x="3" y="43"/>
                  </a:lnTo>
                  <a:lnTo>
                    <a:pt x="8" y="56"/>
                  </a:lnTo>
                  <a:lnTo>
                    <a:pt x="18" y="72"/>
                  </a:lnTo>
                  <a:lnTo>
                    <a:pt x="17" y="6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4" name="Line 2004">
              <a:extLst>
                <a:ext uri="{FF2B5EF4-FFF2-40B4-BE49-F238E27FC236}">
                  <a16:creationId xmlns:a16="http://schemas.microsoft.com/office/drawing/2014/main" id="{BD07B252-1497-4A5F-A6DF-FB9A7B89E3A2}"/>
                </a:ext>
              </a:extLst>
            </p:cNvPr>
            <p:cNvSpPr>
              <a:spLocks noChangeShapeType="1"/>
            </p:cNvSpPr>
            <p:nvPr/>
          </p:nvSpPr>
          <p:spPr bwMode="auto">
            <a:xfrm flipV="1">
              <a:off x="1807" y="2878"/>
              <a:ext cx="3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5" name="Line 2005">
              <a:extLst>
                <a:ext uri="{FF2B5EF4-FFF2-40B4-BE49-F238E27FC236}">
                  <a16:creationId xmlns:a16="http://schemas.microsoft.com/office/drawing/2014/main" id="{69D75188-C81C-435B-A4BC-0EA9FA02C140}"/>
                </a:ext>
              </a:extLst>
            </p:cNvPr>
            <p:cNvSpPr>
              <a:spLocks noChangeShapeType="1"/>
            </p:cNvSpPr>
            <p:nvPr/>
          </p:nvSpPr>
          <p:spPr bwMode="auto">
            <a:xfrm flipH="1">
              <a:off x="1801" y="2908"/>
              <a:ext cx="47"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6" name="Line 2006">
              <a:extLst>
                <a:ext uri="{FF2B5EF4-FFF2-40B4-BE49-F238E27FC236}">
                  <a16:creationId xmlns:a16="http://schemas.microsoft.com/office/drawing/2014/main" id="{5FECE359-DED4-42E0-870C-44AB990A8A63}"/>
                </a:ext>
              </a:extLst>
            </p:cNvPr>
            <p:cNvSpPr>
              <a:spLocks noChangeShapeType="1"/>
            </p:cNvSpPr>
            <p:nvPr/>
          </p:nvSpPr>
          <p:spPr bwMode="auto">
            <a:xfrm>
              <a:off x="1812" y="2890"/>
              <a:ext cx="4"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7" name="Line 2007">
              <a:extLst>
                <a:ext uri="{FF2B5EF4-FFF2-40B4-BE49-F238E27FC236}">
                  <a16:creationId xmlns:a16="http://schemas.microsoft.com/office/drawing/2014/main" id="{0755AE1F-B422-444D-ADBF-859000D654E6}"/>
                </a:ext>
              </a:extLst>
            </p:cNvPr>
            <p:cNvSpPr>
              <a:spLocks noChangeShapeType="1"/>
            </p:cNvSpPr>
            <p:nvPr/>
          </p:nvSpPr>
          <p:spPr bwMode="auto">
            <a:xfrm flipV="1">
              <a:off x="1832" y="2887"/>
              <a:ext cx="6"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8" name="Line 2008">
              <a:extLst>
                <a:ext uri="{FF2B5EF4-FFF2-40B4-BE49-F238E27FC236}">
                  <a16:creationId xmlns:a16="http://schemas.microsoft.com/office/drawing/2014/main" id="{DDE22279-857A-469C-9F91-402B841B031F}"/>
                </a:ext>
              </a:extLst>
            </p:cNvPr>
            <p:cNvSpPr>
              <a:spLocks noChangeShapeType="1"/>
            </p:cNvSpPr>
            <p:nvPr/>
          </p:nvSpPr>
          <p:spPr bwMode="auto">
            <a:xfrm>
              <a:off x="1825" y="2881"/>
              <a:ext cx="1" cy="6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59" name="Freeform 2009">
              <a:extLst>
                <a:ext uri="{FF2B5EF4-FFF2-40B4-BE49-F238E27FC236}">
                  <a16:creationId xmlns:a16="http://schemas.microsoft.com/office/drawing/2014/main" id="{6F392B50-8EA1-4458-9815-4BD8C388CB16}"/>
                </a:ext>
              </a:extLst>
            </p:cNvPr>
            <p:cNvSpPr>
              <a:spLocks/>
            </p:cNvSpPr>
            <p:nvPr/>
          </p:nvSpPr>
          <p:spPr bwMode="auto">
            <a:xfrm>
              <a:off x="1858" y="2876"/>
              <a:ext cx="11" cy="74"/>
            </a:xfrm>
            <a:custGeom>
              <a:avLst/>
              <a:gdLst>
                <a:gd name="T0" fmla="*/ 2147481367 w 11"/>
                <a:gd name="T1" fmla="*/ 0 h 73"/>
                <a:gd name="T2" fmla="*/ 2147481367 w 11"/>
                <a:gd name="T3" fmla="*/ 2147483646 h 73"/>
                <a:gd name="T4" fmla="*/ 2147481367 w 11"/>
                <a:gd name="T5" fmla="*/ 2147483646 h 73"/>
                <a:gd name="T6" fmla="*/ 0 w 11"/>
                <a:gd name="T7" fmla="*/ 2147483646 h 73"/>
                <a:gd name="T8" fmla="*/ 0 60000 65536"/>
                <a:gd name="T9" fmla="*/ 0 60000 65536"/>
                <a:gd name="T10" fmla="*/ 0 60000 65536"/>
                <a:gd name="T11" fmla="*/ 0 60000 65536"/>
                <a:gd name="T12" fmla="*/ 0 w 11"/>
                <a:gd name="T13" fmla="*/ 0 h 73"/>
                <a:gd name="T14" fmla="*/ 11 w 11"/>
                <a:gd name="T15" fmla="*/ 73 h 73"/>
              </a:gdLst>
              <a:ahLst/>
              <a:cxnLst>
                <a:cxn ang="T8">
                  <a:pos x="T0" y="T1"/>
                </a:cxn>
                <a:cxn ang="T9">
                  <a:pos x="T2" y="T3"/>
                </a:cxn>
                <a:cxn ang="T10">
                  <a:pos x="T4" y="T5"/>
                </a:cxn>
                <a:cxn ang="T11">
                  <a:pos x="T6" y="T7"/>
                </a:cxn>
              </a:cxnLst>
              <a:rect l="T12" t="T13" r="T14" b="T15"/>
              <a:pathLst>
                <a:path w="11" h="73">
                  <a:moveTo>
                    <a:pt x="11" y="0"/>
                  </a:moveTo>
                  <a:lnTo>
                    <a:pt x="11" y="21"/>
                  </a:lnTo>
                  <a:lnTo>
                    <a:pt x="8" y="46"/>
                  </a:lnTo>
                  <a:lnTo>
                    <a:pt x="0" y="7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0" name="Line 2010">
              <a:extLst>
                <a:ext uri="{FF2B5EF4-FFF2-40B4-BE49-F238E27FC236}">
                  <a16:creationId xmlns:a16="http://schemas.microsoft.com/office/drawing/2014/main" id="{A6116C66-F3CB-4348-91CE-39DAEBA166DC}"/>
                </a:ext>
              </a:extLst>
            </p:cNvPr>
            <p:cNvSpPr>
              <a:spLocks noChangeShapeType="1"/>
            </p:cNvSpPr>
            <p:nvPr/>
          </p:nvSpPr>
          <p:spPr bwMode="auto">
            <a:xfrm flipV="1">
              <a:off x="1894" y="2877"/>
              <a:ext cx="2"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1" name="Line 2011">
              <a:extLst>
                <a:ext uri="{FF2B5EF4-FFF2-40B4-BE49-F238E27FC236}">
                  <a16:creationId xmlns:a16="http://schemas.microsoft.com/office/drawing/2014/main" id="{42C8D694-C4AF-47A2-89FF-F7C6D74067EA}"/>
                </a:ext>
              </a:extLst>
            </p:cNvPr>
            <p:cNvSpPr>
              <a:spLocks noChangeShapeType="1"/>
            </p:cNvSpPr>
            <p:nvPr/>
          </p:nvSpPr>
          <p:spPr bwMode="auto">
            <a:xfrm flipH="1">
              <a:off x="1869" y="2880"/>
              <a:ext cx="2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2" name="Line 2012">
              <a:extLst>
                <a:ext uri="{FF2B5EF4-FFF2-40B4-BE49-F238E27FC236}">
                  <a16:creationId xmlns:a16="http://schemas.microsoft.com/office/drawing/2014/main" id="{D6A747AC-68D2-442C-BFC2-F584D9EE5E0C}"/>
                </a:ext>
              </a:extLst>
            </p:cNvPr>
            <p:cNvSpPr>
              <a:spLocks noChangeShapeType="1"/>
            </p:cNvSpPr>
            <p:nvPr/>
          </p:nvSpPr>
          <p:spPr bwMode="auto">
            <a:xfrm flipV="1">
              <a:off x="1869" y="2893"/>
              <a:ext cx="2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3" name="Line 2013">
              <a:extLst>
                <a:ext uri="{FF2B5EF4-FFF2-40B4-BE49-F238E27FC236}">
                  <a16:creationId xmlns:a16="http://schemas.microsoft.com/office/drawing/2014/main" id="{886FC2C9-7662-427C-A3C9-3F44DB88F21C}"/>
                </a:ext>
              </a:extLst>
            </p:cNvPr>
            <p:cNvSpPr>
              <a:spLocks noChangeShapeType="1"/>
            </p:cNvSpPr>
            <p:nvPr/>
          </p:nvSpPr>
          <p:spPr bwMode="auto">
            <a:xfrm flipV="1">
              <a:off x="1875" y="2907"/>
              <a:ext cx="2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4" name="Line 2014">
              <a:extLst>
                <a:ext uri="{FF2B5EF4-FFF2-40B4-BE49-F238E27FC236}">
                  <a16:creationId xmlns:a16="http://schemas.microsoft.com/office/drawing/2014/main" id="{2DE4357C-ED79-43DB-9B3B-9DCAE188FFDC}"/>
                </a:ext>
              </a:extLst>
            </p:cNvPr>
            <p:cNvSpPr>
              <a:spLocks noChangeShapeType="1"/>
            </p:cNvSpPr>
            <p:nvPr/>
          </p:nvSpPr>
          <p:spPr bwMode="auto">
            <a:xfrm>
              <a:off x="1890" y="2929"/>
              <a:ext cx="10"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5" name="Line 2015">
              <a:extLst>
                <a:ext uri="{FF2B5EF4-FFF2-40B4-BE49-F238E27FC236}">
                  <a16:creationId xmlns:a16="http://schemas.microsoft.com/office/drawing/2014/main" id="{B3611820-7EAC-40CE-A54A-F67F3EFC6DE5}"/>
                </a:ext>
              </a:extLst>
            </p:cNvPr>
            <p:cNvSpPr>
              <a:spLocks noChangeShapeType="1"/>
            </p:cNvSpPr>
            <p:nvPr/>
          </p:nvSpPr>
          <p:spPr bwMode="auto">
            <a:xfrm flipV="1">
              <a:off x="1870" y="2939"/>
              <a:ext cx="25"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6" name="Line 2016">
              <a:extLst>
                <a:ext uri="{FF2B5EF4-FFF2-40B4-BE49-F238E27FC236}">
                  <a16:creationId xmlns:a16="http://schemas.microsoft.com/office/drawing/2014/main" id="{DA837B1C-B9AD-408F-85CA-3E19E2341775}"/>
                </a:ext>
              </a:extLst>
            </p:cNvPr>
            <p:cNvSpPr>
              <a:spLocks noChangeShapeType="1"/>
            </p:cNvSpPr>
            <p:nvPr/>
          </p:nvSpPr>
          <p:spPr bwMode="auto">
            <a:xfrm flipV="1">
              <a:off x="1869" y="2919"/>
              <a:ext cx="3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7" name="Line 2017">
              <a:extLst>
                <a:ext uri="{FF2B5EF4-FFF2-40B4-BE49-F238E27FC236}">
                  <a16:creationId xmlns:a16="http://schemas.microsoft.com/office/drawing/2014/main" id="{AC666618-06C8-4E60-BD1F-7A9B5B74C4B8}"/>
                </a:ext>
              </a:extLst>
            </p:cNvPr>
            <p:cNvSpPr>
              <a:spLocks noChangeShapeType="1"/>
            </p:cNvSpPr>
            <p:nvPr/>
          </p:nvSpPr>
          <p:spPr bwMode="auto">
            <a:xfrm flipH="1">
              <a:off x="1872" y="2922"/>
              <a:ext cx="1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68" name="Freeform 2018">
              <a:extLst>
                <a:ext uri="{FF2B5EF4-FFF2-40B4-BE49-F238E27FC236}">
                  <a16:creationId xmlns:a16="http://schemas.microsoft.com/office/drawing/2014/main" id="{7086A4FB-3FD8-4544-ABA6-8D7D4946A260}"/>
                </a:ext>
              </a:extLst>
            </p:cNvPr>
            <p:cNvSpPr>
              <a:spLocks/>
            </p:cNvSpPr>
            <p:nvPr/>
          </p:nvSpPr>
          <p:spPr bwMode="auto">
            <a:xfrm>
              <a:off x="1908" y="2878"/>
              <a:ext cx="32" cy="68"/>
            </a:xfrm>
            <a:custGeom>
              <a:avLst/>
              <a:gdLst>
                <a:gd name="T0" fmla="*/ 2147481088 w 32"/>
                <a:gd name="T1" fmla="*/ 2147483646 h 67"/>
                <a:gd name="T2" fmla="*/ 2147481088 w 32"/>
                <a:gd name="T3" fmla="*/ 2147483646 h 67"/>
                <a:gd name="T4" fmla="*/ 2147481088 w 32"/>
                <a:gd name="T5" fmla="*/ 2147483646 h 67"/>
                <a:gd name="T6" fmla="*/ 2147481088 w 32"/>
                <a:gd name="T7" fmla="*/ 2147483646 h 67"/>
                <a:gd name="T8" fmla="*/ 2147481088 w 32"/>
                <a:gd name="T9" fmla="*/ 0 h 67"/>
                <a:gd name="T10" fmla="*/ 2147481088 w 32"/>
                <a:gd name="T11" fmla="*/ 0 h 67"/>
                <a:gd name="T12" fmla="*/ 2147481088 w 32"/>
                <a:gd name="T13" fmla="*/ 2147483646 h 67"/>
                <a:gd name="T14" fmla="*/ 2147481088 w 32"/>
                <a:gd name="T15" fmla="*/ 2147483646 h 67"/>
                <a:gd name="T16" fmla="*/ 2147481088 w 32"/>
                <a:gd name="T17" fmla="*/ 2147483646 h 67"/>
                <a:gd name="T18" fmla="*/ 2147481088 w 32"/>
                <a:gd name="T19" fmla="*/ 2147483646 h 67"/>
                <a:gd name="T20" fmla="*/ 2147481088 w 32"/>
                <a:gd name="T21" fmla="*/ 2147483646 h 67"/>
                <a:gd name="T22" fmla="*/ 2147481088 w 32"/>
                <a:gd name="T23" fmla="*/ 2147483646 h 67"/>
                <a:gd name="T24" fmla="*/ 0 w 32"/>
                <a:gd name="T25" fmla="*/ 2147483646 h 67"/>
                <a:gd name="T26" fmla="*/ 2147481088 w 32"/>
                <a:gd name="T27" fmla="*/ 2147483646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67"/>
                <a:gd name="T44" fmla="*/ 32 w 32"/>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67">
                  <a:moveTo>
                    <a:pt x="2" y="16"/>
                  </a:moveTo>
                  <a:lnTo>
                    <a:pt x="2" y="13"/>
                  </a:lnTo>
                  <a:lnTo>
                    <a:pt x="5" y="6"/>
                  </a:lnTo>
                  <a:lnTo>
                    <a:pt x="7" y="3"/>
                  </a:lnTo>
                  <a:lnTo>
                    <a:pt x="11" y="0"/>
                  </a:lnTo>
                  <a:lnTo>
                    <a:pt x="20" y="0"/>
                  </a:lnTo>
                  <a:lnTo>
                    <a:pt x="25" y="3"/>
                  </a:lnTo>
                  <a:lnTo>
                    <a:pt x="27" y="6"/>
                  </a:lnTo>
                  <a:lnTo>
                    <a:pt x="29" y="13"/>
                  </a:lnTo>
                  <a:lnTo>
                    <a:pt x="29" y="19"/>
                  </a:lnTo>
                  <a:lnTo>
                    <a:pt x="27" y="26"/>
                  </a:lnTo>
                  <a:lnTo>
                    <a:pt x="23" y="35"/>
                  </a:lnTo>
                  <a:lnTo>
                    <a:pt x="0" y="67"/>
                  </a:lnTo>
                  <a:lnTo>
                    <a:pt x="32" y="6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69" name="Freeform 2019">
              <a:extLst>
                <a:ext uri="{FF2B5EF4-FFF2-40B4-BE49-F238E27FC236}">
                  <a16:creationId xmlns:a16="http://schemas.microsoft.com/office/drawing/2014/main" id="{8C9B26A9-A37D-43EA-8113-CE3D51723ACC}"/>
                </a:ext>
              </a:extLst>
            </p:cNvPr>
            <p:cNvSpPr>
              <a:spLocks/>
            </p:cNvSpPr>
            <p:nvPr/>
          </p:nvSpPr>
          <p:spPr bwMode="auto">
            <a:xfrm>
              <a:off x="1953" y="2878"/>
              <a:ext cx="32" cy="68"/>
            </a:xfrm>
            <a:custGeom>
              <a:avLst/>
              <a:gdLst>
                <a:gd name="T0" fmla="*/ 2147481088 w 32"/>
                <a:gd name="T1" fmla="*/ 0 h 67"/>
                <a:gd name="T2" fmla="*/ 2147481088 w 32"/>
                <a:gd name="T3" fmla="*/ 2147483646 h 67"/>
                <a:gd name="T4" fmla="*/ 2147481088 w 32"/>
                <a:gd name="T5" fmla="*/ 2147483646 h 67"/>
                <a:gd name="T6" fmla="*/ 0 w 32"/>
                <a:gd name="T7" fmla="*/ 2147483646 h 67"/>
                <a:gd name="T8" fmla="*/ 0 w 32"/>
                <a:gd name="T9" fmla="*/ 2147483646 h 67"/>
                <a:gd name="T10" fmla="*/ 2147481088 w 32"/>
                <a:gd name="T11" fmla="*/ 2147483646 h 67"/>
                <a:gd name="T12" fmla="*/ 2147481088 w 32"/>
                <a:gd name="T13" fmla="*/ 2147483646 h 67"/>
                <a:gd name="T14" fmla="*/ 2147481088 w 32"/>
                <a:gd name="T15" fmla="*/ 2147483646 h 67"/>
                <a:gd name="T16" fmla="*/ 2147481088 w 32"/>
                <a:gd name="T17" fmla="*/ 2147483646 h 67"/>
                <a:gd name="T18" fmla="*/ 2147481088 w 32"/>
                <a:gd name="T19" fmla="*/ 2147483646 h 67"/>
                <a:gd name="T20" fmla="*/ 2147481088 w 32"/>
                <a:gd name="T21" fmla="*/ 2147483646 h 67"/>
                <a:gd name="T22" fmla="*/ 2147481088 w 32"/>
                <a:gd name="T23" fmla="*/ 2147483646 h 67"/>
                <a:gd name="T24" fmla="*/ 2147481088 w 32"/>
                <a:gd name="T25" fmla="*/ 2147483646 h 67"/>
                <a:gd name="T26" fmla="*/ 2147481088 w 32"/>
                <a:gd name="T27" fmla="*/ 2147483646 h 67"/>
                <a:gd name="T28" fmla="*/ 2147481088 w 32"/>
                <a:gd name="T29" fmla="*/ 2147483646 h 67"/>
                <a:gd name="T30" fmla="*/ 2147481088 w 32"/>
                <a:gd name="T31" fmla="*/ 0 h 67"/>
                <a:gd name="T32" fmla="*/ 2147481088 w 32"/>
                <a:gd name="T33" fmla="*/ 0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67"/>
                <a:gd name="T53" fmla="*/ 32 w 32"/>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67">
                  <a:moveTo>
                    <a:pt x="14" y="0"/>
                  </a:moveTo>
                  <a:lnTo>
                    <a:pt x="7" y="3"/>
                  </a:lnTo>
                  <a:lnTo>
                    <a:pt x="2" y="13"/>
                  </a:lnTo>
                  <a:lnTo>
                    <a:pt x="0" y="29"/>
                  </a:lnTo>
                  <a:lnTo>
                    <a:pt x="0" y="38"/>
                  </a:lnTo>
                  <a:lnTo>
                    <a:pt x="2" y="54"/>
                  </a:lnTo>
                  <a:lnTo>
                    <a:pt x="7" y="64"/>
                  </a:lnTo>
                  <a:lnTo>
                    <a:pt x="14" y="67"/>
                  </a:lnTo>
                  <a:lnTo>
                    <a:pt x="18" y="67"/>
                  </a:lnTo>
                  <a:lnTo>
                    <a:pt x="25" y="64"/>
                  </a:lnTo>
                  <a:lnTo>
                    <a:pt x="29" y="54"/>
                  </a:lnTo>
                  <a:lnTo>
                    <a:pt x="32" y="38"/>
                  </a:lnTo>
                  <a:lnTo>
                    <a:pt x="32" y="29"/>
                  </a:lnTo>
                  <a:lnTo>
                    <a:pt x="29" y="13"/>
                  </a:lnTo>
                  <a:lnTo>
                    <a:pt x="25" y="3"/>
                  </a:lnTo>
                  <a:lnTo>
                    <a:pt x="18" y="0"/>
                  </a:lnTo>
                  <a:lnTo>
                    <a:pt x="14" y="0"/>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0" name="Line 2020">
              <a:extLst>
                <a:ext uri="{FF2B5EF4-FFF2-40B4-BE49-F238E27FC236}">
                  <a16:creationId xmlns:a16="http://schemas.microsoft.com/office/drawing/2014/main" id="{CD57F983-0068-415C-B48B-13D7A6021D6B}"/>
                </a:ext>
              </a:extLst>
            </p:cNvPr>
            <p:cNvSpPr>
              <a:spLocks noChangeShapeType="1"/>
            </p:cNvSpPr>
            <p:nvPr/>
          </p:nvSpPr>
          <p:spPr bwMode="auto">
            <a:xfrm flipV="1">
              <a:off x="1999" y="2900"/>
              <a:ext cx="1" cy="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1" name="Freeform 2021">
              <a:extLst>
                <a:ext uri="{FF2B5EF4-FFF2-40B4-BE49-F238E27FC236}">
                  <a16:creationId xmlns:a16="http://schemas.microsoft.com/office/drawing/2014/main" id="{B75187CD-BDEA-4DBB-B254-4B9945794688}"/>
                </a:ext>
              </a:extLst>
            </p:cNvPr>
            <p:cNvSpPr>
              <a:spLocks/>
            </p:cNvSpPr>
            <p:nvPr/>
          </p:nvSpPr>
          <p:spPr bwMode="auto">
            <a:xfrm>
              <a:off x="1999" y="2900"/>
              <a:ext cx="25" cy="46"/>
            </a:xfrm>
            <a:custGeom>
              <a:avLst/>
              <a:gdLst>
                <a:gd name="T0" fmla="*/ 0 w 25"/>
                <a:gd name="T1" fmla="*/ 2147483646 h 45"/>
                <a:gd name="T2" fmla="*/ 2147481457 w 25"/>
                <a:gd name="T3" fmla="*/ 2147483646 h 45"/>
                <a:gd name="T4" fmla="*/ 2147481457 w 25"/>
                <a:gd name="T5" fmla="*/ 0 h 45"/>
                <a:gd name="T6" fmla="*/ 2147481457 w 25"/>
                <a:gd name="T7" fmla="*/ 0 h 45"/>
                <a:gd name="T8" fmla="*/ 2147481457 w 25"/>
                <a:gd name="T9" fmla="*/ 2147483646 h 45"/>
                <a:gd name="T10" fmla="*/ 2147481457 w 25"/>
                <a:gd name="T11" fmla="*/ 2147483646 h 45"/>
                <a:gd name="T12" fmla="*/ 2147481457 w 25"/>
                <a:gd name="T13" fmla="*/ 2147483646 h 45"/>
                <a:gd name="T14" fmla="*/ 0 60000 65536"/>
                <a:gd name="T15" fmla="*/ 0 60000 65536"/>
                <a:gd name="T16" fmla="*/ 0 60000 65536"/>
                <a:gd name="T17" fmla="*/ 0 60000 65536"/>
                <a:gd name="T18" fmla="*/ 0 60000 65536"/>
                <a:gd name="T19" fmla="*/ 0 60000 65536"/>
                <a:gd name="T20" fmla="*/ 0 60000 65536"/>
                <a:gd name="T21" fmla="*/ 0 w 25"/>
                <a:gd name="T22" fmla="*/ 0 h 45"/>
                <a:gd name="T23" fmla="*/ 25 w 2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5">
                  <a:moveTo>
                    <a:pt x="0" y="13"/>
                  </a:moveTo>
                  <a:lnTo>
                    <a:pt x="7" y="4"/>
                  </a:lnTo>
                  <a:lnTo>
                    <a:pt x="12" y="0"/>
                  </a:lnTo>
                  <a:lnTo>
                    <a:pt x="18" y="0"/>
                  </a:lnTo>
                  <a:lnTo>
                    <a:pt x="23" y="4"/>
                  </a:lnTo>
                  <a:lnTo>
                    <a:pt x="25" y="13"/>
                  </a:lnTo>
                  <a:lnTo>
                    <a:pt x="25" y="4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2" name="Freeform 2022">
              <a:extLst>
                <a:ext uri="{FF2B5EF4-FFF2-40B4-BE49-F238E27FC236}">
                  <a16:creationId xmlns:a16="http://schemas.microsoft.com/office/drawing/2014/main" id="{00DA50C4-C4B6-485B-83FB-05144D5BC195}"/>
                </a:ext>
              </a:extLst>
            </p:cNvPr>
            <p:cNvSpPr>
              <a:spLocks/>
            </p:cNvSpPr>
            <p:nvPr/>
          </p:nvSpPr>
          <p:spPr bwMode="auto">
            <a:xfrm>
              <a:off x="2024" y="2900"/>
              <a:ext cx="25" cy="46"/>
            </a:xfrm>
            <a:custGeom>
              <a:avLst/>
              <a:gdLst>
                <a:gd name="T0" fmla="*/ 0 w 25"/>
                <a:gd name="T1" fmla="*/ 2147483646 h 45"/>
                <a:gd name="T2" fmla="*/ 2147481457 w 25"/>
                <a:gd name="T3" fmla="*/ 2147483646 h 45"/>
                <a:gd name="T4" fmla="*/ 2147481457 w 25"/>
                <a:gd name="T5" fmla="*/ 0 h 45"/>
                <a:gd name="T6" fmla="*/ 2147481457 w 25"/>
                <a:gd name="T7" fmla="*/ 0 h 45"/>
                <a:gd name="T8" fmla="*/ 2147481457 w 25"/>
                <a:gd name="T9" fmla="*/ 2147483646 h 45"/>
                <a:gd name="T10" fmla="*/ 2147481457 w 25"/>
                <a:gd name="T11" fmla="*/ 2147483646 h 45"/>
                <a:gd name="T12" fmla="*/ 2147481457 w 25"/>
                <a:gd name="T13" fmla="*/ 2147483646 h 45"/>
                <a:gd name="T14" fmla="*/ 0 60000 65536"/>
                <a:gd name="T15" fmla="*/ 0 60000 65536"/>
                <a:gd name="T16" fmla="*/ 0 60000 65536"/>
                <a:gd name="T17" fmla="*/ 0 60000 65536"/>
                <a:gd name="T18" fmla="*/ 0 60000 65536"/>
                <a:gd name="T19" fmla="*/ 0 60000 65536"/>
                <a:gd name="T20" fmla="*/ 0 60000 65536"/>
                <a:gd name="T21" fmla="*/ 0 w 25"/>
                <a:gd name="T22" fmla="*/ 0 h 45"/>
                <a:gd name="T23" fmla="*/ 25 w 2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5">
                  <a:moveTo>
                    <a:pt x="0" y="13"/>
                  </a:moveTo>
                  <a:lnTo>
                    <a:pt x="7" y="4"/>
                  </a:lnTo>
                  <a:lnTo>
                    <a:pt x="11" y="0"/>
                  </a:lnTo>
                  <a:lnTo>
                    <a:pt x="18" y="0"/>
                  </a:lnTo>
                  <a:lnTo>
                    <a:pt x="22" y="4"/>
                  </a:lnTo>
                  <a:lnTo>
                    <a:pt x="25" y="13"/>
                  </a:lnTo>
                  <a:lnTo>
                    <a:pt x="25" y="4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3" name="Line 2023">
              <a:extLst>
                <a:ext uri="{FF2B5EF4-FFF2-40B4-BE49-F238E27FC236}">
                  <a16:creationId xmlns:a16="http://schemas.microsoft.com/office/drawing/2014/main" id="{5E4AFB3B-2074-4662-86F3-8060FAADAF20}"/>
                </a:ext>
              </a:extLst>
            </p:cNvPr>
            <p:cNvSpPr>
              <a:spLocks noChangeShapeType="1"/>
            </p:cNvSpPr>
            <p:nvPr/>
          </p:nvSpPr>
          <p:spPr bwMode="auto">
            <a:xfrm flipV="1">
              <a:off x="2067" y="2900"/>
              <a:ext cx="1" cy="4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4" name="Freeform 2024">
              <a:extLst>
                <a:ext uri="{FF2B5EF4-FFF2-40B4-BE49-F238E27FC236}">
                  <a16:creationId xmlns:a16="http://schemas.microsoft.com/office/drawing/2014/main" id="{9195F8A3-35BE-4AE4-A8DB-C3CFBFCBEE50}"/>
                </a:ext>
              </a:extLst>
            </p:cNvPr>
            <p:cNvSpPr>
              <a:spLocks/>
            </p:cNvSpPr>
            <p:nvPr/>
          </p:nvSpPr>
          <p:spPr bwMode="auto">
            <a:xfrm>
              <a:off x="2067" y="2900"/>
              <a:ext cx="24" cy="46"/>
            </a:xfrm>
            <a:custGeom>
              <a:avLst/>
              <a:gdLst>
                <a:gd name="T0" fmla="*/ 0 w 24"/>
                <a:gd name="T1" fmla="*/ 2147483646 h 45"/>
                <a:gd name="T2" fmla="*/ 2147481429 w 24"/>
                <a:gd name="T3" fmla="*/ 2147483646 h 45"/>
                <a:gd name="T4" fmla="*/ 2147481429 w 24"/>
                <a:gd name="T5" fmla="*/ 0 h 45"/>
                <a:gd name="T6" fmla="*/ 2147481429 w 24"/>
                <a:gd name="T7" fmla="*/ 0 h 45"/>
                <a:gd name="T8" fmla="*/ 2147481429 w 24"/>
                <a:gd name="T9" fmla="*/ 2147483646 h 45"/>
                <a:gd name="T10" fmla="*/ 2147481429 w 24"/>
                <a:gd name="T11" fmla="*/ 2147483646 h 45"/>
                <a:gd name="T12" fmla="*/ 2147481429 w 24"/>
                <a:gd name="T13" fmla="*/ 2147483646 h 45"/>
                <a:gd name="T14" fmla="*/ 0 60000 65536"/>
                <a:gd name="T15" fmla="*/ 0 60000 65536"/>
                <a:gd name="T16" fmla="*/ 0 60000 65536"/>
                <a:gd name="T17" fmla="*/ 0 60000 65536"/>
                <a:gd name="T18" fmla="*/ 0 60000 65536"/>
                <a:gd name="T19" fmla="*/ 0 60000 65536"/>
                <a:gd name="T20" fmla="*/ 0 60000 65536"/>
                <a:gd name="T21" fmla="*/ 0 w 24"/>
                <a:gd name="T22" fmla="*/ 0 h 45"/>
                <a:gd name="T23" fmla="*/ 24 w 24"/>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45">
                  <a:moveTo>
                    <a:pt x="0" y="13"/>
                  </a:moveTo>
                  <a:lnTo>
                    <a:pt x="6" y="4"/>
                  </a:lnTo>
                  <a:lnTo>
                    <a:pt x="11" y="0"/>
                  </a:lnTo>
                  <a:lnTo>
                    <a:pt x="18" y="0"/>
                  </a:lnTo>
                  <a:lnTo>
                    <a:pt x="22" y="4"/>
                  </a:lnTo>
                  <a:lnTo>
                    <a:pt x="24" y="13"/>
                  </a:lnTo>
                  <a:lnTo>
                    <a:pt x="24" y="4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5" name="Freeform 2025">
              <a:extLst>
                <a:ext uri="{FF2B5EF4-FFF2-40B4-BE49-F238E27FC236}">
                  <a16:creationId xmlns:a16="http://schemas.microsoft.com/office/drawing/2014/main" id="{D6E6C05D-CEF4-4A57-B878-073780498EE3}"/>
                </a:ext>
              </a:extLst>
            </p:cNvPr>
            <p:cNvSpPr>
              <a:spLocks/>
            </p:cNvSpPr>
            <p:nvPr/>
          </p:nvSpPr>
          <p:spPr bwMode="auto">
            <a:xfrm>
              <a:off x="2091" y="2900"/>
              <a:ext cx="26" cy="46"/>
            </a:xfrm>
            <a:custGeom>
              <a:avLst/>
              <a:gdLst>
                <a:gd name="T0" fmla="*/ 0 w 25"/>
                <a:gd name="T1" fmla="*/ 2147483646 h 45"/>
                <a:gd name="T2" fmla="*/ 2147483646 w 25"/>
                <a:gd name="T3" fmla="*/ 2147483646 h 45"/>
                <a:gd name="T4" fmla="*/ 2147483646 w 25"/>
                <a:gd name="T5" fmla="*/ 0 h 45"/>
                <a:gd name="T6" fmla="*/ 2147483646 w 25"/>
                <a:gd name="T7" fmla="*/ 0 h 45"/>
                <a:gd name="T8" fmla="*/ 2147483646 w 25"/>
                <a:gd name="T9" fmla="*/ 2147483646 h 45"/>
                <a:gd name="T10" fmla="*/ 2147483646 w 25"/>
                <a:gd name="T11" fmla="*/ 2147483646 h 45"/>
                <a:gd name="T12" fmla="*/ 2147483646 w 25"/>
                <a:gd name="T13" fmla="*/ 2147483646 h 45"/>
                <a:gd name="T14" fmla="*/ 0 60000 65536"/>
                <a:gd name="T15" fmla="*/ 0 60000 65536"/>
                <a:gd name="T16" fmla="*/ 0 60000 65536"/>
                <a:gd name="T17" fmla="*/ 0 60000 65536"/>
                <a:gd name="T18" fmla="*/ 0 60000 65536"/>
                <a:gd name="T19" fmla="*/ 0 60000 65536"/>
                <a:gd name="T20" fmla="*/ 0 60000 65536"/>
                <a:gd name="T21" fmla="*/ 0 w 25"/>
                <a:gd name="T22" fmla="*/ 0 h 45"/>
                <a:gd name="T23" fmla="*/ 25 w 2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5">
                  <a:moveTo>
                    <a:pt x="0" y="13"/>
                  </a:moveTo>
                  <a:lnTo>
                    <a:pt x="7" y="4"/>
                  </a:lnTo>
                  <a:lnTo>
                    <a:pt x="12" y="0"/>
                  </a:lnTo>
                  <a:lnTo>
                    <a:pt x="19" y="0"/>
                  </a:lnTo>
                  <a:lnTo>
                    <a:pt x="23" y="4"/>
                  </a:lnTo>
                  <a:lnTo>
                    <a:pt x="25" y="13"/>
                  </a:lnTo>
                  <a:lnTo>
                    <a:pt x="25" y="4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76" name="Line 2026">
              <a:extLst>
                <a:ext uri="{FF2B5EF4-FFF2-40B4-BE49-F238E27FC236}">
                  <a16:creationId xmlns:a16="http://schemas.microsoft.com/office/drawing/2014/main" id="{A377CCF1-9C37-4291-8723-CBCD799BF110}"/>
                </a:ext>
              </a:extLst>
            </p:cNvPr>
            <p:cNvSpPr>
              <a:spLocks noChangeShapeType="1"/>
            </p:cNvSpPr>
            <p:nvPr/>
          </p:nvSpPr>
          <p:spPr bwMode="auto">
            <a:xfrm>
              <a:off x="1659" y="3256"/>
              <a:ext cx="2" cy="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7" name="Line 2027">
              <a:extLst>
                <a:ext uri="{FF2B5EF4-FFF2-40B4-BE49-F238E27FC236}">
                  <a16:creationId xmlns:a16="http://schemas.microsoft.com/office/drawing/2014/main" id="{BD820B22-B78F-41C9-AC8D-03200290534E}"/>
                </a:ext>
              </a:extLst>
            </p:cNvPr>
            <p:cNvSpPr>
              <a:spLocks noChangeShapeType="1"/>
            </p:cNvSpPr>
            <p:nvPr/>
          </p:nvSpPr>
          <p:spPr bwMode="auto">
            <a:xfrm flipV="1">
              <a:off x="1641" y="3269"/>
              <a:ext cx="37"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8" name="Line 2028">
              <a:extLst>
                <a:ext uri="{FF2B5EF4-FFF2-40B4-BE49-F238E27FC236}">
                  <a16:creationId xmlns:a16="http://schemas.microsoft.com/office/drawing/2014/main" id="{CEE9CD0F-8BD8-40C3-A28F-29401DB06173}"/>
                </a:ext>
              </a:extLst>
            </p:cNvPr>
            <p:cNvSpPr>
              <a:spLocks noChangeShapeType="1"/>
            </p:cNvSpPr>
            <p:nvPr/>
          </p:nvSpPr>
          <p:spPr bwMode="auto">
            <a:xfrm flipV="1">
              <a:off x="1629" y="3289"/>
              <a:ext cx="59"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79" name="Freeform 2029">
              <a:extLst>
                <a:ext uri="{FF2B5EF4-FFF2-40B4-BE49-F238E27FC236}">
                  <a16:creationId xmlns:a16="http://schemas.microsoft.com/office/drawing/2014/main" id="{C119F753-D61B-4F4A-B9CF-8B3A61A350F3}"/>
                </a:ext>
              </a:extLst>
            </p:cNvPr>
            <p:cNvSpPr>
              <a:spLocks/>
            </p:cNvSpPr>
            <p:nvPr/>
          </p:nvSpPr>
          <p:spPr bwMode="auto">
            <a:xfrm>
              <a:off x="1634" y="3192"/>
              <a:ext cx="10" cy="73"/>
            </a:xfrm>
            <a:custGeom>
              <a:avLst/>
              <a:gdLst>
                <a:gd name="T0" fmla="*/ 2147481293 w 10"/>
                <a:gd name="T1" fmla="*/ 0 h 72"/>
                <a:gd name="T2" fmla="*/ 2147481293 w 10"/>
                <a:gd name="T3" fmla="*/ 2147483646 h 72"/>
                <a:gd name="T4" fmla="*/ 0 w 10"/>
                <a:gd name="T5" fmla="*/ 2147483646 h 72"/>
                <a:gd name="T6" fmla="*/ 0 60000 65536"/>
                <a:gd name="T7" fmla="*/ 0 60000 65536"/>
                <a:gd name="T8" fmla="*/ 0 60000 65536"/>
                <a:gd name="T9" fmla="*/ 0 w 10"/>
                <a:gd name="T10" fmla="*/ 0 h 72"/>
                <a:gd name="T11" fmla="*/ 10 w 10"/>
                <a:gd name="T12" fmla="*/ 72 h 72"/>
              </a:gdLst>
              <a:ahLst/>
              <a:cxnLst>
                <a:cxn ang="T6">
                  <a:pos x="T0" y="T1"/>
                </a:cxn>
                <a:cxn ang="T7">
                  <a:pos x="T2" y="T3"/>
                </a:cxn>
                <a:cxn ang="T8">
                  <a:pos x="T4" y="T5"/>
                </a:cxn>
              </a:cxnLst>
              <a:rect l="T9" t="T10" r="T11" b="T12"/>
              <a:pathLst>
                <a:path w="10" h="72">
                  <a:moveTo>
                    <a:pt x="10" y="0"/>
                  </a:moveTo>
                  <a:lnTo>
                    <a:pt x="10" y="72"/>
                  </a:lnTo>
                  <a:lnTo>
                    <a:pt x="0" y="6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0" name="Line 2030">
              <a:extLst>
                <a:ext uri="{FF2B5EF4-FFF2-40B4-BE49-F238E27FC236}">
                  <a16:creationId xmlns:a16="http://schemas.microsoft.com/office/drawing/2014/main" id="{F24414DC-18D4-424D-862A-3727B3CCE80C}"/>
                </a:ext>
              </a:extLst>
            </p:cNvPr>
            <p:cNvSpPr>
              <a:spLocks noChangeShapeType="1"/>
            </p:cNvSpPr>
            <p:nvPr/>
          </p:nvSpPr>
          <p:spPr bwMode="auto">
            <a:xfrm flipV="1">
              <a:off x="1625" y="3217"/>
              <a:ext cx="30"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1" name="Line 2031">
              <a:extLst>
                <a:ext uri="{FF2B5EF4-FFF2-40B4-BE49-F238E27FC236}">
                  <a16:creationId xmlns:a16="http://schemas.microsoft.com/office/drawing/2014/main" id="{4F43BC77-C0F6-42F7-B4AA-8F22B04C0FD4}"/>
                </a:ext>
              </a:extLst>
            </p:cNvPr>
            <p:cNvSpPr>
              <a:spLocks noChangeShapeType="1"/>
            </p:cNvSpPr>
            <p:nvPr/>
          </p:nvSpPr>
          <p:spPr bwMode="auto">
            <a:xfrm flipV="1">
              <a:off x="1659" y="3214"/>
              <a:ext cx="2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2" name="Line 2032">
              <a:extLst>
                <a:ext uri="{FF2B5EF4-FFF2-40B4-BE49-F238E27FC236}">
                  <a16:creationId xmlns:a16="http://schemas.microsoft.com/office/drawing/2014/main" id="{CCE44E3A-7605-4C34-88F5-CD67C37835C8}"/>
                </a:ext>
              </a:extLst>
            </p:cNvPr>
            <p:cNvSpPr>
              <a:spLocks noChangeShapeType="1"/>
            </p:cNvSpPr>
            <p:nvPr/>
          </p:nvSpPr>
          <p:spPr bwMode="auto">
            <a:xfrm flipH="1">
              <a:off x="1680" y="3211"/>
              <a:ext cx="1"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3" name="Line 2033">
              <a:extLst>
                <a:ext uri="{FF2B5EF4-FFF2-40B4-BE49-F238E27FC236}">
                  <a16:creationId xmlns:a16="http://schemas.microsoft.com/office/drawing/2014/main" id="{3A061CC3-FC33-4B70-93FE-67A7A0C5AAC6}"/>
                </a:ext>
              </a:extLst>
            </p:cNvPr>
            <p:cNvSpPr>
              <a:spLocks noChangeShapeType="1"/>
            </p:cNvSpPr>
            <p:nvPr/>
          </p:nvSpPr>
          <p:spPr bwMode="auto">
            <a:xfrm flipV="1">
              <a:off x="1692" y="3238"/>
              <a:ext cx="1"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4" name="Freeform 2035">
              <a:extLst>
                <a:ext uri="{FF2B5EF4-FFF2-40B4-BE49-F238E27FC236}">
                  <a16:creationId xmlns:a16="http://schemas.microsoft.com/office/drawing/2014/main" id="{3A1457AD-CEC3-4032-88CC-7258331B9532}"/>
                </a:ext>
              </a:extLst>
            </p:cNvPr>
            <p:cNvSpPr>
              <a:spLocks/>
            </p:cNvSpPr>
            <p:nvPr/>
          </p:nvSpPr>
          <p:spPr bwMode="auto">
            <a:xfrm>
              <a:off x="1666" y="3192"/>
              <a:ext cx="6" cy="43"/>
            </a:xfrm>
            <a:custGeom>
              <a:avLst/>
              <a:gdLst>
                <a:gd name="T0" fmla="*/ 2147481429 w 6"/>
                <a:gd name="T1" fmla="*/ 0 h 43"/>
                <a:gd name="T2" fmla="*/ 2147481429 w 6"/>
                <a:gd name="T3" fmla="*/ 2147481350 h 43"/>
                <a:gd name="T4" fmla="*/ 0 w 6"/>
                <a:gd name="T5" fmla="*/ 2147481350 h 43"/>
                <a:gd name="T6" fmla="*/ 0 60000 65536"/>
                <a:gd name="T7" fmla="*/ 0 60000 65536"/>
                <a:gd name="T8" fmla="*/ 0 60000 65536"/>
                <a:gd name="T9" fmla="*/ 0 w 6"/>
                <a:gd name="T10" fmla="*/ 0 h 43"/>
                <a:gd name="T11" fmla="*/ 6 w 6"/>
                <a:gd name="T12" fmla="*/ 43 h 43"/>
              </a:gdLst>
              <a:ahLst/>
              <a:cxnLst>
                <a:cxn ang="T6">
                  <a:pos x="T0" y="T1"/>
                </a:cxn>
                <a:cxn ang="T7">
                  <a:pos x="T2" y="T3"/>
                </a:cxn>
                <a:cxn ang="T8">
                  <a:pos x="T4" y="T5"/>
                </a:cxn>
              </a:cxnLst>
              <a:rect l="T9" t="T10" r="T11" b="T12"/>
              <a:pathLst>
                <a:path w="6" h="43">
                  <a:moveTo>
                    <a:pt x="6" y="0"/>
                  </a:moveTo>
                  <a:lnTo>
                    <a:pt x="3" y="23"/>
                  </a:lnTo>
                  <a:lnTo>
                    <a:pt x="0" y="4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5" name="Freeform 2036">
              <a:extLst>
                <a:ext uri="{FF2B5EF4-FFF2-40B4-BE49-F238E27FC236}">
                  <a16:creationId xmlns:a16="http://schemas.microsoft.com/office/drawing/2014/main" id="{3F1B7C60-528B-4A37-B936-285135A65B1C}"/>
                </a:ext>
              </a:extLst>
            </p:cNvPr>
            <p:cNvSpPr>
              <a:spLocks/>
            </p:cNvSpPr>
            <p:nvPr/>
          </p:nvSpPr>
          <p:spPr bwMode="auto">
            <a:xfrm>
              <a:off x="1650" y="3235"/>
              <a:ext cx="16" cy="28"/>
            </a:xfrm>
            <a:custGeom>
              <a:avLst/>
              <a:gdLst>
                <a:gd name="T0" fmla="*/ 0 w 15"/>
                <a:gd name="T1" fmla="*/ 2147483646 h 27"/>
                <a:gd name="T2" fmla="*/ 2147483646 w 15"/>
                <a:gd name="T3" fmla="*/ 2147483646 h 27"/>
                <a:gd name="T4" fmla="*/ 2147483646 w 15"/>
                <a:gd name="T5" fmla="*/ 0 h 27"/>
                <a:gd name="T6" fmla="*/ 0 60000 65536"/>
                <a:gd name="T7" fmla="*/ 0 60000 65536"/>
                <a:gd name="T8" fmla="*/ 0 60000 65536"/>
                <a:gd name="T9" fmla="*/ 0 w 15"/>
                <a:gd name="T10" fmla="*/ 0 h 27"/>
                <a:gd name="T11" fmla="*/ 15 w 15"/>
                <a:gd name="T12" fmla="*/ 27 h 27"/>
              </a:gdLst>
              <a:ahLst/>
              <a:cxnLst>
                <a:cxn ang="T6">
                  <a:pos x="T0" y="T1"/>
                </a:cxn>
                <a:cxn ang="T7">
                  <a:pos x="T2" y="T3"/>
                </a:cxn>
                <a:cxn ang="T8">
                  <a:pos x="T4" y="T5"/>
                </a:cxn>
              </a:cxnLst>
              <a:rect l="T9" t="T10" r="T11" b="T12"/>
              <a:pathLst>
                <a:path w="15" h="27">
                  <a:moveTo>
                    <a:pt x="0" y="27"/>
                  </a:moveTo>
                  <a:lnTo>
                    <a:pt x="10" y="12"/>
                  </a:lnTo>
                  <a:lnTo>
                    <a:pt x="15"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86" name="Line 2037">
              <a:extLst>
                <a:ext uri="{FF2B5EF4-FFF2-40B4-BE49-F238E27FC236}">
                  <a16:creationId xmlns:a16="http://schemas.microsoft.com/office/drawing/2014/main" id="{DAD14DF1-E038-41C6-9332-A060D515F2D7}"/>
                </a:ext>
              </a:extLst>
            </p:cNvPr>
            <p:cNvSpPr>
              <a:spLocks noChangeShapeType="1"/>
            </p:cNvSpPr>
            <p:nvPr/>
          </p:nvSpPr>
          <p:spPr bwMode="auto">
            <a:xfrm>
              <a:off x="1662" y="3230"/>
              <a:ext cx="12"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7" name="Line 2038">
              <a:extLst>
                <a:ext uri="{FF2B5EF4-FFF2-40B4-BE49-F238E27FC236}">
                  <a16:creationId xmlns:a16="http://schemas.microsoft.com/office/drawing/2014/main" id="{70F6A45A-4BE1-41B1-972B-E8A77199BF28}"/>
                </a:ext>
              </a:extLst>
            </p:cNvPr>
            <p:cNvSpPr>
              <a:spLocks noChangeShapeType="1"/>
            </p:cNvSpPr>
            <p:nvPr/>
          </p:nvSpPr>
          <p:spPr bwMode="auto">
            <a:xfrm flipV="1">
              <a:off x="1625" y="3229"/>
              <a:ext cx="31"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8" name="Line 2039">
              <a:extLst>
                <a:ext uri="{FF2B5EF4-FFF2-40B4-BE49-F238E27FC236}">
                  <a16:creationId xmlns:a16="http://schemas.microsoft.com/office/drawing/2014/main" id="{6CB3760E-E1D1-4168-99CA-1395F4AC5DA9}"/>
                </a:ext>
              </a:extLst>
            </p:cNvPr>
            <p:cNvSpPr>
              <a:spLocks noChangeShapeType="1"/>
            </p:cNvSpPr>
            <p:nvPr/>
          </p:nvSpPr>
          <p:spPr bwMode="auto">
            <a:xfrm flipH="1" flipV="1">
              <a:off x="1685" y="3254"/>
              <a:ext cx="7"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89" name="Freeform 2040">
              <a:extLst>
                <a:ext uri="{FF2B5EF4-FFF2-40B4-BE49-F238E27FC236}">
                  <a16:creationId xmlns:a16="http://schemas.microsoft.com/office/drawing/2014/main" id="{5259A22A-8906-47DF-8296-5E20ADF9EA03}"/>
                </a:ext>
              </a:extLst>
            </p:cNvPr>
            <p:cNvSpPr>
              <a:spLocks/>
            </p:cNvSpPr>
            <p:nvPr/>
          </p:nvSpPr>
          <p:spPr bwMode="auto">
            <a:xfrm>
              <a:off x="1680" y="3235"/>
              <a:ext cx="5" cy="19"/>
            </a:xfrm>
            <a:custGeom>
              <a:avLst/>
              <a:gdLst>
                <a:gd name="T0" fmla="*/ 0 w 5"/>
                <a:gd name="T1" fmla="*/ 0 h 18"/>
                <a:gd name="T2" fmla="*/ 2147481293 w 5"/>
                <a:gd name="T3" fmla="*/ 2147483646 h 18"/>
                <a:gd name="T4" fmla="*/ 2147481293 w 5"/>
                <a:gd name="T5" fmla="*/ 2147483646 h 18"/>
                <a:gd name="T6" fmla="*/ 0 60000 65536"/>
                <a:gd name="T7" fmla="*/ 0 60000 65536"/>
                <a:gd name="T8" fmla="*/ 0 60000 65536"/>
                <a:gd name="T9" fmla="*/ 0 w 5"/>
                <a:gd name="T10" fmla="*/ 0 h 18"/>
                <a:gd name="T11" fmla="*/ 5 w 5"/>
                <a:gd name="T12" fmla="*/ 18 h 18"/>
              </a:gdLst>
              <a:ahLst/>
              <a:cxnLst>
                <a:cxn ang="T6">
                  <a:pos x="T0" y="T1"/>
                </a:cxn>
                <a:cxn ang="T7">
                  <a:pos x="T2" y="T3"/>
                </a:cxn>
                <a:cxn ang="T8">
                  <a:pos x="T4" y="T5"/>
                </a:cxn>
              </a:cxnLst>
              <a:rect l="T9" t="T10" r="T11" b="T12"/>
              <a:pathLst>
                <a:path w="5" h="18">
                  <a:moveTo>
                    <a:pt x="0" y="0"/>
                  </a:moveTo>
                  <a:lnTo>
                    <a:pt x="1" y="10"/>
                  </a:lnTo>
                  <a:lnTo>
                    <a:pt x="5" y="1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0" name="Freeform 2041">
              <a:extLst>
                <a:ext uri="{FF2B5EF4-FFF2-40B4-BE49-F238E27FC236}">
                  <a16:creationId xmlns:a16="http://schemas.microsoft.com/office/drawing/2014/main" id="{5F292F8B-01DF-422C-9905-4D27A1839AE8}"/>
                </a:ext>
              </a:extLst>
            </p:cNvPr>
            <p:cNvSpPr>
              <a:spLocks/>
            </p:cNvSpPr>
            <p:nvPr/>
          </p:nvSpPr>
          <p:spPr bwMode="auto">
            <a:xfrm>
              <a:off x="1707" y="3190"/>
              <a:ext cx="16" cy="105"/>
            </a:xfrm>
            <a:custGeom>
              <a:avLst/>
              <a:gdLst>
                <a:gd name="T0" fmla="*/ 2147481088 w 16"/>
                <a:gd name="T1" fmla="*/ 0 h 104"/>
                <a:gd name="T2" fmla="*/ 2147481088 w 16"/>
                <a:gd name="T3" fmla="*/ 2147483646 h 104"/>
                <a:gd name="T4" fmla="*/ 2147481088 w 16"/>
                <a:gd name="T5" fmla="*/ 2147483646 h 104"/>
                <a:gd name="T6" fmla="*/ 0 w 16"/>
                <a:gd name="T7" fmla="*/ 2147483646 h 104"/>
                <a:gd name="T8" fmla="*/ 0 60000 65536"/>
                <a:gd name="T9" fmla="*/ 0 60000 65536"/>
                <a:gd name="T10" fmla="*/ 0 60000 65536"/>
                <a:gd name="T11" fmla="*/ 0 60000 65536"/>
                <a:gd name="T12" fmla="*/ 0 w 16"/>
                <a:gd name="T13" fmla="*/ 0 h 104"/>
                <a:gd name="T14" fmla="*/ 16 w 16"/>
                <a:gd name="T15" fmla="*/ 104 h 104"/>
              </a:gdLst>
              <a:ahLst/>
              <a:cxnLst>
                <a:cxn ang="T8">
                  <a:pos x="T0" y="T1"/>
                </a:cxn>
                <a:cxn ang="T9">
                  <a:pos x="T2" y="T3"/>
                </a:cxn>
                <a:cxn ang="T10">
                  <a:pos x="T4" y="T5"/>
                </a:cxn>
                <a:cxn ang="T11">
                  <a:pos x="T6" y="T7"/>
                </a:cxn>
              </a:cxnLst>
              <a:rect l="T12" t="T13" r="T14" b="T15"/>
              <a:pathLst>
                <a:path w="16" h="104">
                  <a:moveTo>
                    <a:pt x="16" y="0"/>
                  </a:moveTo>
                  <a:lnTo>
                    <a:pt x="16" y="30"/>
                  </a:lnTo>
                  <a:lnTo>
                    <a:pt x="12" y="66"/>
                  </a:lnTo>
                  <a:lnTo>
                    <a:pt x="0" y="10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91" name="Line 2042">
              <a:extLst>
                <a:ext uri="{FF2B5EF4-FFF2-40B4-BE49-F238E27FC236}">
                  <a16:creationId xmlns:a16="http://schemas.microsoft.com/office/drawing/2014/main" id="{65781517-73FB-4EB8-81EF-3EA31F50FCD1}"/>
                </a:ext>
              </a:extLst>
            </p:cNvPr>
            <p:cNvSpPr>
              <a:spLocks noChangeShapeType="1"/>
            </p:cNvSpPr>
            <p:nvPr/>
          </p:nvSpPr>
          <p:spPr bwMode="auto">
            <a:xfrm flipV="1">
              <a:off x="1758" y="3192"/>
              <a:ext cx="3"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2" name="Line 2043">
              <a:extLst>
                <a:ext uri="{FF2B5EF4-FFF2-40B4-BE49-F238E27FC236}">
                  <a16:creationId xmlns:a16="http://schemas.microsoft.com/office/drawing/2014/main" id="{7FD25CFC-FA2F-40B9-A255-C2D639996871}"/>
                </a:ext>
              </a:extLst>
            </p:cNvPr>
            <p:cNvSpPr>
              <a:spLocks noChangeShapeType="1"/>
            </p:cNvSpPr>
            <p:nvPr/>
          </p:nvSpPr>
          <p:spPr bwMode="auto">
            <a:xfrm flipH="1">
              <a:off x="1723" y="3195"/>
              <a:ext cx="37"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3" name="Line 2044">
              <a:extLst>
                <a:ext uri="{FF2B5EF4-FFF2-40B4-BE49-F238E27FC236}">
                  <a16:creationId xmlns:a16="http://schemas.microsoft.com/office/drawing/2014/main" id="{E2F80151-C22E-4C91-8590-0EA7864ED8FC}"/>
                </a:ext>
              </a:extLst>
            </p:cNvPr>
            <p:cNvSpPr>
              <a:spLocks noChangeShapeType="1"/>
            </p:cNvSpPr>
            <p:nvPr/>
          </p:nvSpPr>
          <p:spPr bwMode="auto">
            <a:xfrm flipV="1">
              <a:off x="1723" y="3214"/>
              <a:ext cx="37"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4" name="Line 2045">
              <a:extLst>
                <a:ext uri="{FF2B5EF4-FFF2-40B4-BE49-F238E27FC236}">
                  <a16:creationId xmlns:a16="http://schemas.microsoft.com/office/drawing/2014/main" id="{399A3CFA-F40E-4D1C-9BBE-35E09F212916}"/>
                </a:ext>
              </a:extLst>
            </p:cNvPr>
            <p:cNvSpPr>
              <a:spLocks noChangeShapeType="1"/>
            </p:cNvSpPr>
            <p:nvPr/>
          </p:nvSpPr>
          <p:spPr bwMode="auto">
            <a:xfrm flipV="1">
              <a:off x="1732" y="3232"/>
              <a:ext cx="31"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5" name="Line 2046">
              <a:extLst>
                <a:ext uri="{FF2B5EF4-FFF2-40B4-BE49-F238E27FC236}">
                  <a16:creationId xmlns:a16="http://schemas.microsoft.com/office/drawing/2014/main" id="{4DC6F980-6353-451E-A4C0-DB9054B01099}"/>
                </a:ext>
              </a:extLst>
            </p:cNvPr>
            <p:cNvSpPr>
              <a:spLocks noChangeShapeType="1"/>
            </p:cNvSpPr>
            <p:nvPr/>
          </p:nvSpPr>
          <p:spPr bwMode="auto">
            <a:xfrm>
              <a:off x="1753" y="3265"/>
              <a:ext cx="13" cy="2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6" name="Line 2047">
              <a:extLst>
                <a:ext uri="{FF2B5EF4-FFF2-40B4-BE49-F238E27FC236}">
                  <a16:creationId xmlns:a16="http://schemas.microsoft.com/office/drawing/2014/main" id="{076CA423-F0F9-4222-8E09-95E0B60DB076}"/>
                </a:ext>
              </a:extLst>
            </p:cNvPr>
            <p:cNvSpPr>
              <a:spLocks noChangeShapeType="1"/>
            </p:cNvSpPr>
            <p:nvPr/>
          </p:nvSpPr>
          <p:spPr bwMode="auto">
            <a:xfrm flipV="1">
              <a:off x="1725" y="3279"/>
              <a:ext cx="34"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7" name="Line 2048">
              <a:extLst>
                <a:ext uri="{FF2B5EF4-FFF2-40B4-BE49-F238E27FC236}">
                  <a16:creationId xmlns:a16="http://schemas.microsoft.com/office/drawing/2014/main" id="{935E8E92-412B-48B8-945C-DE6E26B7D90C}"/>
                </a:ext>
              </a:extLst>
            </p:cNvPr>
            <p:cNvSpPr>
              <a:spLocks noChangeShapeType="1"/>
            </p:cNvSpPr>
            <p:nvPr/>
          </p:nvSpPr>
          <p:spPr bwMode="auto">
            <a:xfrm flipV="1">
              <a:off x="1724" y="3251"/>
              <a:ext cx="48"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8" name="Line 2049">
              <a:extLst>
                <a:ext uri="{FF2B5EF4-FFF2-40B4-BE49-F238E27FC236}">
                  <a16:creationId xmlns:a16="http://schemas.microsoft.com/office/drawing/2014/main" id="{61C775B9-5E9F-4C41-BC52-63AE8540DAE1}"/>
                </a:ext>
              </a:extLst>
            </p:cNvPr>
            <p:cNvSpPr>
              <a:spLocks noChangeShapeType="1"/>
            </p:cNvSpPr>
            <p:nvPr/>
          </p:nvSpPr>
          <p:spPr bwMode="auto">
            <a:xfrm flipH="1">
              <a:off x="1728" y="3256"/>
              <a:ext cx="15"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99" name="Freeform 2050">
              <a:extLst>
                <a:ext uri="{FF2B5EF4-FFF2-40B4-BE49-F238E27FC236}">
                  <a16:creationId xmlns:a16="http://schemas.microsoft.com/office/drawing/2014/main" id="{E112A47F-69E4-460B-8AB8-FFE529B7170C}"/>
                </a:ext>
              </a:extLst>
            </p:cNvPr>
            <p:cNvSpPr>
              <a:spLocks/>
            </p:cNvSpPr>
            <p:nvPr/>
          </p:nvSpPr>
          <p:spPr bwMode="auto">
            <a:xfrm>
              <a:off x="1821" y="3199"/>
              <a:ext cx="12" cy="86"/>
            </a:xfrm>
            <a:custGeom>
              <a:avLst/>
              <a:gdLst>
                <a:gd name="T0" fmla="*/ 2147481429 w 12"/>
                <a:gd name="T1" fmla="*/ 2147483646 h 85"/>
                <a:gd name="T2" fmla="*/ 2147481429 w 12"/>
                <a:gd name="T3" fmla="*/ 0 h 85"/>
                <a:gd name="T4" fmla="*/ 0 w 12"/>
                <a:gd name="T5" fmla="*/ 2147483646 h 85"/>
                <a:gd name="T6" fmla="*/ 0 60000 65536"/>
                <a:gd name="T7" fmla="*/ 0 60000 65536"/>
                <a:gd name="T8" fmla="*/ 0 60000 65536"/>
                <a:gd name="T9" fmla="*/ 0 w 12"/>
                <a:gd name="T10" fmla="*/ 0 h 85"/>
                <a:gd name="T11" fmla="*/ 12 w 12"/>
                <a:gd name="T12" fmla="*/ 85 h 85"/>
              </a:gdLst>
              <a:ahLst/>
              <a:cxnLst>
                <a:cxn ang="T6">
                  <a:pos x="T0" y="T1"/>
                </a:cxn>
                <a:cxn ang="T7">
                  <a:pos x="T2" y="T3"/>
                </a:cxn>
                <a:cxn ang="T8">
                  <a:pos x="T4" y="T5"/>
                </a:cxn>
              </a:cxnLst>
              <a:rect l="T9" t="T10" r="T11" b="T12"/>
              <a:pathLst>
                <a:path w="12" h="85">
                  <a:moveTo>
                    <a:pt x="12" y="85"/>
                  </a:moveTo>
                  <a:lnTo>
                    <a:pt x="12" y="0"/>
                  </a:lnTo>
                  <a:lnTo>
                    <a:pt x="0" y="1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0" name="Freeform 2052">
              <a:extLst>
                <a:ext uri="{FF2B5EF4-FFF2-40B4-BE49-F238E27FC236}">
                  <a16:creationId xmlns:a16="http://schemas.microsoft.com/office/drawing/2014/main" id="{2A2B07E1-0473-4F5D-BC96-DDDF1E0F4305}"/>
                </a:ext>
              </a:extLst>
            </p:cNvPr>
            <p:cNvSpPr>
              <a:spLocks/>
            </p:cNvSpPr>
            <p:nvPr/>
          </p:nvSpPr>
          <p:spPr bwMode="auto">
            <a:xfrm>
              <a:off x="1890" y="3204"/>
              <a:ext cx="5" cy="76"/>
            </a:xfrm>
            <a:custGeom>
              <a:avLst/>
              <a:gdLst>
                <a:gd name="T0" fmla="*/ 2147481293 w 5"/>
                <a:gd name="T1" fmla="*/ 0 h 75"/>
                <a:gd name="T2" fmla="*/ 0 w 5"/>
                <a:gd name="T3" fmla="*/ 2147483646 h 75"/>
                <a:gd name="T4" fmla="*/ 0 w 5"/>
                <a:gd name="T5" fmla="*/ 2147483646 h 75"/>
                <a:gd name="T6" fmla="*/ 2147481293 w 5"/>
                <a:gd name="T7" fmla="*/ 2147483646 h 75"/>
                <a:gd name="T8" fmla="*/ 0 60000 65536"/>
                <a:gd name="T9" fmla="*/ 0 60000 65536"/>
                <a:gd name="T10" fmla="*/ 0 60000 65536"/>
                <a:gd name="T11" fmla="*/ 0 60000 65536"/>
                <a:gd name="T12" fmla="*/ 0 w 5"/>
                <a:gd name="T13" fmla="*/ 0 h 75"/>
                <a:gd name="T14" fmla="*/ 5 w 5"/>
                <a:gd name="T15" fmla="*/ 75 h 75"/>
              </a:gdLst>
              <a:ahLst/>
              <a:cxnLst>
                <a:cxn ang="T8">
                  <a:pos x="T0" y="T1"/>
                </a:cxn>
                <a:cxn ang="T9">
                  <a:pos x="T2" y="T3"/>
                </a:cxn>
                <a:cxn ang="T10">
                  <a:pos x="T4" y="T5"/>
                </a:cxn>
                <a:cxn ang="T11">
                  <a:pos x="T6" y="T7"/>
                </a:cxn>
              </a:cxnLst>
              <a:rect l="T12" t="T13" r="T14" b="T15"/>
              <a:pathLst>
                <a:path w="5" h="75">
                  <a:moveTo>
                    <a:pt x="5" y="0"/>
                  </a:moveTo>
                  <a:lnTo>
                    <a:pt x="0" y="25"/>
                  </a:lnTo>
                  <a:lnTo>
                    <a:pt x="0" y="51"/>
                  </a:lnTo>
                  <a:lnTo>
                    <a:pt x="5" y="7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1" name="Freeform 2053">
              <a:extLst>
                <a:ext uri="{FF2B5EF4-FFF2-40B4-BE49-F238E27FC236}">
                  <a16:creationId xmlns:a16="http://schemas.microsoft.com/office/drawing/2014/main" id="{B8AEF01A-658F-41C8-AF77-C79277DB113B}"/>
                </a:ext>
              </a:extLst>
            </p:cNvPr>
            <p:cNvSpPr>
              <a:spLocks/>
            </p:cNvSpPr>
            <p:nvPr/>
          </p:nvSpPr>
          <p:spPr bwMode="auto">
            <a:xfrm>
              <a:off x="1895" y="3199"/>
              <a:ext cx="12" cy="5"/>
            </a:xfrm>
            <a:custGeom>
              <a:avLst/>
              <a:gdLst>
                <a:gd name="T0" fmla="*/ 2147481429 w 12"/>
                <a:gd name="T1" fmla="*/ 2147481293 h 5"/>
                <a:gd name="T2" fmla="*/ 2147481429 w 12"/>
                <a:gd name="T3" fmla="*/ 0 h 5"/>
                <a:gd name="T4" fmla="*/ 0 w 12"/>
                <a:gd name="T5" fmla="*/ 2147481293 h 5"/>
                <a:gd name="T6" fmla="*/ 0 60000 65536"/>
                <a:gd name="T7" fmla="*/ 0 60000 65536"/>
                <a:gd name="T8" fmla="*/ 0 60000 65536"/>
                <a:gd name="T9" fmla="*/ 0 w 12"/>
                <a:gd name="T10" fmla="*/ 0 h 5"/>
                <a:gd name="T11" fmla="*/ 12 w 12"/>
                <a:gd name="T12" fmla="*/ 5 h 5"/>
              </a:gdLst>
              <a:ahLst/>
              <a:cxnLst>
                <a:cxn ang="T6">
                  <a:pos x="T0" y="T1"/>
                </a:cxn>
                <a:cxn ang="T7">
                  <a:pos x="T2" y="T3"/>
                </a:cxn>
                <a:cxn ang="T8">
                  <a:pos x="T4" y="T5"/>
                </a:cxn>
              </a:cxnLst>
              <a:rect l="T9" t="T10" r="T11" b="T12"/>
              <a:pathLst>
                <a:path w="12" h="5">
                  <a:moveTo>
                    <a:pt x="12" y="5"/>
                  </a:moveTo>
                  <a:lnTo>
                    <a:pt x="6" y="0"/>
                  </a:lnTo>
                  <a:lnTo>
                    <a:pt x="0" y="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2" name="Freeform 2054">
              <a:extLst>
                <a:ext uri="{FF2B5EF4-FFF2-40B4-BE49-F238E27FC236}">
                  <a16:creationId xmlns:a16="http://schemas.microsoft.com/office/drawing/2014/main" id="{D2049F05-099D-4FC0-A4E8-4695535C7249}"/>
                </a:ext>
              </a:extLst>
            </p:cNvPr>
            <p:cNvSpPr>
              <a:spLocks/>
            </p:cNvSpPr>
            <p:nvPr/>
          </p:nvSpPr>
          <p:spPr bwMode="auto">
            <a:xfrm>
              <a:off x="1907" y="3204"/>
              <a:ext cx="5" cy="76"/>
            </a:xfrm>
            <a:custGeom>
              <a:avLst/>
              <a:gdLst>
                <a:gd name="T0" fmla="*/ 0 w 5"/>
                <a:gd name="T1" fmla="*/ 2147483646 h 75"/>
                <a:gd name="T2" fmla="*/ 2147481293 w 5"/>
                <a:gd name="T3" fmla="*/ 2147483646 h 75"/>
                <a:gd name="T4" fmla="*/ 2147481293 w 5"/>
                <a:gd name="T5" fmla="*/ 2147483646 h 75"/>
                <a:gd name="T6" fmla="*/ 0 w 5"/>
                <a:gd name="T7" fmla="*/ 0 h 75"/>
                <a:gd name="T8" fmla="*/ 0 60000 65536"/>
                <a:gd name="T9" fmla="*/ 0 60000 65536"/>
                <a:gd name="T10" fmla="*/ 0 60000 65536"/>
                <a:gd name="T11" fmla="*/ 0 60000 65536"/>
                <a:gd name="T12" fmla="*/ 0 w 5"/>
                <a:gd name="T13" fmla="*/ 0 h 75"/>
                <a:gd name="T14" fmla="*/ 5 w 5"/>
                <a:gd name="T15" fmla="*/ 75 h 75"/>
              </a:gdLst>
              <a:ahLst/>
              <a:cxnLst>
                <a:cxn ang="T8">
                  <a:pos x="T0" y="T1"/>
                </a:cxn>
                <a:cxn ang="T9">
                  <a:pos x="T2" y="T3"/>
                </a:cxn>
                <a:cxn ang="T10">
                  <a:pos x="T4" y="T5"/>
                </a:cxn>
                <a:cxn ang="T11">
                  <a:pos x="T6" y="T7"/>
                </a:cxn>
              </a:cxnLst>
              <a:rect l="T12" t="T13" r="T14" b="T15"/>
              <a:pathLst>
                <a:path w="5" h="75">
                  <a:moveTo>
                    <a:pt x="0" y="75"/>
                  </a:moveTo>
                  <a:lnTo>
                    <a:pt x="5" y="51"/>
                  </a:lnTo>
                  <a:lnTo>
                    <a:pt x="5" y="25"/>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3" name="Freeform 2055">
              <a:extLst>
                <a:ext uri="{FF2B5EF4-FFF2-40B4-BE49-F238E27FC236}">
                  <a16:creationId xmlns:a16="http://schemas.microsoft.com/office/drawing/2014/main" id="{1C132236-5E7F-421D-B534-7C8B8571B311}"/>
                </a:ext>
              </a:extLst>
            </p:cNvPr>
            <p:cNvSpPr>
              <a:spLocks/>
            </p:cNvSpPr>
            <p:nvPr/>
          </p:nvSpPr>
          <p:spPr bwMode="auto">
            <a:xfrm>
              <a:off x="1895" y="3280"/>
              <a:ext cx="12" cy="5"/>
            </a:xfrm>
            <a:custGeom>
              <a:avLst/>
              <a:gdLst>
                <a:gd name="T0" fmla="*/ 0 w 12"/>
                <a:gd name="T1" fmla="*/ 0 h 5"/>
                <a:gd name="T2" fmla="*/ 2147481429 w 12"/>
                <a:gd name="T3" fmla="*/ 2147481293 h 5"/>
                <a:gd name="T4" fmla="*/ 2147481429 w 12"/>
                <a:gd name="T5" fmla="*/ 0 h 5"/>
                <a:gd name="T6" fmla="*/ 0 60000 65536"/>
                <a:gd name="T7" fmla="*/ 0 60000 65536"/>
                <a:gd name="T8" fmla="*/ 0 60000 65536"/>
                <a:gd name="T9" fmla="*/ 0 w 12"/>
                <a:gd name="T10" fmla="*/ 0 h 5"/>
                <a:gd name="T11" fmla="*/ 12 w 12"/>
                <a:gd name="T12" fmla="*/ 5 h 5"/>
              </a:gdLst>
              <a:ahLst/>
              <a:cxnLst>
                <a:cxn ang="T6">
                  <a:pos x="T0" y="T1"/>
                </a:cxn>
                <a:cxn ang="T7">
                  <a:pos x="T2" y="T3"/>
                </a:cxn>
                <a:cxn ang="T8">
                  <a:pos x="T4" y="T5"/>
                </a:cxn>
              </a:cxnLst>
              <a:rect l="T9" t="T10" r="T11" b="T12"/>
              <a:pathLst>
                <a:path w="12" h="5">
                  <a:moveTo>
                    <a:pt x="0" y="0"/>
                  </a:moveTo>
                  <a:lnTo>
                    <a:pt x="6" y="5"/>
                  </a:lnTo>
                  <a:lnTo>
                    <a:pt x="12"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4" name="Freeform 2056">
              <a:extLst>
                <a:ext uri="{FF2B5EF4-FFF2-40B4-BE49-F238E27FC236}">
                  <a16:creationId xmlns:a16="http://schemas.microsoft.com/office/drawing/2014/main" id="{8E15EEC1-9551-4134-9446-73D3BEA8E836}"/>
                </a:ext>
              </a:extLst>
            </p:cNvPr>
            <p:cNvSpPr>
              <a:spLocks/>
            </p:cNvSpPr>
            <p:nvPr/>
          </p:nvSpPr>
          <p:spPr bwMode="auto">
            <a:xfrm>
              <a:off x="1929" y="3227"/>
              <a:ext cx="24" cy="58"/>
            </a:xfrm>
            <a:custGeom>
              <a:avLst/>
              <a:gdLst>
                <a:gd name="T0" fmla="*/ 0 w 24"/>
                <a:gd name="T1" fmla="*/ 2147483646 h 57"/>
                <a:gd name="T2" fmla="*/ 0 w 24"/>
                <a:gd name="T3" fmla="*/ 0 h 57"/>
                <a:gd name="T4" fmla="*/ 2147481429 w 24"/>
                <a:gd name="T5" fmla="*/ 0 h 57"/>
                <a:gd name="T6" fmla="*/ 0 60000 65536"/>
                <a:gd name="T7" fmla="*/ 0 60000 65536"/>
                <a:gd name="T8" fmla="*/ 0 60000 65536"/>
                <a:gd name="T9" fmla="*/ 0 w 24"/>
                <a:gd name="T10" fmla="*/ 0 h 57"/>
                <a:gd name="T11" fmla="*/ 24 w 24"/>
                <a:gd name="T12" fmla="*/ 57 h 57"/>
              </a:gdLst>
              <a:ahLst/>
              <a:cxnLst>
                <a:cxn ang="T6">
                  <a:pos x="T0" y="T1"/>
                </a:cxn>
                <a:cxn ang="T7">
                  <a:pos x="T2" y="T3"/>
                </a:cxn>
                <a:cxn ang="T8">
                  <a:pos x="T4" y="T5"/>
                </a:cxn>
              </a:cxnLst>
              <a:rect l="T9" t="T10" r="T11" b="T12"/>
              <a:pathLst>
                <a:path w="24" h="57">
                  <a:moveTo>
                    <a:pt x="0" y="57"/>
                  </a:moveTo>
                  <a:lnTo>
                    <a:pt x="0" y="0"/>
                  </a:lnTo>
                  <a:lnTo>
                    <a:pt x="24"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5" name="Freeform 2057">
              <a:extLst>
                <a:ext uri="{FF2B5EF4-FFF2-40B4-BE49-F238E27FC236}">
                  <a16:creationId xmlns:a16="http://schemas.microsoft.com/office/drawing/2014/main" id="{4DEE3451-84EB-4B20-AF02-8DFE7AA59652}"/>
                </a:ext>
              </a:extLst>
            </p:cNvPr>
            <p:cNvSpPr>
              <a:spLocks/>
            </p:cNvSpPr>
            <p:nvPr/>
          </p:nvSpPr>
          <p:spPr bwMode="auto">
            <a:xfrm>
              <a:off x="1953" y="3227"/>
              <a:ext cx="10" cy="18"/>
            </a:xfrm>
            <a:custGeom>
              <a:avLst/>
              <a:gdLst>
                <a:gd name="T0" fmla="*/ 2147481293 w 10"/>
                <a:gd name="T1" fmla="*/ 2147483646 h 17"/>
                <a:gd name="T2" fmla="*/ 2147481293 w 10"/>
                <a:gd name="T3" fmla="*/ 2147483646 h 17"/>
                <a:gd name="T4" fmla="*/ 0 w 10"/>
                <a:gd name="T5" fmla="*/ 0 h 17"/>
                <a:gd name="T6" fmla="*/ 0 60000 65536"/>
                <a:gd name="T7" fmla="*/ 0 60000 65536"/>
                <a:gd name="T8" fmla="*/ 0 60000 65536"/>
                <a:gd name="T9" fmla="*/ 0 w 10"/>
                <a:gd name="T10" fmla="*/ 0 h 17"/>
                <a:gd name="T11" fmla="*/ 10 w 10"/>
                <a:gd name="T12" fmla="*/ 17 h 17"/>
              </a:gdLst>
              <a:ahLst/>
              <a:cxnLst>
                <a:cxn ang="T6">
                  <a:pos x="T0" y="T1"/>
                </a:cxn>
                <a:cxn ang="T7">
                  <a:pos x="T2" y="T3"/>
                </a:cxn>
                <a:cxn ang="T8">
                  <a:pos x="T4" y="T5"/>
                </a:cxn>
              </a:cxnLst>
              <a:rect l="T9" t="T10" r="T11" b="T12"/>
              <a:pathLst>
                <a:path w="10" h="17">
                  <a:moveTo>
                    <a:pt x="10" y="17"/>
                  </a:moveTo>
                  <a:lnTo>
                    <a:pt x="7" y="5"/>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6" name="Line 2058">
              <a:extLst>
                <a:ext uri="{FF2B5EF4-FFF2-40B4-BE49-F238E27FC236}">
                  <a16:creationId xmlns:a16="http://schemas.microsoft.com/office/drawing/2014/main" id="{2C643511-DC2E-4EA5-865F-CC44AF7511BD}"/>
                </a:ext>
              </a:extLst>
            </p:cNvPr>
            <p:cNvSpPr>
              <a:spLocks noChangeShapeType="1"/>
            </p:cNvSpPr>
            <p:nvPr/>
          </p:nvSpPr>
          <p:spPr bwMode="auto">
            <a:xfrm>
              <a:off x="1963" y="3245"/>
              <a:ext cx="1"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7" name="Line 2059">
              <a:extLst>
                <a:ext uri="{FF2B5EF4-FFF2-40B4-BE49-F238E27FC236}">
                  <a16:creationId xmlns:a16="http://schemas.microsoft.com/office/drawing/2014/main" id="{096BA31A-10A4-4E15-AD55-1646C3158B69}"/>
                </a:ext>
              </a:extLst>
            </p:cNvPr>
            <p:cNvSpPr>
              <a:spLocks noChangeShapeType="1"/>
            </p:cNvSpPr>
            <p:nvPr/>
          </p:nvSpPr>
          <p:spPr bwMode="auto">
            <a:xfrm flipV="1">
              <a:off x="1946" y="3227"/>
              <a:ext cx="1" cy="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08" name="Freeform 2060">
              <a:extLst>
                <a:ext uri="{FF2B5EF4-FFF2-40B4-BE49-F238E27FC236}">
                  <a16:creationId xmlns:a16="http://schemas.microsoft.com/office/drawing/2014/main" id="{F175A2F4-2492-4E32-A2B2-0FC917CCFFF2}"/>
                </a:ext>
              </a:extLst>
            </p:cNvPr>
            <p:cNvSpPr>
              <a:spLocks/>
            </p:cNvSpPr>
            <p:nvPr/>
          </p:nvSpPr>
          <p:spPr bwMode="auto">
            <a:xfrm>
              <a:off x="1980" y="3227"/>
              <a:ext cx="25" cy="58"/>
            </a:xfrm>
            <a:custGeom>
              <a:avLst/>
              <a:gdLst>
                <a:gd name="T0" fmla="*/ 0 w 24"/>
                <a:gd name="T1" fmla="*/ 2147483646 h 57"/>
                <a:gd name="T2" fmla="*/ 0 w 24"/>
                <a:gd name="T3" fmla="*/ 0 h 57"/>
                <a:gd name="T4" fmla="*/ 2147483646 w 24"/>
                <a:gd name="T5" fmla="*/ 0 h 57"/>
                <a:gd name="T6" fmla="*/ 0 60000 65536"/>
                <a:gd name="T7" fmla="*/ 0 60000 65536"/>
                <a:gd name="T8" fmla="*/ 0 60000 65536"/>
                <a:gd name="T9" fmla="*/ 0 w 24"/>
                <a:gd name="T10" fmla="*/ 0 h 57"/>
                <a:gd name="T11" fmla="*/ 24 w 24"/>
                <a:gd name="T12" fmla="*/ 57 h 57"/>
              </a:gdLst>
              <a:ahLst/>
              <a:cxnLst>
                <a:cxn ang="T6">
                  <a:pos x="T0" y="T1"/>
                </a:cxn>
                <a:cxn ang="T7">
                  <a:pos x="T2" y="T3"/>
                </a:cxn>
                <a:cxn ang="T8">
                  <a:pos x="T4" y="T5"/>
                </a:cxn>
              </a:cxnLst>
              <a:rect l="T9" t="T10" r="T11" b="T12"/>
              <a:pathLst>
                <a:path w="24" h="57">
                  <a:moveTo>
                    <a:pt x="0" y="57"/>
                  </a:moveTo>
                  <a:lnTo>
                    <a:pt x="0" y="0"/>
                  </a:lnTo>
                  <a:lnTo>
                    <a:pt x="24"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09" name="Freeform 2061">
              <a:extLst>
                <a:ext uri="{FF2B5EF4-FFF2-40B4-BE49-F238E27FC236}">
                  <a16:creationId xmlns:a16="http://schemas.microsoft.com/office/drawing/2014/main" id="{FB415338-05DC-4BDA-8BEC-EA73F09C0E13}"/>
                </a:ext>
              </a:extLst>
            </p:cNvPr>
            <p:cNvSpPr>
              <a:spLocks/>
            </p:cNvSpPr>
            <p:nvPr/>
          </p:nvSpPr>
          <p:spPr bwMode="auto">
            <a:xfrm>
              <a:off x="2005" y="3227"/>
              <a:ext cx="10" cy="18"/>
            </a:xfrm>
            <a:custGeom>
              <a:avLst/>
              <a:gdLst>
                <a:gd name="T0" fmla="*/ 2147481293 w 10"/>
                <a:gd name="T1" fmla="*/ 2147483646 h 17"/>
                <a:gd name="T2" fmla="*/ 2147481293 w 10"/>
                <a:gd name="T3" fmla="*/ 2147483646 h 17"/>
                <a:gd name="T4" fmla="*/ 0 w 10"/>
                <a:gd name="T5" fmla="*/ 0 h 17"/>
                <a:gd name="T6" fmla="*/ 0 60000 65536"/>
                <a:gd name="T7" fmla="*/ 0 60000 65536"/>
                <a:gd name="T8" fmla="*/ 0 60000 65536"/>
                <a:gd name="T9" fmla="*/ 0 w 10"/>
                <a:gd name="T10" fmla="*/ 0 h 17"/>
                <a:gd name="T11" fmla="*/ 10 w 10"/>
                <a:gd name="T12" fmla="*/ 17 h 17"/>
              </a:gdLst>
              <a:ahLst/>
              <a:cxnLst>
                <a:cxn ang="T6">
                  <a:pos x="T0" y="T1"/>
                </a:cxn>
                <a:cxn ang="T7">
                  <a:pos x="T2" y="T3"/>
                </a:cxn>
                <a:cxn ang="T8">
                  <a:pos x="T4" y="T5"/>
                </a:cxn>
              </a:cxnLst>
              <a:rect l="T9" t="T10" r="T11" b="T12"/>
              <a:pathLst>
                <a:path w="10" h="17">
                  <a:moveTo>
                    <a:pt x="10" y="17"/>
                  </a:moveTo>
                  <a:lnTo>
                    <a:pt x="7" y="5"/>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210" name="Line 2062">
              <a:extLst>
                <a:ext uri="{FF2B5EF4-FFF2-40B4-BE49-F238E27FC236}">
                  <a16:creationId xmlns:a16="http://schemas.microsoft.com/office/drawing/2014/main" id="{E6566141-0340-4855-8AE6-A618C25383DD}"/>
                </a:ext>
              </a:extLst>
            </p:cNvPr>
            <p:cNvSpPr>
              <a:spLocks noChangeShapeType="1"/>
            </p:cNvSpPr>
            <p:nvPr/>
          </p:nvSpPr>
          <p:spPr bwMode="auto">
            <a:xfrm>
              <a:off x="2015" y="3245"/>
              <a:ext cx="1"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1" name="Line 2063">
              <a:extLst>
                <a:ext uri="{FF2B5EF4-FFF2-40B4-BE49-F238E27FC236}">
                  <a16:creationId xmlns:a16="http://schemas.microsoft.com/office/drawing/2014/main" id="{41C5D996-8625-4312-8C6F-50FF304632D7}"/>
                </a:ext>
              </a:extLst>
            </p:cNvPr>
            <p:cNvSpPr>
              <a:spLocks noChangeShapeType="1"/>
            </p:cNvSpPr>
            <p:nvPr/>
          </p:nvSpPr>
          <p:spPr bwMode="auto">
            <a:xfrm flipV="1">
              <a:off x="1998" y="3227"/>
              <a:ext cx="1" cy="5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2" name="Line 2064">
              <a:extLst>
                <a:ext uri="{FF2B5EF4-FFF2-40B4-BE49-F238E27FC236}">
                  <a16:creationId xmlns:a16="http://schemas.microsoft.com/office/drawing/2014/main" id="{6C0846D0-8958-4DC5-A1DF-248EB1E1B360}"/>
                </a:ext>
              </a:extLst>
            </p:cNvPr>
            <p:cNvSpPr>
              <a:spLocks noChangeShapeType="1"/>
            </p:cNvSpPr>
            <p:nvPr/>
          </p:nvSpPr>
          <p:spPr bwMode="auto">
            <a:xfrm flipH="1">
              <a:off x="940" y="2825"/>
              <a:ext cx="177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3" name="Line 2065">
              <a:extLst>
                <a:ext uri="{FF2B5EF4-FFF2-40B4-BE49-F238E27FC236}">
                  <a16:creationId xmlns:a16="http://schemas.microsoft.com/office/drawing/2014/main" id="{7281F391-93CC-4CFC-BBB0-0330167B2C36}"/>
                </a:ext>
              </a:extLst>
            </p:cNvPr>
            <p:cNvSpPr>
              <a:spLocks noChangeShapeType="1"/>
            </p:cNvSpPr>
            <p:nvPr/>
          </p:nvSpPr>
          <p:spPr bwMode="auto">
            <a:xfrm flipV="1">
              <a:off x="940" y="2825"/>
              <a:ext cx="8"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4" name="Line 2066">
              <a:extLst>
                <a:ext uri="{FF2B5EF4-FFF2-40B4-BE49-F238E27FC236}">
                  <a16:creationId xmlns:a16="http://schemas.microsoft.com/office/drawing/2014/main" id="{B40D5232-6A63-41B7-94FD-EADCE1C543E1}"/>
                </a:ext>
              </a:extLst>
            </p:cNvPr>
            <p:cNvSpPr>
              <a:spLocks noChangeShapeType="1"/>
            </p:cNvSpPr>
            <p:nvPr/>
          </p:nvSpPr>
          <p:spPr bwMode="auto">
            <a:xfrm flipV="1">
              <a:off x="942"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5" name="Line 2067">
              <a:extLst>
                <a:ext uri="{FF2B5EF4-FFF2-40B4-BE49-F238E27FC236}">
                  <a16:creationId xmlns:a16="http://schemas.microsoft.com/office/drawing/2014/main" id="{BCBFC471-7BE1-41F8-A3DB-9120DEBFC770}"/>
                </a:ext>
              </a:extLst>
            </p:cNvPr>
            <p:cNvSpPr>
              <a:spLocks noChangeShapeType="1"/>
            </p:cNvSpPr>
            <p:nvPr/>
          </p:nvSpPr>
          <p:spPr bwMode="auto">
            <a:xfrm flipV="1">
              <a:off x="957"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6" name="Line 2068">
              <a:extLst>
                <a:ext uri="{FF2B5EF4-FFF2-40B4-BE49-F238E27FC236}">
                  <a16:creationId xmlns:a16="http://schemas.microsoft.com/office/drawing/2014/main" id="{6DE4AE95-C515-479A-B27C-B5762FF4D3B5}"/>
                </a:ext>
              </a:extLst>
            </p:cNvPr>
            <p:cNvSpPr>
              <a:spLocks noChangeShapeType="1"/>
            </p:cNvSpPr>
            <p:nvPr/>
          </p:nvSpPr>
          <p:spPr bwMode="auto">
            <a:xfrm flipV="1">
              <a:off x="972"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7" name="Line 2069">
              <a:extLst>
                <a:ext uri="{FF2B5EF4-FFF2-40B4-BE49-F238E27FC236}">
                  <a16:creationId xmlns:a16="http://schemas.microsoft.com/office/drawing/2014/main" id="{7D5D6B37-32E2-4524-A83F-30ED1007A1C6}"/>
                </a:ext>
              </a:extLst>
            </p:cNvPr>
            <p:cNvSpPr>
              <a:spLocks noChangeShapeType="1"/>
            </p:cNvSpPr>
            <p:nvPr/>
          </p:nvSpPr>
          <p:spPr bwMode="auto">
            <a:xfrm flipV="1">
              <a:off x="987" y="2825"/>
              <a:ext cx="23"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8" name="Line 2070">
              <a:extLst>
                <a:ext uri="{FF2B5EF4-FFF2-40B4-BE49-F238E27FC236}">
                  <a16:creationId xmlns:a16="http://schemas.microsoft.com/office/drawing/2014/main" id="{8B68F1D2-5686-416C-8D45-F223D2093DCF}"/>
                </a:ext>
              </a:extLst>
            </p:cNvPr>
            <p:cNvSpPr>
              <a:spLocks noChangeShapeType="1"/>
            </p:cNvSpPr>
            <p:nvPr/>
          </p:nvSpPr>
          <p:spPr bwMode="auto">
            <a:xfrm flipV="1">
              <a:off x="1003"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19" name="Line 2071">
              <a:extLst>
                <a:ext uri="{FF2B5EF4-FFF2-40B4-BE49-F238E27FC236}">
                  <a16:creationId xmlns:a16="http://schemas.microsoft.com/office/drawing/2014/main" id="{6C5F7E7C-E3B1-43EE-8032-D03CA1EABF68}"/>
                </a:ext>
              </a:extLst>
            </p:cNvPr>
            <p:cNvSpPr>
              <a:spLocks noChangeShapeType="1"/>
            </p:cNvSpPr>
            <p:nvPr/>
          </p:nvSpPr>
          <p:spPr bwMode="auto">
            <a:xfrm flipV="1">
              <a:off x="1019"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0" name="Line 2072">
              <a:extLst>
                <a:ext uri="{FF2B5EF4-FFF2-40B4-BE49-F238E27FC236}">
                  <a16:creationId xmlns:a16="http://schemas.microsoft.com/office/drawing/2014/main" id="{69B42C7F-14AB-480E-B2EF-19E1E1642DB6}"/>
                </a:ext>
              </a:extLst>
            </p:cNvPr>
            <p:cNvSpPr>
              <a:spLocks noChangeShapeType="1"/>
            </p:cNvSpPr>
            <p:nvPr/>
          </p:nvSpPr>
          <p:spPr bwMode="auto">
            <a:xfrm flipV="1">
              <a:off x="1034"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1" name="Line 2073">
              <a:extLst>
                <a:ext uri="{FF2B5EF4-FFF2-40B4-BE49-F238E27FC236}">
                  <a16:creationId xmlns:a16="http://schemas.microsoft.com/office/drawing/2014/main" id="{D285F328-D2BC-4710-89E9-4381EE922C1C}"/>
                </a:ext>
              </a:extLst>
            </p:cNvPr>
            <p:cNvSpPr>
              <a:spLocks noChangeShapeType="1"/>
            </p:cNvSpPr>
            <p:nvPr/>
          </p:nvSpPr>
          <p:spPr bwMode="auto">
            <a:xfrm flipV="1">
              <a:off x="1049"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2" name="Line 2074">
              <a:extLst>
                <a:ext uri="{FF2B5EF4-FFF2-40B4-BE49-F238E27FC236}">
                  <a16:creationId xmlns:a16="http://schemas.microsoft.com/office/drawing/2014/main" id="{B40C4F87-F9B2-4075-8FC7-67DAD61EFDD2}"/>
                </a:ext>
              </a:extLst>
            </p:cNvPr>
            <p:cNvSpPr>
              <a:spLocks noChangeShapeType="1"/>
            </p:cNvSpPr>
            <p:nvPr/>
          </p:nvSpPr>
          <p:spPr bwMode="auto">
            <a:xfrm flipV="1">
              <a:off x="1064"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3" name="Line 2075">
              <a:extLst>
                <a:ext uri="{FF2B5EF4-FFF2-40B4-BE49-F238E27FC236}">
                  <a16:creationId xmlns:a16="http://schemas.microsoft.com/office/drawing/2014/main" id="{6B472946-64D6-452F-A196-D0C646B57009}"/>
                </a:ext>
              </a:extLst>
            </p:cNvPr>
            <p:cNvSpPr>
              <a:spLocks noChangeShapeType="1"/>
            </p:cNvSpPr>
            <p:nvPr/>
          </p:nvSpPr>
          <p:spPr bwMode="auto">
            <a:xfrm flipV="1">
              <a:off x="1079"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4" name="Line 2076">
              <a:extLst>
                <a:ext uri="{FF2B5EF4-FFF2-40B4-BE49-F238E27FC236}">
                  <a16:creationId xmlns:a16="http://schemas.microsoft.com/office/drawing/2014/main" id="{87F092E1-BB72-426E-B4C7-112C37AEFCF7}"/>
                </a:ext>
              </a:extLst>
            </p:cNvPr>
            <p:cNvSpPr>
              <a:spLocks noChangeShapeType="1"/>
            </p:cNvSpPr>
            <p:nvPr/>
          </p:nvSpPr>
          <p:spPr bwMode="auto">
            <a:xfrm flipV="1">
              <a:off x="1094" y="2825"/>
              <a:ext cx="23"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5" name="Line 2077">
              <a:extLst>
                <a:ext uri="{FF2B5EF4-FFF2-40B4-BE49-F238E27FC236}">
                  <a16:creationId xmlns:a16="http://schemas.microsoft.com/office/drawing/2014/main" id="{AC3B6EFA-4E78-42BD-8390-283F1D3A9DD8}"/>
                </a:ext>
              </a:extLst>
            </p:cNvPr>
            <p:cNvSpPr>
              <a:spLocks noChangeShapeType="1"/>
            </p:cNvSpPr>
            <p:nvPr/>
          </p:nvSpPr>
          <p:spPr bwMode="auto">
            <a:xfrm flipV="1">
              <a:off x="1111"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6" name="Line 2078">
              <a:extLst>
                <a:ext uri="{FF2B5EF4-FFF2-40B4-BE49-F238E27FC236}">
                  <a16:creationId xmlns:a16="http://schemas.microsoft.com/office/drawing/2014/main" id="{BCD254D3-C706-41FC-BCE0-EABD00B05DFD}"/>
                </a:ext>
              </a:extLst>
            </p:cNvPr>
            <p:cNvSpPr>
              <a:spLocks noChangeShapeType="1"/>
            </p:cNvSpPr>
            <p:nvPr/>
          </p:nvSpPr>
          <p:spPr bwMode="auto">
            <a:xfrm flipV="1">
              <a:off x="1126"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7" name="Line 2079">
              <a:extLst>
                <a:ext uri="{FF2B5EF4-FFF2-40B4-BE49-F238E27FC236}">
                  <a16:creationId xmlns:a16="http://schemas.microsoft.com/office/drawing/2014/main" id="{59A75AF5-2A0B-4F67-ADB3-27B9EE0B74E1}"/>
                </a:ext>
              </a:extLst>
            </p:cNvPr>
            <p:cNvSpPr>
              <a:spLocks noChangeShapeType="1"/>
            </p:cNvSpPr>
            <p:nvPr/>
          </p:nvSpPr>
          <p:spPr bwMode="auto">
            <a:xfrm flipV="1">
              <a:off x="1141"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8" name="Line 2080">
              <a:extLst>
                <a:ext uri="{FF2B5EF4-FFF2-40B4-BE49-F238E27FC236}">
                  <a16:creationId xmlns:a16="http://schemas.microsoft.com/office/drawing/2014/main" id="{814FEFDC-D632-4E90-A768-0368DD07DECB}"/>
                </a:ext>
              </a:extLst>
            </p:cNvPr>
            <p:cNvSpPr>
              <a:spLocks noChangeShapeType="1"/>
            </p:cNvSpPr>
            <p:nvPr/>
          </p:nvSpPr>
          <p:spPr bwMode="auto">
            <a:xfrm flipV="1">
              <a:off x="1156"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29" name="Line 2081">
              <a:extLst>
                <a:ext uri="{FF2B5EF4-FFF2-40B4-BE49-F238E27FC236}">
                  <a16:creationId xmlns:a16="http://schemas.microsoft.com/office/drawing/2014/main" id="{E48AF894-7942-4233-8BE6-E157A28484C0}"/>
                </a:ext>
              </a:extLst>
            </p:cNvPr>
            <p:cNvSpPr>
              <a:spLocks noChangeShapeType="1"/>
            </p:cNvSpPr>
            <p:nvPr/>
          </p:nvSpPr>
          <p:spPr bwMode="auto">
            <a:xfrm flipV="1">
              <a:off x="1171"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0" name="Line 2082">
              <a:extLst>
                <a:ext uri="{FF2B5EF4-FFF2-40B4-BE49-F238E27FC236}">
                  <a16:creationId xmlns:a16="http://schemas.microsoft.com/office/drawing/2014/main" id="{DF68B2D0-1B94-4BFF-BB1E-64606E987AF6}"/>
                </a:ext>
              </a:extLst>
            </p:cNvPr>
            <p:cNvSpPr>
              <a:spLocks noChangeShapeType="1"/>
            </p:cNvSpPr>
            <p:nvPr/>
          </p:nvSpPr>
          <p:spPr bwMode="auto">
            <a:xfrm flipV="1">
              <a:off x="1186"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1" name="Line 2083">
              <a:extLst>
                <a:ext uri="{FF2B5EF4-FFF2-40B4-BE49-F238E27FC236}">
                  <a16:creationId xmlns:a16="http://schemas.microsoft.com/office/drawing/2014/main" id="{0DE222B5-2283-4088-A0B7-D445FB9E8706}"/>
                </a:ext>
              </a:extLst>
            </p:cNvPr>
            <p:cNvSpPr>
              <a:spLocks noChangeShapeType="1"/>
            </p:cNvSpPr>
            <p:nvPr/>
          </p:nvSpPr>
          <p:spPr bwMode="auto">
            <a:xfrm flipV="1">
              <a:off x="1202"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2" name="Line 2084">
              <a:extLst>
                <a:ext uri="{FF2B5EF4-FFF2-40B4-BE49-F238E27FC236}">
                  <a16:creationId xmlns:a16="http://schemas.microsoft.com/office/drawing/2014/main" id="{CDF5C175-5188-46CA-85E9-9B053BB691A2}"/>
                </a:ext>
              </a:extLst>
            </p:cNvPr>
            <p:cNvSpPr>
              <a:spLocks noChangeShapeType="1"/>
            </p:cNvSpPr>
            <p:nvPr/>
          </p:nvSpPr>
          <p:spPr bwMode="auto">
            <a:xfrm flipV="1">
              <a:off x="1218"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3" name="Line 2085">
              <a:extLst>
                <a:ext uri="{FF2B5EF4-FFF2-40B4-BE49-F238E27FC236}">
                  <a16:creationId xmlns:a16="http://schemas.microsoft.com/office/drawing/2014/main" id="{E2991BBE-037F-4874-AA67-09020412AD0A}"/>
                </a:ext>
              </a:extLst>
            </p:cNvPr>
            <p:cNvSpPr>
              <a:spLocks noChangeShapeType="1"/>
            </p:cNvSpPr>
            <p:nvPr/>
          </p:nvSpPr>
          <p:spPr bwMode="auto">
            <a:xfrm flipV="1">
              <a:off x="1233"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4" name="Line 2086">
              <a:extLst>
                <a:ext uri="{FF2B5EF4-FFF2-40B4-BE49-F238E27FC236}">
                  <a16:creationId xmlns:a16="http://schemas.microsoft.com/office/drawing/2014/main" id="{6083DDAE-F06E-4F8E-88A2-35EDC271062D}"/>
                </a:ext>
              </a:extLst>
            </p:cNvPr>
            <p:cNvSpPr>
              <a:spLocks noChangeShapeType="1"/>
            </p:cNvSpPr>
            <p:nvPr/>
          </p:nvSpPr>
          <p:spPr bwMode="auto">
            <a:xfrm flipV="1">
              <a:off x="1248"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5" name="Line 2087">
              <a:extLst>
                <a:ext uri="{FF2B5EF4-FFF2-40B4-BE49-F238E27FC236}">
                  <a16:creationId xmlns:a16="http://schemas.microsoft.com/office/drawing/2014/main" id="{1D860DDB-3433-4D13-84E0-0F1F7ECD1750}"/>
                </a:ext>
              </a:extLst>
            </p:cNvPr>
            <p:cNvSpPr>
              <a:spLocks noChangeShapeType="1"/>
            </p:cNvSpPr>
            <p:nvPr/>
          </p:nvSpPr>
          <p:spPr bwMode="auto">
            <a:xfrm flipV="1">
              <a:off x="1263"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6" name="Line 2088">
              <a:extLst>
                <a:ext uri="{FF2B5EF4-FFF2-40B4-BE49-F238E27FC236}">
                  <a16:creationId xmlns:a16="http://schemas.microsoft.com/office/drawing/2014/main" id="{4FFA6B51-13B9-4B22-9EF4-60E49F89186D}"/>
                </a:ext>
              </a:extLst>
            </p:cNvPr>
            <p:cNvSpPr>
              <a:spLocks noChangeShapeType="1"/>
            </p:cNvSpPr>
            <p:nvPr/>
          </p:nvSpPr>
          <p:spPr bwMode="auto">
            <a:xfrm flipV="1">
              <a:off x="1278"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7" name="Line 2089">
              <a:extLst>
                <a:ext uri="{FF2B5EF4-FFF2-40B4-BE49-F238E27FC236}">
                  <a16:creationId xmlns:a16="http://schemas.microsoft.com/office/drawing/2014/main" id="{CA57602B-68AD-4CEF-89B1-634CBF672485}"/>
                </a:ext>
              </a:extLst>
            </p:cNvPr>
            <p:cNvSpPr>
              <a:spLocks noChangeShapeType="1"/>
            </p:cNvSpPr>
            <p:nvPr/>
          </p:nvSpPr>
          <p:spPr bwMode="auto">
            <a:xfrm flipV="1">
              <a:off x="1294"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8" name="Line 2090">
              <a:extLst>
                <a:ext uri="{FF2B5EF4-FFF2-40B4-BE49-F238E27FC236}">
                  <a16:creationId xmlns:a16="http://schemas.microsoft.com/office/drawing/2014/main" id="{DEA828A7-B5DC-4710-9D53-F327445E2F70}"/>
                </a:ext>
              </a:extLst>
            </p:cNvPr>
            <p:cNvSpPr>
              <a:spLocks noChangeShapeType="1"/>
            </p:cNvSpPr>
            <p:nvPr/>
          </p:nvSpPr>
          <p:spPr bwMode="auto">
            <a:xfrm flipV="1">
              <a:off x="1309"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39" name="Line 2091">
              <a:extLst>
                <a:ext uri="{FF2B5EF4-FFF2-40B4-BE49-F238E27FC236}">
                  <a16:creationId xmlns:a16="http://schemas.microsoft.com/office/drawing/2014/main" id="{78DC226F-9B7D-4CA8-B945-9983737002C8}"/>
                </a:ext>
              </a:extLst>
            </p:cNvPr>
            <p:cNvSpPr>
              <a:spLocks noChangeShapeType="1"/>
            </p:cNvSpPr>
            <p:nvPr/>
          </p:nvSpPr>
          <p:spPr bwMode="auto">
            <a:xfrm flipV="1">
              <a:off x="1324" y="2825"/>
              <a:ext cx="23"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0" name="Line 2092">
              <a:extLst>
                <a:ext uri="{FF2B5EF4-FFF2-40B4-BE49-F238E27FC236}">
                  <a16:creationId xmlns:a16="http://schemas.microsoft.com/office/drawing/2014/main" id="{71909048-1D56-404F-90DB-1C2D1C2AF91B}"/>
                </a:ext>
              </a:extLst>
            </p:cNvPr>
            <p:cNvSpPr>
              <a:spLocks noChangeShapeType="1"/>
            </p:cNvSpPr>
            <p:nvPr/>
          </p:nvSpPr>
          <p:spPr bwMode="auto">
            <a:xfrm flipV="1">
              <a:off x="1340"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1" name="Line 2093">
              <a:extLst>
                <a:ext uri="{FF2B5EF4-FFF2-40B4-BE49-F238E27FC236}">
                  <a16:creationId xmlns:a16="http://schemas.microsoft.com/office/drawing/2014/main" id="{172236FF-674A-47E4-8DED-E94C533C9444}"/>
                </a:ext>
              </a:extLst>
            </p:cNvPr>
            <p:cNvSpPr>
              <a:spLocks noChangeShapeType="1"/>
            </p:cNvSpPr>
            <p:nvPr/>
          </p:nvSpPr>
          <p:spPr bwMode="auto">
            <a:xfrm flipV="1">
              <a:off x="1355"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2" name="Line 2094">
              <a:extLst>
                <a:ext uri="{FF2B5EF4-FFF2-40B4-BE49-F238E27FC236}">
                  <a16:creationId xmlns:a16="http://schemas.microsoft.com/office/drawing/2014/main" id="{814AFFEE-C7A2-4A6D-B4D3-5331A21801ED}"/>
                </a:ext>
              </a:extLst>
            </p:cNvPr>
            <p:cNvSpPr>
              <a:spLocks noChangeShapeType="1"/>
            </p:cNvSpPr>
            <p:nvPr/>
          </p:nvSpPr>
          <p:spPr bwMode="auto">
            <a:xfrm flipV="1">
              <a:off x="1370"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3" name="Line 2095">
              <a:extLst>
                <a:ext uri="{FF2B5EF4-FFF2-40B4-BE49-F238E27FC236}">
                  <a16:creationId xmlns:a16="http://schemas.microsoft.com/office/drawing/2014/main" id="{E109030A-D1F3-4326-B9EA-E769B06BBDBC}"/>
                </a:ext>
              </a:extLst>
            </p:cNvPr>
            <p:cNvSpPr>
              <a:spLocks noChangeShapeType="1"/>
            </p:cNvSpPr>
            <p:nvPr/>
          </p:nvSpPr>
          <p:spPr bwMode="auto">
            <a:xfrm flipV="1">
              <a:off x="1386"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4" name="Line 2096">
              <a:extLst>
                <a:ext uri="{FF2B5EF4-FFF2-40B4-BE49-F238E27FC236}">
                  <a16:creationId xmlns:a16="http://schemas.microsoft.com/office/drawing/2014/main" id="{02F166B6-7760-4C37-9C58-EC0885A4B733}"/>
                </a:ext>
              </a:extLst>
            </p:cNvPr>
            <p:cNvSpPr>
              <a:spLocks noChangeShapeType="1"/>
            </p:cNvSpPr>
            <p:nvPr/>
          </p:nvSpPr>
          <p:spPr bwMode="auto">
            <a:xfrm flipV="1">
              <a:off x="1401"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5" name="Line 2097">
              <a:extLst>
                <a:ext uri="{FF2B5EF4-FFF2-40B4-BE49-F238E27FC236}">
                  <a16:creationId xmlns:a16="http://schemas.microsoft.com/office/drawing/2014/main" id="{C114B181-7601-4700-8EDE-7EABFEF044A2}"/>
                </a:ext>
              </a:extLst>
            </p:cNvPr>
            <p:cNvSpPr>
              <a:spLocks noChangeShapeType="1"/>
            </p:cNvSpPr>
            <p:nvPr/>
          </p:nvSpPr>
          <p:spPr bwMode="auto">
            <a:xfrm flipV="1">
              <a:off x="1416"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6" name="Line 2098">
              <a:extLst>
                <a:ext uri="{FF2B5EF4-FFF2-40B4-BE49-F238E27FC236}">
                  <a16:creationId xmlns:a16="http://schemas.microsoft.com/office/drawing/2014/main" id="{26B16127-363C-46EE-81D4-16E118E7093A}"/>
                </a:ext>
              </a:extLst>
            </p:cNvPr>
            <p:cNvSpPr>
              <a:spLocks noChangeShapeType="1"/>
            </p:cNvSpPr>
            <p:nvPr/>
          </p:nvSpPr>
          <p:spPr bwMode="auto">
            <a:xfrm flipV="1">
              <a:off x="1431" y="2825"/>
              <a:ext cx="23"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7" name="Line 2099">
              <a:extLst>
                <a:ext uri="{FF2B5EF4-FFF2-40B4-BE49-F238E27FC236}">
                  <a16:creationId xmlns:a16="http://schemas.microsoft.com/office/drawing/2014/main" id="{ACC518F5-0585-4A3F-83FB-64C8D6F30915}"/>
                </a:ext>
              </a:extLst>
            </p:cNvPr>
            <p:cNvSpPr>
              <a:spLocks noChangeShapeType="1"/>
            </p:cNvSpPr>
            <p:nvPr/>
          </p:nvSpPr>
          <p:spPr bwMode="auto">
            <a:xfrm flipV="1">
              <a:off x="1447"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8" name="Line 2100">
              <a:extLst>
                <a:ext uri="{FF2B5EF4-FFF2-40B4-BE49-F238E27FC236}">
                  <a16:creationId xmlns:a16="http://schemas.microsoft.com/office/drawing/2014/main" id="{A3BF644C-7664-4CEA-AD63-6EA36F1B2893}"/>
                </a:ext>
              </a:extLst>
            </p:cNvPr>
            <p:cNvSpPr>
              <a:spLocks noChangeShapeType="1"/>
            </p:cNvSpPr>
            <p:nvPr/>
          </p:nvSpPr>
          <p:spPr bwMode="auto">
            <a:xfrm flipV="1">
              <a:off x="1462"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49" name="Line 2101">
              <a:extLst>
                <a:ext uri="{FF2B5EF4-FFF2-40B4-BE49-F238E27FC236}">
                  <a16:creationId xmlns:a16="http://schemas.microsoft.com/office/drawing/2014/main" id="{1FE486A0-931D-4A4F-936D-06D33B16A705}"/>
                </a:ext>
              </a:extLst>
            </p:cNvPr>
            <p:cNvSpPr>
              <a:spLocks noChangeShapeType="1"/>
            </p:cNvSpPr>
            <p:nvPr/>
          </p:nvSpPr>
          <p:spPr bwMode="auto">
            <a:xfrm flipV="1">
              <a:off x="1477"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0" name="Line 2102">
              <a:extLst>
                <a:ext uri="{FF2B5EF4-FFF2-40B4-BE49-F238E27FC236}">
                  <a16:creationId xmlns:a16="http://schemas.microsoft.com/office/drawing/2014/main" id="{746D5508-F35B-4CDA-86F1-18D0B2C79E4B}"/>
                </a:ext>
              </a:extLst>
            </p:cNvPr>
            <p:cNvSpPr>
              <a:spLocks noChangeShapeType="1"/>
            </p:cNvSpPr>
            <p:nvPr/>
          </p:nvSpPr>
          <p:spPr bwMode="auto">
            <a:xfrm flipV="1">
              <a:off x="1493"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1" name="Line 2103">
              <a:extLst>
                <a:ext uri="{FF2B5EF4-FFF2-40B4-BE49-F238E27FC236}">
                  <a16:creationId xmlns:a16="http://schemas.microsoft.com/office/drawing/2014/main" id="{15486E29-A7C9-4E3F-BEAD-8210D7C8D1A3}"/>
                </a:ext>
              </a:extLst>
            </p:cNvPr>
            <p:cNvSpPr>
              <a:spLocks noChangeShapeType="1"/>
            </p:cNvSpPr>
            <p:nvPr/>
          </p:nvSpPr>
          <p:spPr bwMode="auto">
            <a:xfrm flipV="1">
              <a:off x="1508"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2" name="Line 2104">
              <a:extLst>
                <a:ext uri="{FF2B5EF4-FFF2-40B4-BE49-F238E27FC236}">
                  <a16:creationId xmlns:a16="http://schemas.microsoft.com/office/drawing/2014/main" id="{5494EEFF-B61A-4CC0-94D1-84D259E7978F}"/>
                </a:ext>
              </a:extLst>
            </p:cNvPr>
            <p:cNvSpPr>
              <a:spLocks noChangeShapeType="1"/>
            </p:cNvSpPr>
            <p:nvPr/>
          </p:nvSpPr>
          <p:spPr bwMode="auto">
            <a:xfrm flipV="1">
              <a:off x="1523"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3" name="Line 2105">
              <a:extLst>
                <a:ext uri="{FF2B5EF4-FFF2-40B4-BE49-F238E27FC236}">
                  <a16:creationId xmlns:a16="http://schemas.microsoft.com/office/drawing/2014/main" id="{6223672A-B362-45CD-9DFA-37BAA94CE67D}"/>
                </a:ext>
              </a:extLst>
            </p:cNvPr>
            <p:cNvSpPr>
              <a:spLocks noChangeShapeType="1"/>
            </p:cNvSpPr>
            <p:nvPr/>
          </p:nvSpPr>
          <p:spPr bwMode="auto">
            <a:xfrm flipV="1">
              <a:off x="1538" y="2825"/>
              <a:ext cx="23"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4" name="Line 2106">
              <a:extLst>
                <a:ext uri="{FF2B5EF4-FFF2-40B4-BE49-F238E27FC236}">
                  <a16:creationId xmlns:a16="http://schemas.microsoft.com/office/drawing/2014/main" id="{FF996502-CFC9-41B5-A629-4ECB08A990FB}"/>
                </a:ext>
              </a:extLst>
            </p:cNvPr>
            <p:cNvSpPr>
              <a:spLocks noChangeShapeType="1"/>
            </p:cNvSpPr>
            <p:nvPr/>
          </p:nvSpPr>
          <p:spPr bwMode="auto">
            <a:xfrm flipV="1">
              <a:off x="1554"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5" name="Line 2107">
              <a:extLst>
                <a:ext uri="{FF2B5EF4-FFF2-40B4-BE49-F238E27FC236}">
                  <a16:creationId xmlns:a16="http://schemas.microsoft.com/office/drawing/2014/main" id="{2A61F621-07EA-4685-B5A9-65E44A337DF6}"/>
                </a:ext>
              </a:extLst>
            </p:cNvPr>
            <p:cNvSpPr>
              <a:spLocks noChangeShapeType="1"/>
            </p:cNvSpPr>
            <p:nvPr/>
          </p:nvSpPr>
          <p:spPr bwMode="auto">
            <a:xfrm flipV="1">
              <a:off x="1569"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6" name="Line 2108">
              <a:extLst>
                <a:ext uri="{FF2B5EF4-FFF2-40B4-BE49-F238E27FC236}">
                  <a16:creationId xmlns:a16="http://schemas.microsoft.com/office/drawing/2014/main" id="{FCBBBE7E-F5F2-488F-8388-8E07DADCC662}"/>
                </a:ext>
              </a:extLst>
            </p:cNvPr>
            <p:cNvSpPr>
              <a:spLocks noChangeShapeType="1"/>
            </p:cNvSpPr>
            <p:nvPr/>
          </p:nvSpPr>
          <p:spPr bwMode="auto">
            <a:xfrm flipV="1">
              <a:off x="1585"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7" name="Line 2109">
              <a:extLst>
                <a:ext uri="{FF2B5EF4-FFF2-40B4-BE49-F238E27FC236}">
                  <a16:creationId xmlns:a16="http://schemas.microsoft.com/office/drawing/2014/main" id="{9F81E8B3-44AB-402D-B34C-EBA62721BEB1}"/>
                </a:ext>
              </a:extLst>
            </p:cNvPr>
            <p:cNvSpPr>
              <a:spLocks noChangeShapeType="1"/>
            </p:cNvSpPr>
            <p:nvPr/>
          </p:nvSpPr>
          <p:spPr bwMode="auto">
            <a:xfrm flipV="1">
              <a:off x="1600"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8" name="Line 2110">
              <a:extLst>
                <a:ext uri="{FF2B5EF4-FFF2-40B4-BE49-F238E27FC236}">
                  <a16:creationId xmlns:a16="http://schemas.microsoft.com/office/drawing/2014/main" id="{7AF4505D-B6AF-40EC-88FB-BF1BF02FA739}"/>
                </a:ext>
              </a:extLst>
            </p:cNvPr>
            <p:cNvSpPr>
              <a:spLocks noChangeShapeType="1"/>
            </p:cNvSpPr>
            <p:nvPr/>
          </p:nvSpPr>
          <p:spPr bwMode="auto">
            <a:xfrm flipV="1">
              <a:off x="1615"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59" name="Line 2111">
              <a:extLst>
                <a:ext uri="{FF2B5EF4-FFF2-40B4-BE49-F238E27FC236}">
                  <a16:creationId xmlns:a16="http://schemas.microsoft.com/office/drawing/2014/main" id="{56E9FEF3-53AF-4478-ABA1-E08DF7214CAA}"/>
                </a:ext>
              </a:extLst>
            </p:cNvPr>
            <p:cNvSpPr>
              <a:spLocks noChangeShapeType="1"/>
            </p:cNvSpPr>
            <p:nvPr/>
          </p:nvSpPr>
          <p:spPr bwMode="auto">
            <a:xfrm flipV="1">
              <a:off x="1630"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0" name="Line 2112">
              <a:extLst>
                <a:ext uri="{FF2B5EF4-FFF2-40B4-BE49-F238E27FC236}">
                  <a16:creationId xmlns:a16="http://schemas.microsoft.com/office/drawing/2014/main" id="{91C0517F-3FE6-481E-A2F5-FCDFBE24D7E1}"/>
                </a:ext>
              </a:extLst>
            </p:cNvPr>
            <p:cNvSpPr>
              <a:spLocks noChangeShapeType="1"/>
            </p:cNvSpPr>
            <p:nvPr/>
          </p:nvSpPr>
          <p:spPr bwMode="auto">
            <a:xfrm flipV="1">
              <a:off x="1645" y="2825"/>
              <a:ext cx="23"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1" name="Line 2113">
              <a:extLst>
                <a:ext uri="{FF2B5EF4-FFF2-40B4-BE49-F238E27FC236}">
                  <a16:creationId xmlns:a16="http://schemas.microsoft.com/office/drawing/2014/main" id="{676AB617-ABF2-4098-AD15-99ADCF19989A}"/>
                </a:ext>
              </a:extLst>
            </p:cNvPr>
            <p:cNvSpPr>
              <a:spLocks noChangeShapeType="1"/>
            </p:cNvSpPr>
            <p:nvPr/>
          </p:nvSpPr>
          <p:spPr bwMode="auto">
            <a:xfrm flipV="1">
              <a:off x="1661"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2" name="Line 2114">
              <a:extLst>
                <a:ext uri="{FF2B5EF4-FFF2-40B4-BE49-F238E27FC236}">
                  <a16:creationId xmlns:a16="http://schemas.microsoft.com/office/drawing/2014/main" id="{50185924-017A-4895-AA06-70684EAB142D}"/>
                </a:ext>
              </a:extLst>
            </p:cNvPr>
            <p:cNvSpPr>
              <a:spLocks noChangeShapeType="1"/>
            </p:cNvSpPr>
            <p:nvPr/>
          </p:nvSpPr>
          <p:spPr bwMode="auto">
            <a:xfrm flipV="1">
              <a:off x="1677"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3" name="Line 2115">
              <a:extLst>
                <a:ext uri="{FF2B5EF4-FFF2-40B4-BE49-F238E27FC236}">
                  <a16:creationId xmlns:a16="http://schemas.microsoft.com/office/drawing/2014/main" id="{5F736505-A3AC-4B19-9899-897B45A68656}"/>
                </a:ext>
              </a:extLst>
            </p:cNvPr>
            <p:cNvSpPr>
              <a:spLocks noChangeShapeType="1"/>
            </p:cNvSpPr>
            <p:nvPr/>
          </p:nvSpPr>
          <p:spPr bwMode="auto">
            <a:xfrm flipV="1">
              <a:off x="1351"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4" name="Line 2116">
              <a:extLst>
                <a:ext uri="{FF2B5EF4-FFF2-40B4-BE49-F238E27FC236}">
                  <a16:creationId xmlns:a16="http://schemas.microsoft.com/office/drawing/2014/main" id="{B7A6B914-A651-4E3A-B4BE-3F603B36F5CA}"/>
                </a:ext>
              </a:extLst>
            </p:cNvPr>
            <p:cNvSpPr>
              <a:spLocks noChangeShapeType="1"/>
            </p:cNvSpPr>
            <p:nvPr/>
          </p:nvSpPr>
          <p:spPr bwMode="auto">
            <a:xfrm flipV="1">
              <a:off x="1366"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5" name="Line 2117">
              <a:extLst>
                <a:ext uri="{FF2B5EF4-FFF2-40B4-BE49-F238E27FC236}">
                  <a16:creationId xmlns:a16="http://schemas.microsoft.com/office/drawing/2014/main" id="{E91214BF-45F7-4BBB-8A8D-62BF782272F5}"/>
                </a:ext>
              </a:extLst>
            </p:cNvPr>
            <p:cNvSpPr>
              <a:spLocks noChangeShapeType="1"/>
            </p:cNvSpPr>
            <p:nvPr/>
          </p:nvSpPr>
          <p:spPr bwMode="auto">
            <a:xfrm flipV="1">
              <a:off x="1382"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6" name="Line 2118">
              <a:extLst>
                <a:ext uri="{FF2B5EF4-FFF2-40B4-BE49-F238E27FC236}">
                  <a16:creationId xmlns:a16="http://schemas.microsoft.com/office/drawing/2014/main" id="{D4113900-4E0C-4DA5-B7A7-7ECBAF9C96DF}"/>
                </a:ext>
              </a:extLst>
            </p:cNvPr>
            <p:cNvSpPr>
              <a:spLocks noChangeShapeType="1"/>
            </p:cNvSpPr>
            <p:nvPr/>
          </p:nvSpPr>
          <p:spPr bwMode="auto">
            <a:xfrm flipV="1">
              <a:off x="1397"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7" name="Line 2119">
              <a:extLst>
                <a:ext uri="{FF2B5EF4-FFF2-40B4-BE49-F238E27FC236}">
                  <a16:creationId xmlns:a16="http://schemas.microsoft.com/office/drawing/2014/main" id="{F0259A58-378B-4582-84F0-75364DEB3567}"/>
                </a:ext>
              </a:extLst>
            </p:cNvPr>
            <p:cNvSpPr>
              <a:spLocks noChangeShapeType="1"/>
            </p:cNvSpPr>
            <p:nvPr/>
          </p:nvSpPr>
          <p:spPr bwMode="auto">
            <a:xfrm flipV="1">
              <a:off x="1412"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8" name="Line 2120">
              <a:extLst>
                <a:ext uri="{FF2B5EF4-FFF2-40B4-BE49-F238E27FC236}">
                  <a16:creationId xmlns:a16="http://schemas.microsoft.com/office/drawing/2014/main" id="{08B5F788-4302-4AA8-A186-2668CD21AB15}"/>
                </a:ext>
              </a:extLst>
            </p:cNvPr>
            <p:cNvSpPr>
              <a:spLocks noChangeShapeType="1"/>
            </p:cNvSpPr>
            <p:nvPr/>
          </p:nvSpPr>
          <p:spPr bwMode="auto">
            <a:xfrm flipV="1">
              <a:off x="1427" y="2825"/>
              <a:ext cx="23"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69" name="Line 2121">
              <a:extLst>
                <a:ext uri="{FF2B5EF4-FFF2-40B4-BE49-F238E27FC236}">
                  <a16:creationId xmlns:a16="http://schemas.microsoft.com/office/drawing/2014/main" id="{3BE09C93-72FB-4F2D-AC56-04B3E21F4EFC}"/>
                </a:ext>
              </a:extLst>
            </p:cNvPr>
            <p:cNvSpPr>
              <a:spLocks noChangeShapeType="1"/>
            </p:cNvSpPr>
            <p:nvPr/>
          </p:nvSpPr>
          <p:spPr bwMode="auto">
            <a:xfrm flipV="1">
              <a:off x="1443"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0" name="Line 2122">
              <a:extLst>
                <a:ext uri="{FF2B5EF4-FFF2-40B4-BE49-F238E27FC236}">
                  <a16:creationId xmlns:a16="http://schemas.microsoft.com/office/drawing/2014/main" id="{B010B8F6-7CCE-4BBA-9D62-C8DD1FFA853E}"/>
                </a:ext>
              </a:extLst>
            </p:cNvPr>
            <p:cNvSpPr>
              <a:spLocks noChangeShapeType="1"/>
            </p:cNvSpPr>
            <p:nvPr/>
          </p:nvSpPr>
          <p:spPr bwMode="auto">
            <a:xfrm flipV="1">
              <a:off x="1458"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1" name="Line 2123">
              <a:extLst>
                <a:ext uri="{FF2B5EF4-FFF2-40B4-BE49-F238E27FC236}">
                  <a16:creationId xmlns:a16="http://schemas.microsoft.com/office/drawing/2014/main" id="{90032824-0808-4C11-9B2F-126FB7689090}"/>
                </a:ext>
              </a:extLst>
            </p:cNvPr>
            <p:cNvSpPr>
              <a:spLocks noChangeShapeType="1"/>
            </p:cNvSpPr>
            <p:nvPr/>
          </p:nvSpPr>
          <p:spPr bwMode="auto">
            <a:xfrm flipV="1">
              <a:off x="1474"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2" name="Line 2124">
              <a:extLst>
                <a:ext uri="{FF2B5EF4-FFF2-40B4-BE49-F238E27FC236}">
                  <a16:creationId xmlns:a16="http://schemas.microsoft.com/office/drawing/2014/main" id="{CAE583F5-C452-42AE-866B-961DCECD587B}"/>
                </a:ext>
              </a:extLst>
            </p:cNvPr>
            <p:cNvSpPr>
              <a:spLocks noChangeShapeType="1"/>
            </p:cNvSpPr>
            <p:nvPr/>
          </p:nvSpPr>
          <p:spPr bwMode="auto">
            <a:xfrm flipV="1">
              <a:off x="1489"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3" name="Line 2125">
              <a:extLst>
                <a:ext uri="{FF2B5EF4-FFF2-40B4-BE49-F238E27FC236}">
                  <a16:creationId xmlns:a16="http://schemas.microsoft.com/office/drawing/2014/main" id="{E9FA5E23-CDB0-422B-9EFB-210EA88EB208}"/>
                </a:ext>
              </a:extLst>
            </p:cNvPr>
            <p:cNvSpPr>
              <a:spLocks noChangeShapeType="1"/>
            </p:cNvSpPr>
            <p:nvPr/>
          </p:nvSpPr>
          <p:spPr bwMode="auto">
            <a:xfrm flipV="1">
              <a:off x="1504"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4" name="Line 2126">
              <a:extLst>
                <a:ext uri="{FF2B5EF4-FFF2-40B4-BE49-F238E27FC236}">
                  <a16:creationId xmlns:a16="http://schemas.microsoft.com/office/drawing/2014/main" id="{F2ADCB21-1C98-41ED-A4DA-1DC7E350F0FE}"/>
                </a:ext>
              </a:extLst>
            </p:cNvPr>
            <p:cNvSpPr>
              <a:spLocks noChangeShapeType="1"/>
            </p:cNvSpPr>
            <p:nvPr/>
          </p:nvSpPr>
          <p:spPr bwMode="auto">
            <a:xfrm flipV="1">
              <a:off x="1519"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5" name="Line 2127">
              <a:extLst>
                <a:ext uri="{FF2B5EF4-FFF2-40B4-BE49-F238E27FC236}">
                  <a16:creationId xmlns:a16="http://schemas.microsoft.com/office/drawing/2014/main" id="{B2939C49-90A2-4C13-950C-D58836E84DD6}"/>
                </a:ext>
              </a:extLst>
            </p:cNvPr>
            <p:cNvSpPr>
              <a:spLocks noChangeShapeType="1"/>
            </p:cNvSpPr>
            <p:nvPr/>
          </p:nvSpPr>
          <p:spPr bwMode="auto">
            <a:xfrm flipV="1">
              <a:off x="1534" y="2825"/>
              <a:ext cx="23"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6" name="Line 2128">
              <a:extLst>
                <a:ext uri="{FF2B5EF4-FFF2-40B4-BE49-F238E27FC236}">
                  <a16:creationId xmlns:a16="http://schemas.microsoft.com/office/drawing/2014/main" id="{0F8079A8-DCFB-490F-B8DF-4A0A38A36864}"/>
                </a:ext>
              </a:extLst>
            </p:cNvPr>
            <p:cNvSpPr>
              <a:spLocks noChangeShapeType="1"/>
            </p:cNvSpPr>
            <p:nvPr/>
          </p:nvSpPr>
          <p:spPr bwMode="auto">
            <a:xfrm flipV="1">
              <a:off x="1550"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7" name="Line 2129">
              <a:extLst>
                <a:ext uri="{FF2B5EF4-FFF2-40B4-BE49-F238E27FC236}">
                  <a16:creationId xmlns:a16="http://schemas.microsoft.com/office/drawing/2014/main" id="{09663F22-0118-4D87-A531-5A8FD045B0A8}"/>
                </a:ext>
              </a:extLst>
            </p:cNvPr>
            <p:cNvSpPr>
              <a:spLocks noChangeShapeType="1"/>
            </p:cNvSpPr>
            <p:nvPr/>
          </p:nvSpPr>
          <p:spPr bwMode="auto">
            <a:xfrm flipV="1">
              <a:off x="1566"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8" name="Line 2130">
              <a:extLst>
                <a:ext uri="{FF2B5EF4-FFF2-40B4-BE49-F238E27FC236}">
                  <a16:creationId xmlns:a16="http://schemas.microsoft.com/office/drawing/2014/main" id="{F3373416-1B1B-4024-9A3D-EBEDC4246204}"/>
                </a:ext>
              </a:extLst>
            </p:cNvPr>
            <p:cNvSpPr>
              <a:spLocks noChangeShapeType="1"/>
            </p:cNvSpPr>
            <p:nvPr/>
          </p:nvSpPr>
          <p:spPr bwMode="auto">
            <a:xfrm flipV="1">
              <a:off x="1581"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79" name="Line 2131">
              <a:extLst>
                <a:ext uri="{FF2B5EF4-FFF2-40B4-BE49-F238E27FC236}">
                  <a16:creationId xmlns:a16="http://schemas.microsoft.com/office/drawing/2014/main" id="{BC8968D8-E564-4A23-9310-9E09D64EAD61}"/>
                </a:ext>
              </a:extLst>
            </p:cNvPr>
            <p:cNvSpPr>
              <a:spLocks noChangeShapeType="1"/>
            </p:cNvSpPr>
            <p:nvPr/>
          </p:nvSpPr>
          <p:spPr bwMode="auto">
            <a:xfrm flipV="1">
              <a:off x="1596"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0" name="Line 2132">
              <a:extLst>
                <a:ext uri="{FF2B5EF4-FFF2-40B4-BE49-F238E27FC236}">
                  <a16:creationId xmlns:a16="http://schemas.microsoft.com/office/drawing/2014/main" id="{AD85B20F-F05B-4958-9A20-1BFD42D6D1E1}"/>
                </a:ext>
              </a:extLst>
            </p:cNvPr>
            <p:cNvSpPr>
              <a:spLocks noChangeShapeType="1"/>
            </p:cNvSpPr>
            <p:nvPr/>
          </p:nvSpPr>
          <p:spPr bwMode="auto">
            <a:xfrm flipV="1">
              <a:off x="1611"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1" name="Line 2133">
              <a:extLst>
                <a:ext uri="{FF2B5EF4-FFF2-40B4-BE49-F238E27FC236}">
                  <a16:creationId xmlns:a16="http://schemas.microsoft.com/office/drawing/2014/main" id="{9BE51A6C-39C0-4964-91C9-938702B72080}"/>
                </a:ext>
              </a:extLst>
            </p:cNvPr>
            <p:cNvSpPr>
              <a:spLocks noChangeShapeType="1"/>
            </p:cNvSpPr>
            <p:nvPr/>
          </p:nvSpPr>
          <p:spPr bwMode="auto">
            <a:xfrm flipV="1">
              <a:off x="1626"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2" name="Line 2134">
              <a:extLst>
                <a:ext uri="{FF2B5EF4-FFF2-40B4-BE49-F238E27FC236}">
                  <a16:creationId xmlns:a16="http://schemas.microsoft.com/office/drawing/2014/main" id="{32097316-E465-45A0-A5D7-548928F047B0}"/>
                </a:ext>
              </a:extLst>
            </p:cNvPr>
            <p:cNvSpPr>
              <a:spLocks noChangeShapeType="1"/>
            </p:cNvSpPr>
            <p:nvPr/>
          </p:nvSpPr>
          <p:spPr bwMode="auto">
            <a:xfrm flipV="1">
              <a:off x="1641" y="2825"/>
              <a:ext cx="23"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3" name="Line 2135">
              <a:extLst>
                <a:ext uri="{FF2B5EF4-FFF2-40B4-BE49-F238E27FC236}">
                  <a16:creationId xmlns:a16="http://schemas.microsoft.com/office/drawing/2014/main" id="{E10A4029-F35C-43E1-B368-D534D94C15C3}"/>
                </a:ext>
              </a:extLst>
            </p:cNvPr>
            <p:cNvSpPr>
              <a:spLocks noChangeShapeType="1"/>
            </p:cNvSpPr>
            <p:nvPr/>
          </p:nvSpPr>
          <p:spPr bwMode="auto">
            <a:xfrm flipV="1">
              <a:off x="1657"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4" name="Line 2136">
              <a:extLst>
                <a:ext uri="{FF2B5EF4-FFF2-40B4-BE49-F238E27FC236}">
                  <a16:creationId xmlns:a16="http://schemas.microsoft.com/office/drawing/2014/main" id="{3C89A9B3-7D50-451D-BDEA-8557602A5B38}"/>
                </a:ext>
              </a:extLst>
            </p:cNvPr>
            <p:cNvSpPr>
              <a:spLocks noChangeShapeType="1"/>
            </p:cNvSpPr>
            <p:nvPr/>
          </p:nvSpPr>
          <p:spPr bwMode="auto">
            <a:xfrm flipV="1">
              <a:off x="1673"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5" name="Line 2137">
              <a:extLst>
                <a:ext uri="{FF2B5EF4-FFF2-40B4-BE49-F238E27FC236}">
                  <a16:creationId xmlns:a16="http://schemas.microsoft.com/office/drawing/2014/main" id="{E79B7CE4-E839-4F8A-9316-7863E74351BE}"/>
                </a:ext>
              </a:extLst>
            </p:cNvPr>
            <p:cNvSpPr>
              <a:spLocks noChangeShapeType="1"/>
            </p:cNvSpPr>
            <p:nvPr/>
          </p:nvSpPr>
          <p:spPr bwMode="auto">
            <a:xfrm flipV="1">
              <a:off x="1688"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6" name="Line 2138">
              <a:extLst>
                <a:ext uri="{FF2B5EF4-FFF2-40B4-BE49-F238E27FC236}">
                  <a16:creationId xmlns:a16="http://schemas.microsoft.com/office/drawing/2014/main" id="{F2E86DCF-C4B8-44C1-AAA5-67BDF676E26D}"/>
                </a:ext>
              </a:extLst>
            </p:cNvPr>
            <p:cNvSpPr>
              <a:spLocks noChangeShapeType="1"/>
            </p:cNvSpPr>
            <p:nvPr/>
          </p:nvSpPr>
          <p:spPr bwMode="auto">
            <a:xfrm flipV="1">
              <a:off x="1703"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7" name="Line 2139">
              <a:extLst>
                <a:ext uri="{FF2B5EF4-FFF2-40B4-BE49-F238E27FC236}">
                  <a16:creationId xmlns:a16="http://schemas.microsoft.com/office/drawing/2014/main" id="{C62A3EEA-B841-4E01-A64E-DAFC97629054}"/>
                </a:ext>
              </a:extLst>
            </p:cNvPr>
            <p:cNvSpPr>
              <a:spLocks noChangeShapeType="1"/>
            </p:cNvSpPr>
            <p:nvPr/>
          </p:nvSpPr>
          <p:spPr bwMode="auto">
            <a:xfrm flipV="1">
              <a:off x="1718"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8" name="Line 2140">
              <a:extLst>
                <a:ext uri="{FF2B5EF4-FFF2-40B4-BE49-F238E27FC236}">
                  <a16:creationId xmlns:a16="http://schemas.microsoft.com/office/drawing/2014/main" id="{63E73CD8-EA74-4DBB-B9D4-68373CC508AE}"/>
                </a:ext>
              </a:extLst>
            </p:cNvPr>
            <p:cNvSpPr>
              <a:spLocks noChangeShapeType="1"/>
            </p:cNvSpPr>
            <p:nvPr/>
          </p:nvSpPr>
          <p:spPr bwMode="auto">
            <a:xfrm flipV="1">
              <a:off x="1733"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89" name="Line 2141">
              <a:extLst>
                <a:ext uri="{FF2B5EF4-FFF2-40B4-BE49-F238E27FC236}">
                  <a16:creationId xmlns:a16="http://schemas.microsoft.com/office/drawing/2014/main" id="{36C0E837-70C3-4F2E-8E69-F8836B553254}"/>
                </a:ext>
              </a:extLst>
            </p:cNvPr>
            <p:cNvSpPr>
              <a:spLocks noChangeShapeType="1"/>
            </p:cNvSpPr>
            <p:nvPr/>
          </p:nvSpPr>
          <p:spPr bwMode="auto">
            <a:xfrm flipV="1">
              <a:off x="1749"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0" name="Line 2142">
              <a:extLst>
                <a:ext uri="{FF2B5EF4-FFF2-40B4-BE49-F238E27FC236}">
                  <a16:creationId xmlns:a16="http://schemas.microsoft.com/office/drawing/2014/main" id="{D51A7C74-22DF-4E6D-BD12-B41859877DCC}"/>
                </a:ext>
              </a:extLst>
            </p:cNvPr>
            <p:cNvSpPr>
              <a:spLocks noChangeShapeType="1"/>
            </p:cNvSpPr>
            <p:nvPr/>
          </p:nvSpPr>
          <p:spPr bwMode="auto">
            <a:xfrm flipV="1">
              <a:off x="1764"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1" name="Line 2143">
              <a:extLst>
                <a:ext uri="{FF2B5EF4-FFF2-40B4-BE49-F238E27FC236}">
                  <a16:creationId xmlns:a16="http://schemas.microsoft.com/office/drawing/2014/main" id="{E7C9800A-A0F1-4304-BE1F-F03181559956}"/>
                </a:ext>
              </a:extLst>
            </p:cNvPr>
            <p:cNvSpPr>
              <a:spLocks noChangeShapeType="1"/>
            </p:cNvSpPr>
            <p:nvPr/>
          </p:nvSpPr>
          <p:spPr bwMode="auto">
            <a:xfrm flipV="1">
              <a:off x="1780"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2" name="Line 2144">
              <a:extLst>
                <a:ext uri="{FF2B5EF4-FFF2-40B4-BE49-F238E27FC236}">
                  <a16:creationId xmlns:a16="http://schemas.microsoft.com/office/drawing/2014/main" id="{CD28538D-D5C5-4388-B6B9-5E040898FDC9}"/>
                </a:ext>
              </a:extLst>
            </p:cNvPr>
            <p:cNvSpPr>
              <a:spLocks noChangeShapeType="1"/>
            </p:cNvSpPr>
            <p:nvPr/>
          </p:nvSpPr>
          <p:spPr bwMode="auto">
            <a:xfrm flipV="1">
              <a:off x="1795"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3" name="Line 2145">
              <a:extLst>
                <a:ext uri="{FF2B5EF4-FFF2-40B4-BE49-F238E27FC236}">
                  <a16:creationId xmlns:a16="http://schemas.microsoft.com/office/drawing/2014/main" id="{94671328-E3EC-4274-B489-6E2A36597868}"/>
                </a:ext>
              </a:extLst>
            </p:cNvPr>
            <p:cNvSpPr>
              <a:spLocks noChangeShapeType="1"/>
            </p:cNvSpPr>
            <p:nvPr/>
          </p:nvSpPr>
          <p:spPr bwMode="auto">
            <a:xfrm flipV="1">
              <a:off x="1810"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4" name="Line 2146">
              <a:extLst>
                <a:ext uri="{FF2B5EF4-FFF2-40B4-BE49-F238E27FC236}">
                  <a16:creationId xmlns:a16="http://schemas.microsoft.com/office/drawing/2014/main" id="{EE2C434B-E7D9-4D59-B848-F637D737C08A}"/>
                </a:ext>
              </a:extLst>
            </p:cNvPr>
            <p:cNvSpPr>
              <a:spLocks noChangeShapeType="1"/>
            </p:cNvSpPr>
            <p:nvPr/>
          </p:nvSpPr>
          <p:spPr bwMode="auto">
            <a:xfrm flipV="1">
              <a:off x="1825"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5" name="Line 2147">
              <a:extLst>
                <a:ext uri="{FF2B5EF4-FFF2-40B4-BE49-F238E27FC236}">
                  <a16:creationId xmlns:a16="http://schemas.microsoft.com/office/drawing/2014/main" id="{1D7868B8-B042-4E00-9BAE-C50D4F780AE3}"/>
                </a:ext>
              </a:extLst>
            </p:cNvPr>
            <p:cNvSpPr>
              <a:spLocks noChangeShapeType="1"/>
            </p:cNvSpPr>
            <p:nvPr/>
          </p:nvSpPr>
          <p:spPr bwMode="auto">
            <a:xfrm flipV="1">
              <a:off x="1841"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6" name="Line 2148">
              <a:extLst>
                <a:ext uri="{FF2B5EF4-FFF2-40B4-BE49-F238E27FC236}">
                  <a16:creationId xmlns:a16="http://schemas.microsoft.com/office/drawing/2014/main" id="{235AF3CF-024E-42D2-B63B-3BE0DD7C954D}"/>
                </a:ext>
              </a:extLst>
            </p:cNvPr>
            <p:cNvSpPr>
              <a:spLocks noChangeShapeType="1"/>
            </p:cNvSpPr>
            <p:nvPr/>
          </p:nvSpPr>
          <p:spPr bwMode="auto">
            <a:xfrm flipV="1">
              <a:off x="1856"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7" name="Line 2149">
              <a:extLst>
                <a:ext uri="{FF2B5EF4-FFF2-40B4-BE49-F238E27FC236}">
                  <a16:creationId xmlns:a16="http://schemas.microsoft.com/office/drawing/2014/main" id="{004EB40F-4033-435C-B4C3-F82612F9CF7E}"/>
                </a:ext>
              </a:extLst>
            </p:cNvPr>
            <p:cNvSpPr>
              <a:spLocks noChangeShapeType="1"/>
            </p:cNvSpPr>
            <p:nvPr/>
          </p:nvSpPr>
          <p:spPr bwMode="auto">
            <a:xfrm flipV="1">
              <a:off x="1871" y="2825"/>
              <a:ext cx="23"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8" name="Line 2150">
              <a:extLst>
                <a:ext uri="{FF2B5EF4-FFF2-40B4-BE49-F238E27FC236}">
                  <a16:creationId xmlns:a16="http://schemas.microsoft.com/office/drawing/2014/main" id="{B7DE89C2-E979-4D62-BA9E-E65126061E4C}"/>
                </a:ext>
              </a:extLst>
            </p:cNvPr>
            <p:cNvSpPr>
              <a:spLocks noChangeShapeType="1"/>
            </p:cNvSpPr>
            <p:nvPr/>
          </p:nvSpPr>
          <p:spPr bwMode="auto">
            <a:xfrm flipV="1">
              <a:off x="1887"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299" name="Line 2151">
              <a:extLst>
                <a:ext uri="{FF2B5EF4-FFF2-40B4-BE49-F238E27FC236}">
                  <a16:creationId xmlns:a16="http://schemas.microsoft.com/office/drawing/2014/main" id="{4641853A-A2E8-4937-B38D-C92DC55190EC}"/>
                </a:ext>
              </a:extLst>
            </p:cNvPr>
            <p:cNvSpPr>
              <a:spLocks noChangeShapeType="1"/>
            </p:cNvSpPr>
            <p:nvPr/>
          </p:nvSpPr>
          <p:spPr bwMode="auto">
            <a:xfrm flipV="1">
              <a:off x="1902"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0" name="Line 2152">
              <a:extLst>
                <a:ext uri="{FF2B5EF4-FFF2-40B4-BE49-F238E27FC236}">
                  <a16:creationId xmlns:a16="http://schemas.microsoft.com/office/drawing/2014/main" id="{2571BBF0-29CD-4F38-8B0F-7EC49C5ECD8E}"/>
                </a:ext>
              </a:extLst>
            </p:cNvPr>
            <p:cNvSpPr>
              <a:spLocks noChangeShapeType="1"/>
            </p:cNvSpPr>
            <p:nvPr/>
          </p:nvSpPr>
          <p:spPr bwMode="auto">
            <a:xfrm flipV="1">
              <a:off x="1917"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1" name="Line 2153">
              <a:extLst>
                <a:ext uri="{FF2B5EF4-FFF2-40B4-BE49-F238E27FC236}">
                  <a16:creationId xmlns:a16="http://schemas.microsoft.com/office/drawing/2014/main" id="{1CA6A95C-0F76-4D22-8C50-2FAC3094A4F6}"/>
                </a:ext>
              </a:extLst>
            </p:cNvPr>
            <p:cNvSpPr>
              <a:spLocks noChangeShapeType="1"/>
            </p:cNvSpPr>
            <p:nvPr/>
          </p:nvSpPr>
          <p:spPr bwMode="auto">
            <a:xfrm flipV="1">
              <a:off x="1933"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2" name="Line 2154">
              <a:extLst>
                <a:ext uri="{FF2B5EF4-FFF2-40B4-BE49-F238E27FC236}">
                  <a16:creationId xmlns:a16="http://schemas.microsoft.com/office/drawing/2014/main" id="{D1FFB419-96F0-4223-97E1-A4122E8CD676}"/>
                </a:ext>
              </a:extLst>
            </p:cNvPr>
            <p:cNvSpPr>
              <a:spLocks noChangeShapeType="1"/>
            </p:cNvSpPr>
            <p:nvPr/>
          </p:nvSpPr>
          <p:spPr bwMode="auto">
            <a:xfrm flipV="1">
              <a:off x="1948"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3" name="Line 2155">
              <a:extLst>
                <a:ext uri="{FF2B5EF4-FFF2-40B4-BE49-F238E27FC236}">
                  <a16:creationId xmlns:a16="http://schemas.microsoft.com/office/drawing/2014/main" id="{99CD664B-AB4F-4919-A271-B19C285C9EDF}"/>
                </a:ext>
              </a:extLst>
            </p:cNvPr>
            <p:cNvSpPr>
              <a:spLocks noChangeShapeType="1"/>
            </p:cNvSpPr>
            <p:nvPr/>
          </p:nvSpPr>
          <p:spPr bwMode="auto">
            <a:xfrm flipV="1">
              <a:off x="1963"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4" name="Line 2156">
              <a:extLst>
                <a:ext uri="{FF2B5EF4-FFF2-40B4-BE49-F238E27FC236}">
                  <a16:creationId xmlns:a16="http://schemas.microsoft.com/office/drawing/2014/main" id="{8C0B8211-DBF4-40D7-A5D8-7598C9322B5B}"/>
                </a:ext>
              </a:extLst>
            </p:cNvPr>
            <p:cNvSpPr>
              <a:spLocks noChangeShapeType="1"/>
            </p:cNvSpPr>
            <p:nvPr/>
          </p:nvSpPr>
          <p:spPr bwMode="auto">
            <a:xfrm flipV="1">
              <a:off x="1978" y="2825"/>
              <a:ext cx="23"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5" name="Line 2157">
              <a:extLst>
                <a:ext uri="{FF2B5EF4-FFF2-40B4-BE49-F238E27FC236}">
                  <a16:creationId xmlns:a16="http://schemas.microsoft.com/office/drawing/2014/main" id="{B300BBC5-DEBB-4897-9748-EB6B7F7B8A12}"/>
                </a:ext>
              </a:extLst>
            </p:cNvPr>
            <p:cNvSpPr>
              <a:spLocks noChangeShapeType="1"/>
            </p:cNvSpPr>
            <p:nvPr/>
          </p:nvSpPr>
          <p:spPr bwMode="auto">
            <a:xfrm flipV="1">
              <a:off x="1994"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6" name="Line 2158">
              <a:extLst>
                <a:ext uri="{FF2B5EF4-FFF2-40B4-BE49-F238E27FC236}">
                  <a16:creationId xmlns:a16="http://schemas.microsoft.com/office/drawing/2014/main" id="{469E9A84-508F-4D77-8946-E27EE135884F}"/>
                </a:ext>
              </a:extLst>
            </p:cNvPr>
            <p:cNvSpPr>
              <a:spLocks noChangeShapeType="1"/>
            </p:cNvSpPr>
            <p:nvPr/>
          </p:nvSpPr>
          <p:spPr bwMode="auto">
            <a:xfrm flipV="1">
              <a:off x="2009"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7" name="Line 2159">
              <a:extLst>
                <a:ext uri="{FF2B5EF4-FFF2-40B4-BE49-F238E27FC236}">
                  <a16:creationId xmlns:a16="http://schemas.microsoft.com/office/drawing/2014/main" id="{42FA4E5D-C470-4A3A-8DF6-30D99D65F832}"/>
                </a:ext>
              </a:extLst>
            </p:cNvPr>
            <p:cNvSpPr>
              <a:spLocks noChangeShapeType="1"/>
            </p:cNvSpPr>
            <p:nvPr/>
          </p:nvSpPr>
          <p:spPr bwMode="auto">
            <a:xfrm flipV="1">
              <a:off x="2025"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8" name="Line 2160">
              <a:extLst>
                <a:ext uri="{FF2B5EF4-FFF2-40B4-BE49-F238E27FC236}">
                  <a16:creationId xmlns:a16="http://schemas.microsoft.com/office/drawing/2014/main" id="{E55D917B-B35D-41A3-B758-2DB4BABFFDB9}"/>
                </a:ext>
              </a:extLst>
            </p:cNvPr>
            <p:cNvSpPr>
              <a:spLocks noChangeShapeType="1"/>
            </p:cNvSpPr>
            <p:nvPr/>
          </p:nvSpPr>
          <p:spPr bwMode="auto">
            <a:xfrm flipV="1">
              <a:off x="2040"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09" name="Line 2161">
              <a:extLst>
                <a:ext uri="{FF2B5EF4-FFF2-40B4-BE49-F238E27FC236}">
                  <a16:creationId xmlns:a16="http://schemas.microsoft.com/office/drawing/2014/main" id="{BEE2F3F7-5775-4E5E-8318-776A31A3D45C}"/>
                </a:ext>
              </a:extLst>
            </p:cNvPr>
            <p:cNvSpPr>
              <a:spLocks noChangeShapeType="1"/>
            </p:cNvSpPr>
            <p:nvPr/>
          </p:nvSpPr>
          <p:spPr bwMode="auto">
            <a:xfrm flipV="1">
              <a:off x="2055"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0" name="Line 2162">
              <a:extLst>
                <a:ext uri="{FF2B5EF4-FFF2-40B4-BE49-F238E27FC236}">
                  <a16:creationId xmlns:a16="http://schemas.microsoft.com/office/drawing/2014/main" id="{D3419988-48CC-44EE-ADF0-4ED098FFF1C8}"/>
                </a:ext>
              </a:extLst>
            </p:cNvPr>
            <p:cNvSpPr>
              <a:spLocks noChangeShapeType="1"/>
            </p:cNvSpPr>
            <p:nvPr/>
          </p:nvSpPr>
          <p:spPr bwMode="auto">
            <a:xfrm flipV="1">
              <a:off x="2070"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1" name="Line 2163">
              <a:extLst>
                <a:ext uri="{FF2B5EF4-FFF2-40B4-BE49-F238E27FC236}">
                  <a16:creationId xmlns:a16="http://schemas.microsoft.com/office/drawing/2014/main" id="{CA53588D-553B-498C-A4BC-9E10CDC6D5EC}"/>
                </a:ext>
              </a:extLst>
            </p:cNvPr>
            <p:cNvSpPr>
              <a:spLocks noChangeShapeType="1"/>
            </p:cNvSpPr>
            <p:nvPr/>
          </p:nvSpPr>
          <p:spPr bwMode="auto">
            <a:xfrm flipV="1">
              <a:off x="2085" y="2825"/>
              <a:ext cx="23"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2" name="Line 2164">
              <a:extLst>
                <a:ext uri="{FF2B5EF4-FFF2-40B4-BE49-F238E27FC236}">
                  <a16:creationId xmlns:a16="http://schemas.microsoft.com/office/drawing/2014/main" id="{0A65CC88-9A2A-485E-9D68-DFE71B9F909D}"/>
                </a:ext>
              </a:extLst>
            </p:cNvPr>
            <p:cNvSpPr>
              <a:spLocks noChangeShapeType="1"/>
            </p:cNvSpPr>
            <p:nvPr/>
          </p:nvSpPr>
          <p:spPr bwMode="auto">
            <a:xfrm flipV="1">
              <a:off x="2100" y="2825"/>
              <a:ext cx="23"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3" name="Line 2165">
              <a:extLst>
                <a:ext uri="{FF2B5EF4-FFF2-40B4-BE49-F238E27FC236}">
                  <a16:creationId xmlns:a16="http://schemas.microsoft.com/office/drawing/2014/main" id="{1E284A93-D1F1-42CB-8EC8-98AC58BDC5D7}"/>
                </a:ext>
              </a:extLst>
            </p:cNvPr>
            <p:cNvSpPr>
              <a:spLocks noChangeShapeType="1"/>
            </p:cNvSpPr>
            <p:nvPr/>
          </p:nvSpPr>
          <p:spPr bwMode="auto">
            <a:xfrm flipV="1">
              <a:off x="2117"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4" name="Line 2166">
              <a:extLst>
                <a:ext uri="{FF2B5EF4-FFF2-40B4-BE49-F238E27FC236}">
                  <a16:creationId xmlns:a16="http://schemas.microsoft.com/office/drawing/2014/main" id="{315860BC-4C2B-4AC7-92C3-ACFDE144592E}"/>
                </a:ext>
              </a:extLst>
            </p:cNvPr>
            <p:cNvSpPr>
              <a:spLocks noChangeShapeType="1"/>
            </p:cNvSpPr>
            <p:nvPr/>
          </p:nvSpPr>
          <p:spPr bwMode="auto">
            <a:xfrm flipV="1">
              <a:off x="2132"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5" name="Line 2167">
              <a:extLst>
                <a:ext uri="{FF2B5EF4-FFF2-40B4-BE49-F238E27FC236}">
                  <a16:creationId xmlns:a16="http://schemas.microsoft.com/office/drawing/2014/main" id="{BFB3B59D-C286-4BC9-BCD5-3A1CB088DFA6}"/>
                </a:ext>
              </a:extLst>
            </p:cNvPr>
            <p:cNvSpPr>
              <a:spLocks noChangeShapeType="1"/>
            </p:cNvSpPr>
            <p:nvPr/>
          </p:nvSpPr>
          <p:spPr bwMode="auto">
            <a:xfrm flipV="1">
              <a:off x="2147"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6" name="Line 2168">
              <a:extLst>
                <a:ext uri="{FF2B5EF4-FFF2-40B4-BE49-F238E27FC236}">
                  <a16:creationId xmlns:a16="http://schemas.microsoft.com/office/drawing/2014/main" id="{442FC379-B0C4-4E01-842D-6243665CFD2A}"/>
                </a:ext>
              </a:extLst>
            </p:cNvPr>
            <p:cNvSpPr>
              <a:spLocks noChangeShapeType="1"/>
            </p:cNvSpPr>
            <p:nvPr/>
          </p:nvSpPr>
          <p:spPr bwMode="auto">
            <a:xfrm flipV="1">
              <a:off x="2162"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7" name="Line 2169">
              <a:extLst>
                <a:ext uri="{FF2B5EF4-FFF2-40B4-BE49-F238E27FC236}">
                  <a16:creationId xmlns:a16="http://schemas.microsoft.com/office/drawing/2014/main" id="{6DCF95D9-4AA5-4C11-AFDB-5EE345AB9379}"/>
                </a:ext>
              </a:extLst>
            </p:cNvPr>
            <p:cNvSpPr>
              <a:spLocks noChangeShapeType="1"/>
            </p:cNvSpPr>
            <p:nvPr/>
          </p:nvSpPr>
          <p:spPr bwMode="auto">
            <a:xfrm flipV="1">
              <a:off x="2177"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8" name="Line 2170">
              <a:extLst>
                <a:ext uri="{FF2B5EF4-FFF2-40B4-BE49-F238E27FC236}">
                  <a16:creationId xmlns:a16="http://schemas.microsoft.com/office/drawing/2014/main" id="{E0F4FC41-BC89-449A-95B0-5780C647D9ED}"/>
                </a:ext>
              </a:extLst>
            </p:cNvPr>
            <p:cNvSpPr>
              <a:spLocks noChangeShapeType="1"/>
            </p:cNvSpPr>
            <p:nvPr/>
          </p:nvSpPr>
          <p:spPr bwMode="auto">
            <a:xfrm flipV="1">
              <a:off x="2533" y="2825"/>
              <a:ext cx="23"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19" name="Line 2171">
              <a:extLst>
                <a:ext uri="{FF2B5EF4-FFF2-40B4-BE49-F238E27FC236}">
                  <a16:creationId xmlns:a16="http://schemas.microsoft.com/office/drawing/2014/main" id="{43094047-7271-4671-ADFB-E287B88DE0C3}"/>
                </a:ext>
              </a:extLst>
            </p:cNvPr>
            <p:cNvSpPr>
              <a:spLocks noChangeShapeType="1"/>
            </p:cNvSpPr>
            <p:nvPr/>
          </p:nvSpPr>
          <p:spPr bwMode="auto">
            <a:xfrm flipV="1">
              <a:off x="2549"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0" name="Line 2172">
              <a:extLst>
                <a:ext uri="{FF2B5EF4-FFF2-40B4-BE49-F238E27FC236}">
                  <a16:creationId xmlns:a16="http://schemas.microsoft.com/office/drawing/2014/main" id="{5E2FC992-FAA7-407F-A972-ECA5D3924102}"/>
                </a:ext>
              </a:extLst>
            </p:cNvPr>
            <p:cNvSpPr>
              <a:spLocks noChangeShapeType="1"/>
            </p:cNvSpPr>
            <p:nvPr/>
          </p:nvSpPr>
          <p:spPr bwMode="auto">
            <a:xfrm flipV="1">
              <a:off x="2564"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1" name="Line 2173">
              <a:extLst>
                <a:ext uri="{FF2B5EF4-FFF2-40B4-BE49-F238E27FC236}">
                  <a16:creationId xmlns:a16="http://schemas.microsoft.com/office/drawing/2014/main" id="{A350F319-5B42-44B0-BEE1-522DAB6FE5FA}"/>
                </a:ext>
              </a:extLst>
            </p:cNvPr>
            <p:cNvSpPr>
              <a:spLocks noChangeShapeType="1"/>
            </p:cNvSpPr>
            <p:nvPr/>
          </p:nvSpPr>
          <p:spPr bwMode="auto">
            <a:xfrm flipV="1">
              <a:off x="2579"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2" name="Line 2174">
              <a:extLst>
                <a:ext uri="{FF2B5EF4-FFF2-40B4-BE49-F238E27FC236}">
                  <a16:creationId xmlns:a16="http://schemas.microsoft.com/office/drawing/2014/main" id="{228409EC-BC74-4CFD-BC10-11E3AB9F0A25}"/>
                </a:ext>
              </a:extLst>
            </p:cNvPr>
            <p:cNvSpPr>
              <a:spLocks noChangeShapeType="1"/>
            </p:cNvSpPr>
            <p:nvPr/>
          </p:nvSpPr>
          <p:spPr bwMode="auto">
            <a:xfrm flipV="1">
              <a:off x="2594"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3" name="Line 2175">
              <a:extLst>
                <a:ext uri="{FF2B5EF4-FFF2-40B4-BE49-F238E27FC236}">
                  <a16:creationId xmlns:a16="http://schemas.microsoft.com/office/drawing/2014/main" id="{D03A1789-7B6D-4D0E-B803-24F3A6F7216B}"/>
                </a:ext>
              </a:extLst>
            </p:cNvPr>
            <p:cNvSpPr>
              <a:spLocks noChangeShapeType="1"/>
            </p:cNvSpPr>
            <p:nvPr/>
          </p:nvSpPr>
          <p:spPr bwMode="auto">
            <a:xfrm flipV="1">
              <a:off x="2610"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4" name="Line 2176">
              <a:extLst>
                <a:ext uri="{FF2B5EF4-FFF2-40B4-BE49-F238E27FC236}">
                  <a16:creationId xmlns:a16="http://schemas.microsoft.com/office/drawing/2014/main" id="{438EBB70-A5A2-4665-82FF-908BF49267D1}"/>
                </a:ext>
              </a:extLst>
            </p:cNvPr>
            <p:cNvSpPr>
              <a:spLocks noChangeShapeType="1"/>
            </p:cNvSpPr>
            <p:nvPr/>
          </p:nvSpPr>
          <p:spPr bwMode="auto">
            <a:xfrm flipV="1">
              <a:off x="2625"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5" name="Line 2177">
              <a:extLst>
                <a:ext uri="{FF2B5EF4-FFF2-40B4-BE49-F238E27FC236}">
                  <a16:creationId xmlns:a16="http://schemas.microsoft.com/office/drawing/2014/main" id="{3A166CFF-0C0C-470F-ACAD-3CE1ADC7ECB4}"/>
                </a:ext>
              </a:extLst>
            </p:cNvPr>
            <p:cNvSpPr>
              <a:spLocks noChangeShapeType="1"/>
            </p:cNvSpPr>
            <p:nvPr/>
          </p:nvSpPr>
          <p:spPr bwMode="auto">
            <a:xfrm flipV="1">
              <a:off x="2640" y="2825"/>
              <a:ext cx="23"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6" name="Line 2178">
              <a:extLst>
                <a:ext uri="{FF2B5EF4-FFF2-40B4-BE49-F238E27FC236}">
                  <a16:creationId xmlns:a16="http://schemas.microsoft.com/office/drawing/2014/main" id="{9375160B-DC13-4714-8A06-BC08AAA731A6}"/>
                </a:ext>
              </a:extLst>
            </p:cNvPr>
            <p:cNvSpPr>
              <a:spLocks noChangeShapeType="1"/>
            </p:cNvSpPr>
            <p:nvPr/>
          </p:nvSpPr>
          <p:spPr bwMode="auto">
            <a:xfrm flipV="1">
              <a:off x="2655" y="2825"/>
              <a:ext cx="23"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7" name="Line 2179">
              <a:extLst>
                <a:ext uri="{FF2B5EF4-FFF2-40B4-BE49-F238E27FC236}">
                  <a16:creationId xmlns:a16="http://schemas.microsoft.com/office/drawing/2014/main" id="{C069AEEE-BE5B-4A8E-8480-9CABC63EFF81}"/>
                </a:ext>
              </a:extLst>
            </p:cNvPr>
            <p:cNvSpPr>
              <a:spLocks noChangeShapeType="1"/>
            </p:cNvSpPr>
            <p:nvPr/>
          </p:nvSpPr>
          <p:spPr bwMode="auto">
            <a:xfrm flipV="1">
              <a:off x="2671"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8" name="Line 2180">
              <a:extLst>
                <a:ext uri="{FF2B5EF4-FFF2-40B4-BE49-F238E27FC236}">
                  <a16:creationId xmlns:a16="http://schemas.microsoft.com/office/drawing/2014/main" id="{8BCB3B84-7B6A-417A-9F23-779BDB0C6AFB}"/>
                </a:ext>
              </a:extLst>
            </p:cNvPr>
            <p:cNvSpPr>
              <a:spLocks noChangeShapeType="1"/>
            </p:cNvSpPr>
            <p:nvPr/>
          </p:nvSpPr>
          <p:spPr bwMode="auto">
            <a:xfrm flipV="1">
              <a:off x="2686"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29" name="Line 2181">
              <a:extLst>
                <a:ext uri="{FF2B5EF4-FFF2-40B4-BE49-F238E27FC236}">
                  <a16:creationId xmlns:a16="http://schemas.microsoft.com/office/drawing/2014/main" id="{F46D0945-68DB-4BE1-9CB8-55310B3854B4}"/>
                </a:ext>
              </a:extLst>
            </p:cNvPr>
            <p:cNvSpPr>
              <a:spLocks noChangeShapeType="1"/>
            </p:cNvSpPr>
            <p:nvPr/>
          </p:nvSpPr>
          <p:spPr bwMode="auto">
            <a:xfrm flipV="1">
              <a:off x="2702" y="2835"/>
              <a:ext cx="11" cy="1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0" name="Line 2182">
              <a:extLst>
                <a:ext uri="{FF2B5EF4-FFF2-40B4-BE49-F238E27FC236}">
                  <a16:creationId xmlns:a16="http://schemas.microsoft.com/office/drawing/2014/main" id="{B0605A41-6844-4FE8-90FA-00550F0010C4}"/>
                </a:ext>
              </a:extLst>
            </p:cNvPr>
            <p:cNvSpPr>
              <a:spLocks noChangeShapeType="1"/>
            </p:cNvSpPr>
            <p:nvPr/>
          </p:nvSpPr>
          <p:spPr bwMode="auto">
            <a:xfrm flipH="1" flipV="1">
              <a:off x="940" y="2842"/>
              <a:ext cx="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1" name="Line 2183">
              <a:extLst>
                <a:ext uri="{FF2B5EF4-FFF2-40B4-BE49-F238E27FC236}">
                  <a16:creationId xmlns:a16="http://schemas.microsoft.com/office/drawing/2014/main" id="{4043CBE4-6ABF-4E60-A00E-509512412999}"/>
                </a:ext>
              </a:extLst>
            </p:cNvPr>
            <p:cNvSpPr>
              <a:spLocks noChangeShapeType="1"/>
            </p:cNvSpPr>
            <p:nvPr/>
          </p:nvSpPr>
          <p:spPr bwMode="auto">
            <a:xfrm flipH="1" flipV="1">
              <a:off x="940" y="2827"/>
              <a:ext cx="20"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2" name="Line 2184">
              <a:extLst>
                <a:ext uri="{FF2B5EF4-FFF2-40B4-BE49-F238E27FC236}">
                  <a16:creationId xmlns:a16="http://schemas.microsoft.com/office/drawing/2014/main" id="{70A08CF5-49DE-4973-B7C8-2342D63994FA}"/>
                </a:ext>
              </a:extLst>
            </p:cNvPr>
            <p:cNvSpPr>
              <a:spLocks noChangeShapeType="1"/>
            </p:cNvSpPr>
            <p:nvPr/>
          </p:nvSpPr>
          <p:spPr bwMode="auto">
            <a:xfrm flipH="1" flipV="1">
              <a:off x="953"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3" name="Line 2185">
              <a:extLst>
                <a:ext uri="{FF2B5EF4-FFF2-40B4-BE49-F238E27FC236}">
                  <a16:creationId xmlns:a16="http://schemas.microsoft.com/office/drawing/2014/main" id="{53BD0BC5-1A8F-4672-8979-8469030606E2}"/>
                </a:ext>
              </a:extLst>
            </p:cNvPr>
            <p:cNvSpPr>
              <a:spLocks noChangeShapeType="1"/>
            </p:cNvSpPr>
            <p:nvPr/>
          </p:nvSpPr>
          <p:spPr bwMode="auto">
            <a:xfrm flipH="1" flipV="1">
              <a:off x="968"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4" name="Line 2186">
              <a:extLst>
                <a:ext uri="{FF2B5EF4-FFF2-40B4-BE49-F238E27FC236}">
                  <a16:creationId xmlns:a16="http://schemas.microsoft.com/office/drawing/2014/main" id="{7794AB5F-6CD9-45F8-8E3D-128B9E5C684C}"/>
                </a:ext>
              </a:extLst>
            </p:cNvPr>
            <p:cNvSpPr>
              <a:spLocks noChangeShapeType="1"/>
            </p:cNvSpPr>
            <p:nvPr/>
          </p:nvSpPr>
          <p:spPr bwMode="auto">
            <a:xfrm flipH="1" flipV="1">
              <a:off x="983" y="2825"/>
              <a:ext cx="23"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5" name="Line 2187">
              <a:extLst>
                <a:ext uri="{FF2B5EF4-FFF2-40B4-BE49-F238E27FC236}">
                  <a16:creationId xmlns:a16="http://schemas.microsoft.com/office/drawing/2014/main" id="{FBCC25CB-A9DB-4E73-BBDB-6D9223D9439F}"/>
                </a:ext>
              </a:extLst>
            </p:cNvPr>
            <p:cNvSpPr>
              <a:spLocks noChangeShapeType="1"/>
            </p:cNvSpPr>
            <p:nvPr/>
          </p:nvSpPr>
          <p:spPr bwMode="auto">
            <a:xfrm flipH="1" flipV="1">
              <a:off x="1000"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6" name="Line 2188">
              <a:extLst>
                <a:ext uri="{FF2B5EF4-FFF2-40B4-BE49-F238E27FC236}">
                  <a16:creationId xmlns:a16="http://schemas.microsoft.com/office/drawing/2014/main" id="{C32284AF-2C6C-4071-9840-3227C4ADB16A}"/>
                </a:ext>
              </a:extLst>
            </p:cNvPr>
            <p:cNvSpPr>
              <a:spLocks noChangeShapeType="1"/>
            </p:cNvSpPr>
            <p:nvPr/>
          </p:nvSpPr>
          <p:spPr bwMode="auto">
            <a:xfrm flipH="1" flipV="1">
              <a:off x="1015"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7" name="Line 2189">
              <a:extLst>
                <a:ext uri="{FF2B5EF4-FFF2-40B4-BE49-F238E27FC236}">
                  <a16:creationId xmlns:a16="http://schemas.microsoft.com/office/drawing/2014/main" id="{1F4E3C13-32D4-46CA-B03E-9F739A4644B6}"/>
                </a:ext>
              </a:extLst>
            </p:cNvPr>
            <p:cNvSpPr>
              <a:spLocks noChangeShapeType="1"/>
            </p:cNvSpPr>
            <p:nvPr/>
          </p:nvSpPr>
          <p:spPr bwMode="auto">
            <a:xfrm flipH="1" flipV="1">
              <a:off x="1030"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8" name="Line 2190">
              <a:extLst>
                <a:ext uri="{FF2B5EF4-FFF2-40B4-BE49-F238E27FC236}">
                  <a16:creationId xmlns:a16="http://schemas.microsoft.com/office/drawing/2014/main" id="{BD193FF1-5F60-41E8-922C-DC9723596528}"/>
                </a:ext>
              </a:extLst>
            </p:cNvPr>
            <p:cNvSpPr>
              <a:spLocks noChangeShapeType="1"/>
            </p:cNvSpPr>
            <p:nvPr/>
          </p:nvSpPr>
          <p:spPr bwMode="auto">
            <a:xfrm flipH="1" flipV="1">
              <a:off x="1045"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39" name="Line 2191">
              <a:extLst>
                <a:ext uri="{FF2B5EF4-FFF2-40B4-BE49-F238E27FC236}">
                  <a16:creationId xmlns:a16="http://schemas.microsoft.com/office/drawing/2014/main" id="{C67CC71E-094A-4A40-91F8-7087EA461C85}"/>
                </a:ext>
              </a:extLst>
            </p:cNvPr>
            <p:cNvSpPr>
              <a:spLocks noChangeShapeType="1"/>
            </p:cNvSpPr>
            <p:nvPr/>
          </p:nvSpPr>
          <p:spPr bwMode="auto">
            <a:xfrm flipH="1" flipV="1">
              <a:off x="1060"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0" name="Line 2192">
              <a:extLst>
                <a:ext uri="{FF2B5EF4-FFF2-40B4-BE49-F238E27FC236}">
                  <a16:creationId xmlns:a16="http://schemas.microsoft.com/office/drawing/2014/main" id="{82F9499F-59F6-42DC-BA58-B20995968ED6}"/>
                </a:ext>
              </a:extLst>
            </p:cNvPr>
            <p:cNvSpPr>
              <a:spLocks noChangeShapeType="1"/>
            </p:cNvSpPr>
            <p:nvPr/>
          </p:nvSpPr>
          <p:spPr bwMode="auto">
            <a:xfrm flipH="1" flipV="1">
              <a:off x="1075"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1" name="Line 2193">
              <a:extLst>
                <a:ext uri="{FF2B5EF4-FFF2-40B4-BE49-F238E27FC236}">
                  <a16:creationId xmlns:a16="http://schemas.microsoft.com/office/drawing/2014/main" id="{A81B390C-612B-421B-974D-714C5D5B52C1}"/>
                </a:ext>
              </a:extLst>
            </p:cNvPr>
            <p:cNvSpPr>
              <a:spLocks noChangeShapeType="1"/>
            </p:cNvSpPr>
            <p:nvPr/>
          </p:nvSpPr>
          <p:spPr bwMode="auto">
            <a:xfrm flipH="1" flipV="1">
              <a:off x="1091"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2" name="Line 2194">
              <a:extLst>
                <a:ext uri="{FF2B5EF4-FFF2-40B4-BE49-F238E27FC236}">
                  <a16:creationId xmlns:a16="http://schemas.microsoft.com/office/drawing/2014/main" id="{749F154A-A17B-4F2B-89E2-43E63EE9E20B}"/>
                </a:ext>
              </a:extLst>
            </p:cNvPr>
            <p:cNvSpPr>
              <a:spLocks noChangeShapeType="1"/>
            </p:cNvSpPr>
            <p:nvPr/>
          </p:nvSpPr>
          <p:spPr bwMode="auto">
            <a:xfrm flipH="1" flipV="1">
              <a:off x="1107"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3" name="Line 2195">
              <a:extLst>
                <a:ext uri="{FF2B5EF4-FFF2-40B4-BE49-F238E27FC236}">
                  <a16:creationId xmlns:a16="http://schemas.microsoft.com/office/drawing/2014/main" id="{541377BA-758F-466E-AECD-F7978F727E58}"/>
                </a:ext>
              </a:extLst>
            </p:cNvPr>
            <p:cNvSpPr>
              <a:spLocks noChangeShapeType="1"/>
            </p:cNvSpPr>
            <p:nvPr/>
          </p:nvSpPr>
          <p:spPr bwMode="auto">
            <a:xfrm flipH="1" flipV="1">
              <a:off x="1122"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4" name="Line 2196">
              <a:extLst>
                <a:ext uri="{FF2B5EF4-FFF2-40B4-BE49-F238E27FC236}">
                  <a16:creationId xmlns:a16="http://schemas.microsoft.com/office/drawing/2014/main" id="{9353AB45-9C2C-47E1-96C2-96B12D125A7E}"/>
                </a:ext>
              </a:extLst>
            </p:cNvPr>
            <p:cNvSpPr>
              <a:spLocks noChangeShapeType="1"/>
            </p:cNvSpPr>
            <p:nvPr/>
          </p:nvSpPr>
          <p:spPr bwMode="auto">
            <a:xfrm flipH="1" flipV="1">
              <a:off x="1137"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5" name="Line 2197">
              <a:extLst>
                <a:ext uri="{FF2B5EF4-FFF2-40B4-BE49-F238E27FC236}">
                  <a16:creationId xmlns:a16="http://schemas.microsoft.com/office/drawing/2014/main" id="{B00EFE14-FC1A-443F-9673-B26018DA96DA}"/>
                </a:ext>
              </a:extLst>
            </p:cNvPr>
            <p:cNvSpPr>
              <a:spLocks noChangeShapeType="1"/>
            </p:cNvSpPr>
            <p:nvPr/>
          </p:nvSpPr>
          <p:spPr bwMode="auto">
            <a:xfrm flipH="1" flipV="1">
              <a:off x="1152"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6" name="Line 2198">
              <a:extLst>
                <a:ext uri="{FF2B5EF4-FFF2-40B4-BE49-F238E27FC236}">
                  <a16:creationId xmlns:a16="http://schemas.microsoft.com/office/drawing/2014/main" id="{014EE649-BB91-4834-AFE9-BB3F390EDD5F}"/>
                </a:ext>
              </a:extLst>
            </p:cNvPr>
            <p:cNvSpPr>
              <a:spLocks noChangeShapeType="1"/>
            </p:cNvSpPr>
            <p:nvPr/>
          </p:nvSpPr>
          <p:spPr bwMode="auto">
            <a:xfrm flipH="1" flipV="1">
              <a:off x="1167"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7" name="Line 2199">
              <a:extLst>
                <a:ext uri="{FF2B5EF4-FFF2-40B4-BE49-F238E27FC236}">
                  <a16:creationId xmlns:a16="http://schemas.microsoft.com/office/drawing/2014/main" id="{63F2633B-5A75-4B5D-8A29-80255FC2DCC5}"/>
                </a:ext>
              </a:extLst>
            </p:cNvPr>
            <p:cNvSpPr>
              <a:spLocks noChangeShapeType="1"/>
            </p:cNvSpPr>
            <p:nvPr/>
          </p:nvSpPr>
          <p:spPr bwMode="auto">
            <a:xfrm flipH="1" flipV="1">
              <a:off x="1183"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8" name="Line 2200">
              <a:extLst>
                <a:ext uri="{FF2B5EF4-FFF2-40B4-BE49-F238E27FC236}">
                  <a16:creationId xmlns:a16="http://schemas.microsoft.com/office/drawing/2014/main" id="{2B1C798C-318D-46A5-A657-E6845DA4E546}"/>
                </a:ext>
              </a:extLst>
            </p:cNvPr>
            <p:cNvSpPr>
              <a:spLocks noChangeShapeType="1"/>
            </p:cNvSpPr>
            <p:nvPr/>
          </p:nvSpPr>
          <p:spPr bwMode="auto">
            <a:xfrm flipH="1" flipV="1">
              <a:off x="1198"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49" name="Line 2201">
              <a:extLst>
                <a:ext uri="{FF2B5EF4-FFF2-40B4-BE49-F238E27FC236}">
                  <a16:creationId xmlns:a16="http://schemas.microsoft.com/office/drawing/2014/main" id="{6E6F5E5A-0F95-42A6-9409-D699C62E6DE7}"/>
                </a:ext>
              </a:extLst>
            </p:cNvPr>
            <p:cNvSpPr>
              <a:spLocks noChangeShapeType="1"/>
            </p:cNvSpPr>
            <p:nvPr/>
          </p:nvSpPr>
          <p:spPr bwMode="auto">
            <a:xfrm flipH="1" flipV="1">
              <a:off x="1213" y="2825"/>
              <a:ext cx="23"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0" name="Line 2202">
              <a:extLst>
                <a:ext uri="{FF2B5EF4-FFF2-40B4-BE49-F238E27FC236}">
                  <a16:creationId xmlns:a16="http://schemas.microsoft.com/office/drawing/2014/main" id="{8A4EC9B5-7A35-4B13-814E-9A76D6AC096B}"/>
                </a:ext>
              </a:extLst>
            </p:cNvPr>
            <p:cNvSpPr>
              <a:spLocks noChangeShapeType="1"/>
            </p:cNvSpPr>
            <p:nvPr/>
          </p:nvSpPr>
          <p:spPr bwMode="auto">
            <a:xfrm flipH="1" flipV="1">
              <a:off x="1229"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1" name="Line 2203">
              <a:extLst>
                <a:ext uri="{FF2B5EF4-FFF2-40B4-BE49-F238E27FC236}">
                  <a16:creationId xmlns:a16="http://schemas.microsoft.com/office/drawing/2014/main" id="{20F3F03A-D762-47D6-987C-9F10B1666802}"/>
                </a:ext>
              </a:extLst>
            </p:cNvPr>
            <p:cNvSpPr>
              <a:spLocks noChangeShapeType="1"/>
            </p:cNvSpPr>
            <p:nvPr/>
          </p:nvSpPr>
          <p:spPr bwMode="auto">
            <a:xfrm flipH="1" flipV="1">
              <a:off x="1244"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2" name="Line 2204">
              <a:extLst>
                <a:ext uri="{FF2B5EF4-FFF2-40B4-BE49-F238E27FC236}">
                  <a16:creationId xmlns:a16="http://schemas.microsoft.com/office/drawing/2014/main" id="{9402FF53-0288-4C8F-BD4F-DB899088B810}"/>
                </a:ext>
              </a:extLst>
            </p:cNvPr>
            <p:cNvSpPr>
              <a:spLocks noChangeShapeType="1"/>
            </p:cNvSpPr>
            <p:nvPr/>
          </p:nvSpPr>
          <p:spPr bwMode="auto">
            <a:xfrm flipH="1" flipV="1">
              <a:off x="1259"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3" name="Line 2205">
              <a:extLst>
                <a:ext uri="{FF2B5EF4-FFF2-40B4-BE49-F238E27FC236}">
                  <a16:creationId xmlns:a16="http://schemas.microsoft.com/office/drawing/2014/main" id="{4856F95B-1A82-4508-AE70-A24B050CD39A}"/>
                </a:ext>
              </a:extLst>
            </p:cNvPr>
            <p:cNvSpPr>
              <a:spLocks noChangeShapeType="1"/>
            </p:cNvSpPr>
            <p:nvPr/>
          </p:nvSpPr>
          <p:spPr bwMode="auto">
            <a:xfrm flipH="1" flipV="1">
              <a:off x="1275"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4" name="Line 2206">
              <a:extLst>
                <a:ext uri="{FF2B5EF4-FFF2-40B4-BE49-F238E27FC236}">
                  <a16:creationId xmlns:a16="http://schemas.microsoft.com/office/drawing/2014/main" id="{9BD59C7E-D23C-429A-8617-3162A249865D}"/>
                </a:ext>
              </a:extLst>
            </p:cNvPr>
            <p:cNvSpPr>
              <a:spLocks noChangeShapeType="1"/>
            </p:cNvSpPr>
            <p:nvPr/>
          </p:nvSpPr>
          <p:spPr bwMode="auto">
            <a:xfrm flipH="1" flipV="1">
              <a:off x="1290"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5" name="Line 2207">
              <a:extLst>
                <a:ext uri="{FF2B5EF4-FFF2-40B4-BE49-F238E27FC236}">
                  <a16:creationId xmlns:a16="http://schemas.microsoft.com/office/drawing/2014/main" id="{2F09BC49-C5C0-4CF0-8191-E00BEF7E976D}"/>
                </a:ext>
              </a:extLst>
            </p:cNvPr>
            <p:cNvSpPr>
              <a:spLocks noChangeShapeType="1"/>
            </p:cNvSpPr>
            <p:nvPr/>
          </p:nvSpPr>
          <p:spPr bwMode="auto">
            <a:xfrm flipH="1" flipV="1">
              <a:off x="1305"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6" name="Line 2208">
              <a:extLst>
                <a:ext uri="{FF2B5EF4-FFF2-40B4-BE49-F238E27FC236}">
                  <a16:creationId xmlns:a16="http://schemas.microsoft.com/office/drawing/2014/main" id="{577117AD-2D76-48EC-9EB7-35140D268F77}"/>
                </a:ext>
              </a:extLst>
            </p:cNvPr>
            <p:cNvSpPr>
              <a:spLocks noChangeShapeType="1"/>
            </p:cNvSpPr>
            <p:nvPr/>
          </p:nvSpPr>
          <p:spPr bwMode="auto">
            <a:xfrm flipH="1" flipV="1">
              <a:off x="1320" y="2825"/>
              <a:ext cx="23"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7" name="Line 2209">
              <a:extLst>
                <a:ext uri="{FF2B5EF4-FFF2-40B4-BE49-F238E27FC236}">
                  <a16:creationId xmlns:a16="http://schemas.microsoft.com/office/drawing/2014/main" id="{0431B36D-AE2A-40EE-9640-EEFBFCEEA590}"/>
                </a:ext>
              </a:extLst>
            </p:cNvPr>
            <p:cNvSpPr>
              <a:spLocks noChangeShapeType="1"/>
            </p:cNvSpPr>
            <p:nvPr/>
          </p:nvSpPr>
          <p:spPr bwMode="auto">
            <a:xfrm flipH="1" flipV="1">
              <a:off x="1336"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8" name="Line 2210">
              <a:extLst>
                <a:ext uri="{FF2B5EF4-FFF2-40B4-BE49-F238E27FC236}">
                  <a16:creationId xmlns:a16="http://schemas.microsoft.com/office/drawing/2014/main" id="{886BBC9F-3253-4989-979C-797C92E66090}"/>
                </a:ext>
              </a:extLst>
            </p:cNvPr>
            <p:cNvSpPr>
              <a:spLocks noChangeShapeType="1"/>
            </p:cNvSpPr>
            <p:nvPr/>
          </p:nvSpPr>
          <p:spPr bwMode="auto">
            <a:xfrm flipH="1" flipV="1">
              <a:off x="1351"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59" name="Line 2211">
              <a:extLst>
                <a:ext uri="{FF2B5EF4-FFF2-40B4-BE49-F238E27FC236}">
                  <a16:creationId xmlns:a16="http://schemas.microsoft.com/office/drawing/2014/main" id="{9CC6AB93-DDEA-4810-B8D4-AD58691199C4}"/>
                </a:ext>
              </a:extLst>
            </p:cNvPr>
            <p:cNvSpPr>
              <a:spLocks noChangeShapeType="1"/>
            </p:cNvSpPr>
            <p:nvPr/>
          </p:nvSpPr>
          <p:spPr bwMode="auto">
            <a:xfrm flipH="1" flipV="1">
              <a:off x="1366"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0" name="Line 2212">
              <a:extLst>
                <a:ext uri="{FF2B5EF4-FFF2-40B4-BE49-F238E27FC236}">
                  <a16:creationId xmlns:a16="http://schemas.microsoft.com/office/drawing/2014/main" id="{1DBE5196-5B63-4649-AE37-F64B00E8BD16}"/>
                </a:ext>
              </a:extLst>
            </p:cNvPr>
            <p:cNvSpPr>
              <a:spLocks noChangeShapeType="1"/>
            </p:cNvSpPr>
            <p:nvPr/>
          </p:nvSpPr>
          <p:spPr bwMode="auto">
            <a:xfrm flipH="1" flipV="1">
              <a:off x="1382"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1" name="Line 2213">
              <a:extLst>
                <a:ext uri="{FF2B5EF4-FFF2-40B4-BE49-F238E27FC236}">
                  <a16:creationId xmlns:a16="http://schemas.microsoft.com/office/drawing/2014/main" id="{36DAA6CB-9A89-4526-9E5C-45F9269044D3}"/>
                </a:ext>
              </a:extLst>
            </p:cNvPr>
            <p:cNvSpPr>
              <a:spLocks noChangeShapeType="1"/>
            </p:cNvSpPr>
            <p:nvPr/>
          </p:nvSpPr>
          <p:spPr bwMode="auto">
            <a:xfrm flipH="1" flipV="1">
              <a:off x="1397"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2" name="Line 2214">
              <a:extLst>
                <a:ext uri="{FF2B5EF4-FFF2-40B4-BE49-F238E27FC236}">
                  <a16:creationId xmlns:a16="http://schemas.microsoft.com/office/drawing/2014/main" id="{0683A937-BC06-455D-83FA-1C94CDB22C3C}"/>
                </a:ext>
              </a:extLst>
            </p:cNvPr>
            <p:cNvSpPr>
              <a:spLocks noChangeShapeType="1"/>
            </p:cNvSpPr>
            <p:nvPr/>
          </p:nvSpPr>
          <p:spPr bwMode="auto">
            <a:xfrm flipH="1" flipV="1">
              <a:off x="1412"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3" name="Line 2215">
              <a:extLst>
                <a:ext uri="{FF2B5EF4-FFF2-40B4-BE49-F238E27FC236}">
                  <a16:creationId xmlns:a16="http://schemas.microsoft.com/office/drawing/2014/main" id="{21B94C39-6884-4011-B88B-8F789BAC7D98}"/>
                </a:ext>
              </a:extLst>
            </p:cNvPr>
            <p:cNvSpPr>
              <a:spLocks noChangeShapeType="1"/>
            </p:cNvSpPr>
            <p:nvPr/>
          </p:nvSpPr>
          <p:spPr bwMode="auto">
            <a:xfrm flipH="1" flipV="1">
              <a:off x="1427" y="2825"/>
              <a:ext cx="23"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4" name="Line 2216">
              <a:extLst>
                <a:ext uri="{FF2B5EF4-FFF2-40B4-BE49-F238E27FC236}">
                  <a16:creationId xmlns:a16="http://schemas.microsoft.com/office/drawing/2014/main" id="{E2EA48C5-A9D4-4235-8792-34524C55D979}"/>
                </a:ext>
              </a:extLst>
            </p:cNvPr>
            <p:cNvSpPr>
              <a:spLocks noChangeShapeType="1"/>
            </p:cNvSpPr>
            <p:nvPr/>
          </p:nvSpPr>
          <p:spPr bwMode="auto">
            <a:xfrm flipH="1" flipV="1">
              <a:off x="1443"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5" name="Line 2217">
              <a:extLst>
                <a:ext uri="{FF2B5EF4-FFF2-40B4-BE49-F238E27FC236}">
                  <a16:creationId xmlns:a16="http://schemas.microsoft.com/office/drawing/2014/main" id="{35803687-3F1A-45D0-ABFA-5AAC2D4DA2D6}"/>
                </a:ext>
              </a:extLst>
            </p:cNvPr>
            <p:cNvSpPr>
              <a:spLocks noChangeShapeType="1"/>
            </p:cNvSpPr>
            <p:nvPr/>
          </p:nvSpPr>
          <p:spPr bwMode="auto">
            <a:xfrm flipH="1" flipV="1">
              <a:off x="1458"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6" name="Line 2218">
              <a:extLst>
                <a:ext uri="{FF2B5EF4-FFF2-40B4-BE49-F238E27FC236}">
                  <a16:creationId xmlns:a16="http://schemas.microsoft.com/office/drawing/2014/main" id="{88D0F131-743E-48EE-9F4B-9608E4F13715}"/>
                </a:ext>
              </a:extLst>
            </p:cNvPr>
            <p:cNvSpPr>
              <a:spLocks noChangeShapeType="1"/>
            </p:cNvSpPr>
            <p:nvPr/>
          </p:nvSpPr>
          <p:spPr bwMode="auto">
            <a:xfrm flipH="1" flipV="1">
              <a:off x="1474"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7" name="Line 2219">
              <a:extLst>
                <a:ext uri="{FF2B5EF4-FFF2-40B4-BE49-F238E27FC236}">
                  <a16:creationId xmlns:a16="http://schemas.microsoft.com/office/drawing/2014/main" id="{278575D8-ACEB-471C-A192-1F4A4F44FE70}"/>
                </a:ext>
              </a:extLst>
            </p:cNvPr>
            <p:cNvSpPr>
              <a:spLocks noChangeShapeType="1"/>
            </p:cNvSpPr>
            <p:nvPr/>
          </p:nvSpPr>
          <p:spPr bwMode="auto">
            <a:xfrm flipH="1" flipV="1">
              <a:off x="1489"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8" name="Line 2220">
              <a:extLst>
                <a:ext uri="{FF2B5EF4-FFF2-40B4-BE49-F238E27FC236}">
                  <a16:creationId xmlns:a16="http://schemas.microsoft.com/office/drawing/2014/main" id="{16853390-0FDD-412E-AF7D-E0F862707242}"/>
                </a:ext>
              </a:extLst>
            </p:cNvPr>
            <p:cNvSpPr>
              <a:spLocks noChangeShapeType="1"/>
            </p:cNvSpPr>
            <p:nvPr/>
          </p:nvSpPr>
          <p:spPr bwMode="auto">
            <a:xfrm flipH="1" flipV="1">
              <a:off x="1504"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69" name="Line 2221">
              <a:extLst>
                <a:ext uri="{FF2B5EF4-FFF2-40B4-BE49-F238E27FC236}">
                  <a16:creationId xmlns:a16="http://schemas.microsoft.com/office/drawing/2014/main" id="{1F3F5D10-CE27-4693-9FC9-4026E7A2B1D4}"/>
                </a:ext>
              </a:extLst>
            </p:cNvPr>
            <p:cNvSpPr>
              <a:spLocks noChangeShapeType="1"/>
            </p:cNvSpPr>
            <p:nvPr/>
          </p:nvSpPr>
          <p:spPr bwMode="auto">
            <a:xfrm flipH="1" flipV="1">
              <a:off x="1519"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0" name="Line 2222">
              <a:extLst>
                <a:ext uri="{FF2B5EF4-FFF2-40B4-BE49-F238E27FC236}">
                  <a16:creationId xmlns:a16="http://schemas.microsoft.com/office/drawing/2014/main" id="{8D77EEDB-BEE4-42CA-B110-FD13342C3AA2}"/>
                </a:ext>
              </a:extLst>
            </p:cNvPr>
            <p:cNvSpPr>
              <a:spLocks noChangeShapeType="1"/>
            </p:cNvSpPr>
            <p:nvPr/>
          </p:nvSpPr>
          <p:spPr bwMode="auto">
            <a:xfrm flipH="1" flipV="1">
              <a:off x="1534" y="2825"/>
              <a:ext cx="23"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1" name="Line 2223">
              <a:extLst>
                <a:ext uri="{FF2B5EF4-FFF2-40B4-BE49-F238E27FC236}">
                  <a16:creationId xmlns:a16="http://schemas.microsoft.com/office/drawing/2014/main" id="{C6630B07-BDEF-46B4-8EB0-8193F5D28AF7}"/>
                </a:ext>
              </a:extLst>
            </p:cNvPr>
            <p:cNvSpPr>
              <a:spLocks noChangeShapeType="1"/>
            </p:cNvSpPr>
            <p:nvPr/>
          </p:nvSpPr>
          <p:spPr bwMode="auto">
            <a:xfrm flipH="1" flipV="1">
              <a:off x="1550"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2" name="Line 2224">
              <a:extLst>
                <a:ext uri="{FF2B5EF4-FFF2-40B4-BE49-F238E27FC236}">
                  <a16:creationId xmlns:a16="http://schemas.microsoft.com/office/drawing/2014/main" id="{168E2A71-4822-49B8-9423-37AC3E19C297}"/>
                </a:ext>
              </a:extLst>
            </p:cNvPr>
            <p:cNvSpPr>
              <a:spLocks noChangeShapeType="1"/>
            </p:cNvSpPr>
            <p:nvPr/>
          </p:nvSpPr>
          <p:spPr bwMode="auto">
            <a:xfrm flipH="1" flipV="1">
              <a:off x="1566"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3" name="Line 2225">
              <a:extLst>
                <a:ext uri="{FF2B5EF4-FFF2-40B4-BE49-F238E27FC236}">
                  <a16:creationId xmlns:a16="http://schemas.microsoft.com/office/drawing/2014/main" id="{999559F4-4458-4895-8E58-D100439057AC}"/>
                </a:ext>
              </a:extLst>
            </p:cNvPr>
            <p:cNvSpPr>
              <a:spLocks noChangeShapeType="1"/>
            </p:cNvSpPr>
            <p:nvPr/>
          </p:nvSpPr>
          <p:spPr bwMode="auto">
            <a:xfrm flipH="1" flipV="1">
              <a:off x="1581"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4" name="Line 2226">
              <a:extLst>
                <a:ext uri="{FF2B5EF4-FFF2-40B4-BE49-F238E27FC236}">
                  <a16:creationId xmlns:a16="http://schemas.microsoft.com/office/drawing/2014/main" id="{C0E364E0-C02D-4129-85A5-2CA646ED7320}"/>
                </a:ext>
              </a:extLst>
            </p:cNvPr>
            <p:cNvSpPr>
              <a:spLocks noChangeShapeType="1"/>
            </p:cNvSpPr>
            <p:nvPr/>
          </p:nvSpPr>
          <p:spPr bwMode="auto">
            <a:xfrm flipH="1" flipV="1">
              <a:off x="1596"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5" name="Line 2227">
              <a:extLst>
                <a:ext uri="{FF2B5EF4-FFF2-40B4-BE49-F238E27FC236}">
                  <a16:creationId xmlns:a16="http://schemas.microsoft.com/office/drawing/2014/main" id="{BEAAD20A-DA1B-4B9F-9705-9F22247EC12A}"/>
                </a:ext>
              </a:extLst>
            </p:cNvPr>
            <p:cNvSpPr>
              <a:spLocks noChangeShapeType="1"/>
            </p:cNvSpPr>
            <p:nvPr/>
          </p:nvSpPr>
          <p:spPr bwMode="auto">
            <a:xfrm flipH="1" flipV="1">
              <a:off x="1611"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6" name="Line 2228">
              <a:extLst>
                <a:ext uri="{FF2B5EF4-FFF2-40B4-BE49-F238E27FC236}">
                  <a16:creationId xmlns:a16="http://schemas.microsoft.com/office/drawing/2014/main" id="{766B6A72-528A-4E90-9FF0-547B78456A2F}"/>
                </a:ext>
              </a:extLst>
            </p:cNvPr>
            <p:cNvSpPr>
              <a:spLocks noChangeShapeType="1"/>
            </p:cNvSpPr>
            <p:nvPr/>
          </p:nvSpPr>
          <p:spPr bwMode="auto">
            <a:xfrm flipH="1" flipV="1">
              <a:off x="1626"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7" name="Line 2229">
              <a:extLst>
                <a:ext uri="{FF2B5EF4-FFF2-40B4-BE49-F238E27FC236}">
                  <a16:creationId xmlns:a16="http://schemas.microsoft.com/office/drawing/2014/main" id="{FA268FD0-C436-4B00-BF63-32D66B51D507}"/>
                </a:ext>
              </a:extLst>
            </p:cNvPr>
            <p:cNvSpPr>
              <a:spLocks noChangeShapeType="1"/>
            </p:cNvSpPr>
            <p:nvPr/>
          </p:nvSpPr>
          <p:spPr bwMode="auto">
            <a:xfrm flipH="1" flipV="1">
              <a:off x="1641" y="2825"/>
              <a:ext cx="23"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8" name="Line 2230">
              <a:extLst>
                <a:ext uri="{FF2B5EF4-FFF2-40B4-BE49-F238E27FC236}">
                  <a16:creationId xmlns:a16="http://schemas.microsoft.com/office/drawing/2014/main" id="{FFE8FCED-9941-463A-A958-66024CD4A5AA}"/>
                </a:ext>
              </a:extLst>
            </p:cNvPr>
            <p:cNvSpPr>
              <a:spLocks noChangeShapeType="1"/>
            </p:cNvSpPr>
            <p:nvPr/>
          </p:nvSpPr>
          <p:spPr bwMode="auto">
            <a:xfrm flipH="1" flipV="1">
              <a:off x="1657"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79" name="Line 2231">
              <a:extLst>
                <a:ext uri="{FF2B5EF4-FFF2-40B4-BE49-F238E27FC236}">
                  <a16:creationId xmlns:a16="http://schemas.microsoft.com/office/drawing/2014/main" id="{EB4A24F0-F7A9-4170-8AE1-DF6BBC7D207B}"/>
                </a:ext>
              </a:extLst>
            </p:cNvPr>
            <p:cNvSpPr>
              <a:spLocks noChangeShapeType="1"/>
            </p:cNvSpPr>
            <p:nvPr/>
          </p:nvSpPr>
          <p:spPr bwMode="auto">
            <a:xfrm flipH="1" flipV="1">
              <a:off x="1673"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0" name="Line 2232">
              <a:extLst>
                <a:ext uri="{FF2B5EF4-FFF2-40B4-BE49-F238E27FC236}">
                  <a16:creationId xmlns:a16="http://schemas.microsoft.com/office/drawing/2014/main" id="{33BB5D7C-5FAC-40C4-821A-0D1C2EB43E51}"/>
                </a:ext>
              </a:extLst>
            </p:cNvPr>
            <p:cNvSpPr>
              <a:spLocks noChangeShapeType="1"/>
            </p:cNvSpPr>
            <p:nvPr/>
          </p:nvSpPr>
          <p:spPr bwMode="auto">
            <a:xfrm flipH="1" flipV="1">
              <a:off x="1347"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1" name="Line 2233">
              <a:extLst>
                <a:ext uri="{FF2B5EF4-FFF2-40B4-BE49-F238E27FC236}">
                  <a16:creationId xmlns:a16="http://schemas.microsoft.com/office/drawing/2014/main" id="{485538A8-97A2-46D7-BD7B-52D7CA87757A}"/>
                </a:ext>
              </a:extLst>
            </p:cNvPr>
            <p:cNvSpPr>
              <a:spLocks noChangeShapeType="1"/>
            </p:cNvSpPr>
            <p:nvPr/>
          </p:nvSpPr>
          <p:spPr bwMode="auto">
            <a:xfrm flipH="1" flipV="1">
              <a:off x="1363"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2" name="Line 2234">
              <a:extLst>
                <a:ext uri="{FF2B5EF4-FFF2-40B4-BE49-F238E27FC236}">
                  <a16:creationId xmlns:a16="http://schemas.microsoft.com/office/drawing/2014/main" id="{4E5F145A-49E8-4DAE-B63A-FD5EFD768443}"/>
                </a:ext>
              </a:extLst>
            </p:cNvPr>
            <p:cNvSpPr>
              <a:spLocks noChangeShapeType="1"/>
            </p:cNvSpPr>
            <p:nvPr/>
          </p:nvSpPr>
          <p:spPr bwMode="auto">
            <a:xfrm flipH="1" flipV="1">
              <a:off x="1378"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nvGrpSpPr>
            <p:cNvPr id="383" name="Group 2436">
              <a:extLst>
                <a:ext uri="{FF2B5EF4-FFF2-40B4-BE49-F238E27FC236}">
                  <a16:creationId xmlns:a16="http://schemas.microsoft.com/office/drawing/2014/main" id="{1060D5C6-08CF-4E97-804D-BA62A22C2C0B}"/>
                </a:ext>
              </a:extLst>
            </p:cNvPr>
            <p:cNvGrpSpPr>
              <a:grpSpLocks/>
            </p:cNvGrpSpPr>
            <p:nvPr/>
          </p:nvGrpSpPr>
          <p:grpSpPr bwMode="auto">
            <a:xfrm>
              <a:off x="940" y="2825"/>
              <a:ext cx="1774" cy="22"/>
              <a:chOff x="820" y="2546"/>
              <a:chExt cx="1758" cy="22"/>
            </a:xfrm>
          </p:grpSpPr>
          <p:sp>
            <p:nvSpPr>
              <p:cNvPr id="443" name="Line 2236">
                <a:extLst>
                  <a:ext uri="{FF2B5EF4-FFF2-40B4-BE49-F238E27FC236}">
                    <a16:creationId xmlns:a16="http://schemas.microsoft.com/office/drawing/2014/main" id="{A8AB5C94-8443-447F-A8EF-B74BCA4353DF}"/>
                  </a:ext>
                </a:extLst>
              </p:cNvPr>
              <p:cNvSpPr>
                <a:spLocks noChangeShapeType="1"/>
              </p:cNvSpPr>
              <p:nvPr/>
            </p:nvSpPr>
            <p:spPr bwMode="auto">
              <a:xfrm flipH="1" flipV="1">
                <a:off x="1269"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4" name="Line 2237">
                <a:extLst>
                  <a:ext uri="{FF2B5EF4-FFF2-40B4-BE49-F238E27FC236}">
                    <a16:creationId xmlns:a16="http://schemas.microsoft.com/office/drawing/2014/main" id="{315D2F64-278E-4A7D-96B9-0089F4957430}"/>
                  </a:ext>
                </a:extLst>
              </p:cNvPr>
              <p:cNvSpPr>
                <a:spLocks noChangeShapeType="1"/>
              </p:cNvSpPr>
              <p:nvPr/>
            </p:nvSpPr>
            <p:spPr bwMode="auto">
              <a:xfrm flipH="1" flipV="1">
                <a:off x="1284"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5" name="Line 2238">
                <a:extLst>
                  <a:ext uri="{FF2B5EF4-FFF2-40B4-BE49-F238E27FC236}">
                    <a16:creationId xmlns:a16="http://schemas.microsoft.com/office/drawing/2014/main" id="{BF55CE5D-37A2-4C7F-88C6-325559786C47}"/>
                  </a:ext>
                </a:extLst>
              </p:cNvPr>
              <p:cNvSpPr>
                <a:spLocks noChangeShapeType="1"/>
              </p:cNvSpPr>
              <p:nvPr/>
            </p:nvSpPr>
            <p:spPr bwMode="auto">
              <a:xfrm flipH="1" flipV="1">
                <a:off x="1299"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6" name="Line 2239">
                <a:extLst>
                  <a:ext uri="{FF2B5EF4-FFF2-40B4-BE49-F238E27FC236}">
                    <a16:creationId xmlns:a16="http://schemas.microsoft.com/office/drawing/2014/main" id="{CB7610BB-63DC-46E0-856A-C638ACD3BC5B}"/>
                  </a:ext>
                </a:extLst>
              </p:cNvPr>
              <p:cNvSpPr>
                <a:spLocks noChangeShapeType="1"/>
              </p:cNvSpPr>
              <p:nvPr/>
            </p:nvSpPr>
            <p:spPr bwMode="auto">
              <a:xfrm flipH="1" flipV="1">
                <a:off x="1314"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7" name="Line 2240">
                <a:extLst>
                  <a:ext uri="{FF2B5EF4-FFF2-40B4-BE49-F238E27FC236}">
                    <a16:creationId xmlns:a16="http://schemas.microsoft.com/office/drawing/2014/main" id="{5B059A99-2FFC-4BFE-A158-E5D1969493EB}"/>
                  </a:ext>
                </a:extLst>
              </p:cNvPr>
              <p:cNvSpPr>
                <a:spLocks noChangeShapeType="1"/>
              </p:cNvSpPr>
              <p:nvPr/>
            </p:nvSpPr>
            <p:spPr bwMode="auto">
              <a:xfrm flipH="1" flipV="1">
                <a:off x="1330"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8" name="Line 2241">
                <a:extLst>
                  <a:ext uri="{FF2B5EF4-FFF2-40B4-BE49-F238E27FC236}">
                    <a16:creationId xmlns:a16="http://schemas.microsoft.com/office/drawing/2014/main" id="{30B8D064-F7FB-44BE-8204-693E7EE5D4FF}"/>
                  </a:ext>
                </a:extLst>
              </p:cNvPr>
              <p:cNvSpPr>
                <a:spLocks noChangeShapeType="1"/>
              </p:cNvSpPr>
              <p:nvPr/>
            </p:nvSpPr>
            <p:spPr bwMode="auto">
              <a:xfrm flipH="1" flipV="1">
                <a:off x="1345"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49" name="Line 2242">
                <a:extLst>
                  <a:ext uri="{FF2B5EF4-FFF2-40B4-BE49-F238E27FC236}">
                    <a16:creationId xmlns:a16="http://schemas.microsoft.com/office/drawing/2014/main" id="{B52F0598-09B7-458A-9918-3CF8EADBF422}"/>
                  </a:ext>
                </a:extLst>
              </p:cNvPr>
              <p:cNvSpPr>
                <a:spLocks noChangeShapeType="1"/>
              </p:cNvSpPr>
              <p:nvPr/>
            </p:nvSpPr>
            <p:spPr bwMode="auto">
              <a:xfrm flipH="1" flipV="1">
                <a:off x="1360"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0" name="Line 2243">
                <a:extLst>
                  <a:ext uri="{FF2B5EF4-FFF2-40B4-BE49-F238E27FC236}">
                    <a16:creationId xmlns:a16="http://schemas.microsoft.com/office/drawing/2014/main" id="{A433C4FB-BF30-4242-8C1A-612990FAC869}"/>
                  </a:ext>
                </a:extLst>
              </p:cNvPr>
              <p:cNvSpPr>
                <a:spLocks noChangeShapeType="1"/>
              </p:cNvSpPr>
              <p:nvPr/>
            </p:nvSpPr>
            <p:spPr bwMode="auto">
              <a:xfrm flipH="1" flipV="1">
                <a:off x="1375"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1" name="Line 2244">
                <a:extLst>
                  <a:ext uri="{FF2B5EF4-FFF2-40B4-BE49-F238E27FC236}">
                    <a16:creationId xmlns:a16="http://schemas.microsoft.com/office/drawing/2014/main" id="{C108498F-894A-437B-81EE-8115815988D2}"/>
                  </a:ext>
                </a:extLst>
              </p:cNvPr>
              <p:cNvSpPr>
                <a:spLocks noChangeShapeType="1"/>
              </p:cNvSpPr>
              <p:nvPr/>
            </p:nvSpPr>
            <p:spPr bwMode="auto">
              <a:xfrm flipH="1" flipV="1">
                <a:off x="1390"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2" name="Line 2245">
                <a:extLst>
                  <a:ext uri="{FF2B5EF4-FFF2-40B4-BE49-F238E27FC236}">
                    <a16:creationId xmlns:a16="http://schemas.microsoft.com/office/drawing/2014/main" id="{27E4DE84-D816-4416-AAB3-9834A78D4BE7}"/>
                  </a:ext>
                </a:extLst>
              </p:cNvPr>
              <p:cNvSpPr>
                <a:spLocks noChangeShapeType="1"/>
              </p:cNvSpPr>
              <p:nvPr/>
            </p:nvSpPr>
            <p:spPr bwMode="auto">
              <a:xfrm flipH="1" flipV="1">
                <a:off x="1405"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3" name="Line 2246">
                <a:extLst>
                  <a:ext uri="{FF2B5EF4-FFF2-40B4-BE49-F238E27FC236}">
                    <a16:creationId xmlns:a16="http://schemas.microsoft.com/office/drawing/2014/main" id="{213218FE-5D40-4F79-9EB3-0DCF4D9F42D3}"/>
                  </a:ext>
                </a:extLst>
              </p:cNvPr>
              <p:cNvSpPr>
                <a:spLocks noChangeShapeType="1"/>
              </p:cNvSpPr>
              <p:nvPr/>
            </p:nvSpPr>
            <p:spPr bwMode="auto">
              <a:xfrm flipH="1" flipV="1">
                <a:off x="1421"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4" name="Line 2247">
                <a:extLst>
                  <a:ext uri="{FF2B5EF4-FFF2-40B4-BE49-F238E27FC236}">
                    <a16:creationId xmlns:a16="http://schemas.microsoft.com/office/drawing/2014/main" id="{144249A0-698F-4B46-B04C-7A86D26DE355}"/>
                  </a:ext>
                </a:extLst>
              </p:cNvPr>
              <p:cNvSpPr>
                <a:spLocks noChangeShapeType="1"/>
              </p:cNvSpPr>
              <p:nvPr/>
            </p:nvSpPr>
            <p:spPr bwMode="auto">
              <a:xfrm flipH="1" flipV="1">
                <a:off x="1436"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5" name="Line 2248">
                <a:extLst>
                  <a:ext uri="{FF2B5EF4-FFF2-40B4-BE49-F238E27FC236}">
                    <a16:creationId xmlns:a16="http://schemas.microsoft.com/office/drawing/2014/main" id="{7AFA00F9-2DC1-4B90-9C77-1AD15CD13845}"/>
                  </a:ext>
                </a:extLst>
              </p:cNvPr>
              <p:cNvSpPr>
                <a:spLocks noChangeShapeType="1"/>
              </p:cNvSpPr>
              <p:nvPr/>
            </p:nvSpPr>
            <p:spPr bwMode="auto">
              <a:xfrm flipH="1" flipV="1">
                <a:off x="1451"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6" name="Line 2249">
                <a:extLst>
                  <a:ext uri="{FF2B5EF4-FFF2-40B4-BE49-F238E27FC236}">
                    <a16:creationId xmlns:a16="http://schemas.microsoft.com/office/drawing/2014/main" id="{FC1371AF-44B7-4E77-8D54-F775C5FCC1F7}"/>
                  </a:ext>
                </a:extLst>
              </p:cNvPr>
              <p:cNvSpPr>
                <a:spLocks noChangeShapeType="1"/>
              </p:cNvSpPr>
              <p:nvPr/>
            </p:nvSpPr>
            <p:spPr bwMode="auto">
              <a:xfrm flipH="1" flipV="1">
                <a:off x="1466"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7" name="Line 2250">
                <a:extLst>
                  <a:ext uri="{FF2B5EF4-FFF2-40B4-BE49-F238E27FC236}">
                    <a16:creationId xmlns:a16="http://schemas.microsoft.com/office/drawing/2014/main" id="{97513B8E-76C0-4BFF-8A73-A0560EF9DCA9}"/>
                  </a:ext>
                </a:extLst>
              </p:cNvPr>
              <p:cNvSpPr>
                <a:spLocks noChangeShapeType="1"/>
              </p:cNvSpPr>
              <p:nvPr/>
            </p:nvSpPr>
            <p:spPr bwMode="auto">
              <a:xfrm flipH="1" flipV="1">
                <a:off x="1481"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8" name="Line 2251">
                <a:extLst>
                  <a:ext uri="{FF2B5EF4-FFF2-40B4-BE49-F238E27FC236}">
                    <a16:creationId xmlns:a16="http://schemas.microsoft.com/office/drawing/2014/main" id="{E066E8ED-E911-4EA6-87DA-4B1F6A50BB71}"/>
                  </a:ext>
                </a:extLst>
              </p:cNvPr>
              <p:cNvSpPr>
                <a:spLocks noChangeShapeType="1"/>
              </p:cNvSpPr>
              <p:nvPr/>
            </p:nvSpPr>
            <p:spPr bwMode="auto">
              <a:xfrm flipH="1" flipV="1">
                <a:off x="1496"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59" name="Line 2252">
                <a:extLst>
                  <a:ext uri="{FF2B5EF4-FFF2-40B4-BE49-F238E27FC236}">
                    <a16:creationId xmlns:a16="http://schemas.microsoft.com/office/drawing/2014/main" id="{1967EE7A-3ABE-447E-8B85-6D9E8B106855}"/>
                  </a:ext>
                </a:extLst>
              </p:cNvPr>
              <p:cNvSpPr>
                <a:spLocks noChangeShapeType="1"/>
              </p:cNvSpPr>
              <p:nvPr/>
            </p:nvSpPr>
            <p:spPr bwMode="auto">
              <a:xfrm flipH="1" flipV="1">
                <a:off x="1512"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0" name="Line 2253">
                <a:extLst>
                  <a:ext uri="{FF2B5EF4-FFF2-40B4-BE49-F238E27FC236}">
                    <a16:creationId xmlns:a16="http://schemas.microsoft.com/office/drawing/2014/main" id="{DC000168-3B60-4A74-8DF6-00FDB85075C9}"/>
                  </a:ext>
                </a:extLst>
              </p:cNvPr>
              <p:cNvSpPr>
                <a:spLocks noChangeShapeType="1"/>
              </p:cNvSpPr>
              <p:nvPr/>
            </p:nvSpPr>
            <p:spPr bwMode="auto">
              <a:xfrm flipH="1" flipV="1">
                <a:off x="1527"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1" name="Line 2254">
                <a:extLst>
                  <a:ext uri="{FF2B5EF4-FFF2-40B4-BE49-F238E27FC236}">
                    <a16:creationId xmlns:a16="http://schemas.microsoft.com/office/drawing/2014/main" id="{69308426-CFC8-4E43-87B7-EDA4790EF6E1}"/>
                  </a:ext>
                </a:extLst>
              </p:cNvPr>
              <p:cNvSpPr>
                <a:spLocks noChangeShapeType="1"/>
              </p:cNvSpPr>
              <p:nvPr/>
            </p:nvSpPr>
            <p:spPr bwMode="auto">
              <a:xfrm flipH="1" flipV="1">
                <a:off x="1542"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2" name="Line 2255">
                <a:extLst>
                  <a:ext uri="{FF2B5EF4-FFF2-40B4-BE49-F238E27FC236}">
                    <a16:creationId xmlns:a16="http://schemas.microsoft.com/office/drawing/2014/main" id="{EF360883-DD70-44F9-B9FA-299E8791896B}"/>
                  </a:ext>
                </a:extLst>
              </p:cNvPr>
              <p:cNvSpPr>
                <a:spLocks noChangeShapeType="1"/>
              </p:cNvSpPr>
              <p:nvPr/>
            </p:nvSpPr>
            <p:spPr bwMode="auto">
              <a:xfrm flipH="1" flipV="1">
                <a:off x="1557"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3" name="Line 2256">
                <a:extLst>
                  <a:ext uri="{FF2B5EF4-FFF2-40B4-BE49-F238E27FC236}">
                    <a16:creationId xmlns:a16="http://schemas.microsoft.com/office/drawing/2014/main" id="{05488277-13F8-4CEE-AD16-79717267D37D}"/>
                  </a:ext>
                </a:extLst>
              </p:cNvPr>
              <p:cNvSpPr>
                <a:spLocks noChangeShapeType="1"/>
              </p:cNvSpPr>
              <p:nvPr/>
            </p:nvSpPr>
            <p:spPr bwMode="auto">
              <a:xfrm flipH="1" flipV="1">
                <a:off x="1572"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4" name="Line 2257">
                <a:extLst>
                  <a:ext uri="{FF2B5EF4-FFF2-40B4-BE49-F238E27FC236}">
                    <a16:creationId xmlns:a16="http://schemas.microsoft.com/office/drawing/2014/main" id="{9BC4F27E-1272-4A5F-8546-904DE8DD63FB}"/>
                  </a:ext>
                </a:extLst>
              </p:cNvPr>
              <p:cNvSpPr>
                <a:spLocks noChangeShapeType="1"/>
              </p:cNvSpPr>
              <p:nvPr/>
            </p:nvSpPr>
            <p:spPr bwMode="auto">
              <a:xfrm flipH="1" flipV="1">
                <a:off x="1587"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5" name="Line 2258">
                <a:extLst>
                  <a:ext uri="{FF2B5EF4-FFF2-40B4-BE49-F238E27FC236}">
                    <a16:creationId xmlns:a16="http://schemas.microsoft.com/office/drawing/2014/main" id="{A5E2CBC6-B156-4573-A1D3-D41F325F916C}"/>
                  </a:ext>
                </a:extLst>
              </p:cNvPr>
              <p:cNvSpPr>
                <a:spLocks noChangeShapeType="1"/>
              </p:cNvSpPr>
              <p:nvPr/>
            </p:nvSpPr>
            <p:spPr bwMode="auto">
              <a:xfrm flipH="1" flipV="1">
                <a:off x="1603"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6" name="Line 2259">
                <a:extLst>
                  <a:ext uri="{FF2B5EF4-FFF2-40B4-BE49-F238E27FC236}">
                    <a16:creationId xmlns:a16="http://schemas.microsoft.com/office/drawing/2014/main" id="{5FF9847D-7538-4A34-BE95-C71CFF2D1CE1}"/>
                  </a:ext>
                </a:extLst>
              </p:cNvPr>
              <p:cNvSpPr>
                <a:spLocks noChangeShapeType="1"/>
              </p:cNvSpPr>
              <p:nvPr/>
            </p:nvSpPr>
            <p:spPr bwMode="auto">
              <a:xfrm flipH="1" flipV="1">
                <a:off x="1618"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7" name="Line 2260">
                <a:extLst>
                  <a:ext uri="{FF2B5EF4-FFF2-40B4-BE49-F238E27FC236}">
                    <a16:creationId xmlns:a16="http://schemas.microsoft.com/office/drawing/2014/main" id="{D48C2A59-5F49-4C9C-8EA0-C33623464069}"/>
                  </a:ext>
                </a:extLst>
              </p:cNvPr>
              <p:cNvSpPr>
                <a:spLocks noChangeShapeType="1"/>
              </p:cNvSpPr>
              <p:nvPr/>
            </p:nvSpPr>
            <p:spPr bwMode="auto">
              <a:xfrm flipH="1" flipV="1">
                <a:off x="1633"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8" name="Line 2261">
                <a:extLst>
                  <a:ext uri="{FF2B5EF4-FFF2-40B4-BE49-F238E27FC236}">
                    <a16:creationId xmlns:a16="http://schemas.microsoft.com/office/drawing/2014/main" id="{C7EE8F55-43F8-4AA8-8872-B2C210C986A9}"/>
                  </a:ext>
                </a:extLst>
              </p:cNvPr>
              <p:cNvSpPr>
                <a:spLocks noChangeShapeType="1"/>
              </p:cNvSpPr>
              <p:nvPr/>
            </p:nvSpPr>
            <p:spPr bwMode="auto">
              <a:xfrm flipH="1" flipV="1">
                <a:off x="1648"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69" name="Line 2262">
                <a:extLst>
                  <a:ext uri="{FF2B5EF4-FFF2-40B4-BE49-F238E27FC236}">
                    <a16:creationId xmlns:a16="http://schemas.microsoft.com/office/drawing/2014/main" id="{EB792228-CC75-4165-972B-F0BA7712C546}"/>
                  </a:ext>
                </a:extLst>
              </p:cNvPr>
              <p:cNvSpPr>
                <a:spLocks noChangeShapeType="1"/>
              </p:cNvSpPr>
              <p:nvPr/>
            </p:nvSpPr>
            <p:spPr bwMode="auto">
              <a:xfrm flipH="1" flipV="1">
                <a:off x="1663"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0" name="Line 2263">
                <a:extLst>
                  <a:ext uri="{FF2B5EF4-FFF2-40B4-BE49-F238E27FC236}">
                    <a16:creationId xmlns:a16="http://schemas.microsoft.com/office/drawing/2014/main" id="{D82D115F-C702-4F58-934D-03FA5DA85E49}"/>
                  </a:ext>
                </a:extLst>
              </p:cNvPr>
              <p:cNvSpPr>
                <a:spLocks noChangeShapeType="1"/>
              </p:cNvSpPr>
              <p:nvPr/>
            </p:nvSpPr>
            <p:spPr bwMode="auto">
              <a:xfrm flipH="1" flipV="1">
                <a:off x="1678"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1" name="Line 2264">
                <a:extLst>
                  <a:ext uri="{FF2B5EF4-FFF2-40B4-BE49-F238E27FC236}">
                    <a16:creationId xmlns:a16="http://schemas.microsoft.com/office/drawing/2014/main" id="{58DF565F-20DE-4C2D-8BA7-8D68D94FBEB3}"/>
                  </a:ext>
                </a:extLst>
              </p:cNvPr>
              <p:cNvSpPr>
                <a:spLocks noChangeShapeType="1"/>
              </p:cNvSpPr>
              <p:nvPr/>
            </p:nvSpPr>
            <p:spPr bwMode="auto">
              <a:xfrm flipH="1" flipV="1">
                <a:off x="1694"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2" name="Line 2265">
                <a:extLst>
                  <a:ext uri="{FF2B5EF4-FFF2-40B4-BE49-F238E27FC236}">
                    <a16:creationId xmlns:a16="http://schemas.microsoft.com/office/drawing/2014/main" id="{BB5FE414-C28D-4501-8A75-12F77C083446}"/>
                  </a:ext>
                </a:extLst>
              </p:cNvPr>
              <p:cNvSpPr>
                <a:spLocks noChangeShapeType="1"/>
              </p:cNvSpPr>
              <p:nvPr/>
            </p:nvSpPr>
            <p:spPr bwMode="auto">
              <a:xfrm flipH="1" flipV="1">
                <a:off x="1709"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3" name="Line 2266">
                <a:extLst>
                  <a:ext uri="{FF2B5EF4-FFF2-40B4-BE49-F238E27FC236}">
                    <a16:creationId xmlns:a16="http://schemas.microsoft.com/office/drawing/2014/main" id="{3C910423-E54B-46E5-9FEA-BD277E1DB0E0}"/>
                  </a:ext>
                </a:extLst>
              </p:cNvPr>
              <p:cNvSpPr>
                <a:spLocks noChangeShapeType="1"/>
              </p:cNvSpPr>
              <p:nvPr/>
            </p:nvSpPr>
            <p:spPr bwMode="auto">
              <a:xfrm flipH="1" flipV="1">
                <a:off x="1724"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4" name="Line 2267">
                <a:extLst>
                  <a:ext uri="{FF2B5EF4-FFF2-40B4-BE49-F238E27FC236}">
                    <a16:creationId xmlns:a16="http://schemas.microsoft.com/office/drawing/2014/main" id="{42561BAE-A1C0-4148-8A5B-BA918E6A5DBB}"/>
                  </a:ext>
                </a:extLst>
              </p:cNvPr>
              <p:cNvSpPr>
                <a:spLocks noChangeShapeType="1"/>
              </p:cNvSpPr>
              <p:nvPr/>
            </p:nvSpPr>
            <p:spPr bwMode="auto">
              <a:xfrm flipH="1" flipV="1">
                <a:off x="1739"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5" name="Line 2268">
                <a:extLst>
                  <a:ext uri="{FF2B5EF4-FFF2-40B4-BE49-F238E27FC236}">
                    <a16:creationId xmlns:a16="http://schemas.microsoft.com/office/drawing/2014/main" id="{FC7AE9A5-952D-4F5D-81FD-7BE75820151C}"/>
                  </a:ext>
                </a:extLst>
              </p:cNvPr>
              <p:cNvSpPr>
                <a:spLocks noChangeShapeType="1"/>
              </p:cNvSpPr>
              <p:nvPr/>
            </p:nvSpPr>
            <p:spPr bwMode="auto">
              <a:xfrm flipH="1" flipV="1">
                <a:off x="1754"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6" name="Line 2269">
                <a:extLst>
                  <a:ext uri="{FF2B5EF4-FFF2-40B4-BE49-F238E27FC236}">
                    <a16:creationId xmlns:a16="http://schemas.microsoft.com/office/drawing/2014/main" id="{6FF84539-D392-49A1-9D5F-BF658EFA094C}"/>
                  </a:ext>
                </a:extLst>
              </p:cNvPr>
              <p:cNvSpPr>
                <a:spLocks noChangeShapeType="1"/>
              </p:cNvSpPr>
              <p:nvPr/>
            </p:nvSpPr>
            <p:spPr bwMode="auto">
              <a:xfrm flipH="1" flipV="1">
                <a:off x="1769"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7" name="Line 2270">
                <a:extLst>
                  <a:ext uri="{FF2B5EF4-FFF2-40B4-BE49-F238E27FC236}">
                    <a16:creationId xmlns:a16="http://schemas.microsoft.com/office/drawing/2014/main" id="{26D5E0C2-79C5-455D-A188-ECED1B309FE5}"/>
                  </a:ext>
                </a:extLst>
              </p:cNvPr>
              <p:cNvSpPr>
                <a:spLocks noChangeShapeType="1"/>
              </p:cNvSpPr>
              <p:nvPr/>
            </p:nvSpPr>
            <p:spPr bwMode="auto">
              <a:xfrm flipH="1" flipV="1">
                <a:off x="1785"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8" name="Line 2271">
                <a:extLst>
                  <a:ext uri="{FF2B5EF4-FFF2-40B4-BE49-F238E27FC236}">
                    <a16:creationId xmlns:a16="http://schemas.microsoft.com/office/drawing/2014/main" id="{207A9B8F-0532-4CCA-AE31-D14A41079831}"/>
                  </a:ext>
                </a:extLst>
              </p:cNvPr>
              <p:cNvSpPr>
                <a:spLocks noChangeShapeType="1"/>
              </p:cNvSpPr>
              <p:nvPr/>
            </p:nvSpPr>
            <p:spPr bwMode="auto">
              <a:xfrm flipH="1" flipV="1">
                <a:off x="1800"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79" name="Line 2272">
                <a:extLst>
                  <a:ext uri="{FF2B5EF4-FFF2-40B4-BE49-F238E27FC236}">
                    <a16:creationId xmlns:a16="http://schemas.microsoft.com/office/drawing/2014/main" id="{F5941841-2D7C-475D-AD8B-C51138A5EADF}"/>
                  </a:ext>
                </a:extLst>
              </p:cNvPr>
              <p:cNvSpPr>
                <a:spLocks noChangeShapeType="1"/>
              </p:cNvSpPr>
              <p:nvPr/>
            </p:nvSpPr>
            <p:spPr bwMode="auto">
              <a:xfrm flipH="1" flipV="1">
                <a:off x="1815"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0" name="Line 2273">
                <a:extLst>
                  <a:ext uri="{FF2B5EF4-FFF2-40B4-BE49-F238E27FC236}">
                    <a16:creationId xmlns:a16="http://schemas.microsoft.com/office/drawing/2014/main" id="{22BFBCDD-8B82-43C2-B9C6-0C81C9E2E50E}"/>
                  </a:ext>
                </a:extLst>
              </p:cNvPr>
              <p:cNvSpPr>
                <a:spLocks noChangeShapeType="1"/>
              </p:cNvSpPr>
              <p:nvPr/>
            </p:nvSpPr>
            <p:spPr bwMode="auto">
              <a:xfrm flipH="1" flipV="1">
                <a:off x="1830"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1" name="Line 2274">
                <a:extLst>
                  <a:ext uri="{FF2B5EF4-FFF2-40B4-BE49-F238E27FC236}">
                    <a16:creationId xmlns:a16="http://schemas.microsoft.com/office/drawing/2014/main" id="{BA03191E-1973-46A8-8D63-79BEA5A56343}"/>
                  </a:ext>
                </a:extLst>
              </p:cNvPr>
              <p:cNvSpPr>
                <a:spLocks noChangeShapeType="1"/>
              </p:cNvSpPr>
              <p:nvPr/>
            </p:nvSpPr>
            <p:spPr bwMode="auto">
              <a:xfrm flipH="1" flipV="1">
                <a:off x="1845"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2" name="Line 2275">
                <a:extLst>
                  <a:ext uri="{FF2B5EF4-FFF2-40B4-BE49-F238E27FC236}">
                    <a16:creationId xmlns:a16="http://schemas.microsoft.com/office/drawing/2014/main" id="{9C928277-9E47-4A71-A46D-968D2D34B841}"/>
                  </a:ext>
                </a:extLst>
              </p:cNvPr>
              <p:cNvSpPr>
                <a:spLocks noChangeShapeType="1"/>
              </p:cNvSpPr>
              <p:nvPr/>
            </p:nvSpPr>
            <p:spPr bwMode="auto">
              <a:xfrm flipH="1" flipV="1">
                <a:off x="1860"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3" name="Line 2276">
                <a:extLst>
                  <a:ext uri="{FF2B5EF4-FFF2-40B4-BE49-F238E27FC236}">
                    <a16:creationId xmlns:a16="http://schemas.microsoft.com/office/drawing/2014/main" id="{9590B67C-48F5-434F-9662-32FC37D31D14}"/>
                  </a:ext>
                </a:extLst>
              </p:cNvPr>
              <p:cNvSpPr>
                <a:spLocks noChangeShapeType="1"/>
              </p:cNvSpPr>
              <p:nvPr/>
            </p:nvSpPr>
            <p:spPr bwMode="auto">
              <a:xfrm flipH="1" flipV="1">
                <a:off x="1876"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4" name="Line 2277">
                <a:extLst>
                  <a:ext uri="{FF2B5EF4-FFF2-40B4-BE49-F238E27FC236}">
                    <a16:creationId xmlns:a16="http://schemas.microsoft.com/office/drawing/2014/main" id="{2B94F4E3-8418-41C4-AE45-516F26AE50C8}"/>
                  </a:ext>
                </a:extLst>
              </p:cNvPr>
              <p:cNvSpPr>
                <a:spLocks noChangeShapeType="1"/>
              </p:cNvSpPr>
              <p:nvPr/>
            </p:nvSpPr>
            <p:spPr bwMode="auto">
              <a:xfrm flipH="1" flipV="1">
                <a:off x="1891"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5" name="Line 2278">
                <a:extLst>
                  <a:ext uri="{FF2B5EF4-FFF2-40B4-BE49-F238E27FC236}">
                    <a16:creationId xmlns:a16="http://schemas.microsoft.com/office/drawing/2014/main" id="{9C491BD9-E5C9-49EA-8C3D-5C86B3A34728}"/>
                  </a:ext>
                </a:extLst>
              </p:cNvPr>
              <p:cNvSpPr>
                <a:spLocks noChangeShapeType="1"/>
              </p:cNvSpPr>
              <p:nvPr/>
            </p:nvSpPr>
            <p:spPr bwMode="auto">
              <a:xfrm flipH="1" flipV="1">
                <a:off x="1906"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6" name="Line 2279">
                <a:extLst>
                  <a:ext uri="{FF2B5EF4-FFF2-40B4-BE49-F238E27FC236}">
                    <a16:creationId xmlns:a16="http://schemas.microsoft.com/office/drawing/2014/main" id="{ABA84FE1-CF03-4DBF-A76F-BC1E406FE87F}"/>
                  </a:ext>
                </a:extLst>
              </p:cNvPr>
              <p:cNvSpPr>
                <a:spLocks noChangeShapeType="1"/>
              </p:cNvSpPr>
              <p:nvPr/>
            </p:nvSpPr>
            <p:spPr bwMode="auto">
              <a:xfrm flipH="1" flipV="1">
                <a:off x="1921"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7" name="Line 2280">
                <a:extLst>
                  <a:ext uri="{FF2B5EF4-FFF2-40B4-BE49-F238E27FC236}">
                    <a16:creationId xmlns:a16="http://schemas.microsoft.com/office/drawing/2014/main" id="{96415E99-634D-477F-ADB8-8930EBB1E44A}"/>
                  </a:ext>
                </a:extLst>
              </p:cNvPr>
              <p:cNvSpPr>
                <a:spLocks noChangeShapeType="1"/>
              </p:cNvSpPr>
              <p:nvPr/>
            </p:nvSpPr>
            <p:spPr bwMode="auto">
              <a:xfrm flipH="1" flipV="1">
                <a:off x="1936"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8" name="Line 2281">
                <a:extLst>
                  <a:ext uri="{FF2B5EF4-FFF2-40B4-BE49-F238E27FC236}">
                    <a16:creationId xmlns:a16="http://schemas.microsoft.com/office/drawing/2014/main" id="{DC7350B3-5A9B-4D55-9C27-7DF31C6A15F5}"/>
                  </a:ext>
                </a:extLst>
              </p:cNvPr>
              <p:cNvSpPr>
                <a:spLocks noChangeShapeType="1"/>
              </p:cNvSpPr>
              <p:nvPr/>
            </p:nvSpPr>
            <p:spPr bwMode="auto">
              <a:xfrm flipH="1" flipV="1">
                <a:off x="1951"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89" name="Line 2282">
                <a:extLst>
                  <a:ext uri="{FF2B5EF4-FFF2-40B4-BE49-F238E27FC236}">
                    <a16:creationId xmlns:a16="http://schemas.microsoft.com/office/drawing/2014/main" id="{4699A685-C3AD-4D9D-B5DC-C1B8A04F9B02}"/>
                  </a:ext>
                </a:extLst>
              </p:cNvPr>
              <p:cNvSpPr>
                <a:spLocks noChangeShapeType="1"/>
              </p:cNvSpPr>
              <p:nvPr/>
            </p:nvSpPr>
            <p:spPr bwMode="auto">
              <a:xfrm flipH="1" flipV="1">
                <a:off x="1967"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0" name="Line 2283">
                <a:extLst>
                  <a:ext uri="{FF2B5EF4-FFF2-40B4-BE49-F238E27FC236}">
                    <a16:creationId xmlns:a16="http://schemas.microsoft.com/office/drawing/2014/main" id="{CADB3C8F-A285-4A9E-929A-0ECB8AF67938}"/>
                  </a:ext>
                </a:extLst>
              </p:cNvPr>
              <p:cNvSpPr>
                <a:spLocks noChangeShapeType="1"/>
              </p:cNvSpPr>
              <p:nvPr/>
            </p:nvSpPr>
            <p:spPr bwMode="auto">
              <a:xfrm flipH="1" flipV="1">
                <a:off x="1982"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1" name="Line 2284">
                <a:extLst>
                  <a:ext uri="{FF2B5EF4-FFF2-40B4-BE49-F238E27FC236}">
                    <a16:creationId xmlns:a16="http://schemas.microsoft.com/office/drawing/2014/main" id="{E0A2406F-BB80-4870-AA95-CCD602F95A0A}"/>
                  </a:ext>
                </a:extLst>
              </p:cNvPr>
              <p:cNvSpPr>
                <a:spLocks noChangeShapeType="1"/>
              </p:cNvSpPr>
              <p:nvPr/>
            </p:nvSpPr>
            <p:spPr bwMode="auto">
              <a:xfrm flipH="1" flipV="1">
                <a:off x="1997"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2" name="Line 2285">
                <a:extLst>
                  <a:ext uri="{FF2B5EF4-FFF2-40B4-BE49-F238E27FC236}">
                    <a16:creationId xmlns:a16="http://schemas.microsoft.com/office/drawing/2014/main" id="{5323D3C0-F9AE-4B58-B470-88E2C8147171}"/>
                  </a:ext>
                </a:extLst>
              </p:cNvPr>
              <p:cNvSpPr>
                <a:spLocks noChangeShapeType="1"/>
              </p:cNvSpPr>
              <p:nvPr/>
            </p:nvSpPr>
            <p:spPr bwMode="auto">
              <a:xfrm flipH="1" flipV="1">
                <a:off x="2012"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3" name="Line 2286">
                <a:extLst>
                  <a:ext uri="{FF2B5EF4-FFF2-40B4-BE49-F238E27FC236}">
                    <a16:creationId xmlns:a16="http://schemas.microsoft.com/office/drawing/2014/main" id="{9FE3E40D-D2CE-4E94-A188-D13431A2EB4F}"/>
                  </a:ext>
                </a:extLst>
              </p:cNvPr>
              <p:cNvSpPr>
                <a:spLocks noChangeShapeType="1"/>
              </p:cNvSpPr>
              <p:nvPr/>
            </p:nvSpPr>
            <p:spPr bwMode="auto">
              <a:xfrm flipH="1" flipV="1">
                <a:off x="2027"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4" name="Line 2287">
                <a:extLst>
                  <a:ext uri="{FF2B5EF4-FFF2-40B4-BE49-F238E27FC236}">
                    <a16:creationId xmlns:a16="http://schemas.microsoft.com/office/drawing/2014/main" id="{A79DEC55-BEE1-4E32-B49F-D0FB87ADFA02}"/>
                  </a:ext>
                </a:extLst>
              </p:cNvPr>
              <p:cNvSpPr>
                <a:spLocks noChangeShapeType="1"/>
              </p:cNvSpPr>
              <p:nvPr/>
            </p:nvSpPr>
            <p:spPr bwMode="auto">
              <a:xfrm flipH="1" flipV="1">
                <a:off x="2042"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5" name="Line 2288">
                <a:extLst>
                  <a:ext uri="{FF2B5EF4-FFF2-40B4-BE49-F238E27FC236}">
                    <a16:creationId xmlns:a16="http://schemas.microsoft.com/office/drawing/2014/main" id="{E13F7459-E8FA-44E6-BB3E-885E5EC4BBCD}"/>
                  </a:ext>
                </a:extLst>
              </p:cNvPr>
              <p:cNvSpPr>
                <a:spLocks noChangeShapeType="1"/>
              </p:cNvSpPr>
              <p:nvPr/>
            </p:nvSpPr>
            <p:spPr bwMode="auto">
              <a:xfrm flipH="1" flipV="1">
                <a:off x="2395"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6" name="Line 2289">
                <a:extLst>
                  <a:ext uri="{FF2B5EF4-FFF2-40B4-BE49-F238E27FC236}">
                    <a16:creationId xmlns:a16="http://schemas.microsoft.com/office/drawing/2014/main" id="{14DD51C1-9B9F-463C-8A14-D3EFD6819359}"/>
                  </a:ext>
                </a:extLst>
              </p:cNvPr>
              <p:cNvSpPr>
                <a:spLocks noChangeShapeType="1"/>
              </p:cNvSpPr>
              <p:nvPr/>
            </p:nvSpPr>
            <p:spPr bwMode="auto">
              <a:xfrm flipH="1" flipV="1">
                <a:off x="2410"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7" name="Line 2290">
                <a:extLst>
                  <a:ext uri="{FF2B5EF4-FFF2-40B4-BE49-F238E27FC236}">
                    <a16:creationId xmlns:a16="http://schemas.microsoft.com/office/drawing/2014/main" id="{432C8F40-B90C-4D1E-8B74-01D3C6BA028B}"/>
                  </a:ext>
                </a:extLst>
              </p:cNvPr>
              <p:cNvSpPr>
                <a:spLocks noChangeShapeType="1"/>
              </p:cNvSpPr>
              <p:nvPr/>
            </p:nvSpPr>
            <p:spPr bwMode="auto">
              <a:xfrm flipH="1" flipV="1">
                <a:off x="2425"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8" name="Line 2291">
                <a:extLst>
                  <a:ext uri="{FF2B5EF4-FFF2-40B4-BE49-F238E27FC236}">
                    <a16:creationId xmlns:a16="http://schemas.microsoft.com/office/drawing/2014/main" id="{4AA17418-57EB-4B4B-966C-C008B3C2E327}"/>
                  </a:ext>
                </a:extLst>
              </p:cNvPr>
              <p:cNvSpPr>
                <a:spLocks noChangeShapeType="1"/>
              </p:cNvSpPr>
              <p:nvPr/>
            </p:nvSpPr>
            <p:spPr bwMode="auto">
              <a:xfrm flipH="1" flipV="1">
                <a:off x="2440"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99" name="Line 2292">
                <a:extLst>
                  <a:ext uri="{FF2B5EF4-FFF2-40B4-BE49-F238E27FC236}">
                    <a16:creationId xmlns:a16="http://schemas.microsoft.com/office/drawing/2014/main" id="{161472A8-DCFC-4E6A-BAED-D198A55FB01B}"/>
                  </a:ext>
                </a:extLst>
              </p:cNvPr>
              <p:cNvSpPr>
                <a:spLocks noChangeShapeType="1"/>
              </p:cNvSpPr>
              <p:nvPr/>
            </p:nvSpPr>
            <p:spPr bwMode="auto">
              <a:xfrm flipH="1" flipV="1">
                <a:off x="2456"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0" name="Line 2293">
                <a:extLst>
                  <a:ext uri="{FF2B5EF4-FFF2-40B4-BE49-F238E27FC236}">
                    <a16:creationId xmlns:a16="http://schemas.microsoft.com/office/drawing/2014/main" id="{B984A712-5B2B-43DA-A36C-28AFA21CA629}"/>
                  </a:ext>
                </a:extLst>
              </p:cNvPr>
              <p:cNvSpPr>
                <a:spLocks noChangeShapeType="1"/>
              </p:cNvSpPr>
              <p:nvPr/>
            </p:nvSpPr>
            <p:spPr bwMode="auto">
              <a:xfrm flipH="1" flipV="1">
                <a:off x="2471"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1" name="Line 2294">
                <a:extLst>
                  <a:ext uri="{FF2B5EF4-FFF2-40B4-BE49-F238E27FC236}">
                    <a16:creationId xmlns:a16="http://schemas.microsoft.com/office/drawing/2014/main" id="{4500EFC0-1F7B-4CF7-B1F5-5421ECD34D65}"/>
                  </a:ext>
                </a:extLst>
              </p:cNvPr>
              <p:cNvSpPr>
                <a:spLocks noChangeShapeType="1"/>
              </p:cNvSpPr>
              <p:nvPr/>
            </p:nvSpPr>
            <p:spPr bwMode="auto">
              <a:xfrm flipH="1" flipV="1">
                <a:off x="2486"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2" name="Line 2295">
                <a:extLst>
                  <a:ext uri="{FF2B5EF4-FFF2-40B4-BE49-F238E27FC236}">
                    <a16:creationId xmlns:a16="http://schemas.microsoft.com/office/drawing/2014/main" id="{B09A86C3-E03A-43D5-B323-48C7AD862632}"/>
                  </a:ext>
                </a:extLst>
              </p:cNvPr>
              <p:cNvSpPr>
                <a:spLocks noChangeShapeType="1"/>
              </p:cNvSpPr>
              <p:nvPr/>
            </p:nvSpPr>
            <p:spPr bwMode="auto">
              <a:xfrm flipH="1" flipV="1">
                <a:off x="2501"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3" name="Line 2296">
                <a:extLst>
                  <a:ext uri="{FF2B5EF4-FFF2-40B4-BE49-F238E27FC236}">
                    <a16:creationId xmlns:a16="http://schemas.microsoft.com/office/drawing/2014/main" id="{F8B356F0-9640-49C6-AC64-B8F48AE60E9F}"/>
                  </a:ext>
                </a:extLst>
              </p:cNvPr>
              <p:cNvSpPr>
                <a:spLocks noChangeShapeType="1"/>
              </p:cNvSpPr>
              <p:nvPr/>
            </p:nvSpPr>
            <p:spPr bwMode="auto">
              <a:xfrm flipH="1" flipV="1">
                <a:off x="2516"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4" name="Line 2297">
                <a:extLst>
                  <a:ext uri="{FF2B5EF4-FFF2-40B4-BE49-F238E27FC236}">
                    <a16:creationId xmlns:a16="http://schemas.microsoft.com/office/drawing/2014/main" id="{2F7CA290-D68F-4DED-93E1-E0F542FCE14F}"/>
                  </a:ext>
                </a:extLst>
              </p:cNvPr>
              <p:cNvSpPr>
                <a:spLocks noChangeShapeType="1"/>
              </p:cNvSpPr>
              <p:nvPr/>
            </p:nvSpPr>
            <p:spPr bwMode="auto">
              <a:xfrm flipH="1" flipV="1">
                <a:off x="2531"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5" name="Line 2298">
                <a:extLst>
                  <a:ext uri="{FF2B5EF4-FFF2-40B4-BE49-F238E27FC236}">
                    <a16:creationId xmlns:a16="http://schemas.microsoft.com/office/drawing/2014/main" id="{94DE291B-6AD7-42EA-871E-9EAFD7987C19}"/>
                  </a:ext>
                </a:extLst>
              </p:cNvPr>
              <p:cNvSpPr>
                <a:spLocks noChangeShapeType="1"/>
              </p:cNvSpPr>
              <p:nvPr/>
            </p:nvSpPr>
            <p:spPr bwMode="auto">
              <a:xfrm flipH="1" flipV="1">
                <a:off x="2547"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6" name="Line 2299">
                <a:extLst>
                  <a:ext uri="{FF2B5EF4-FFF2-40B4-BE49-F238E27FC236}">
                    <a16:creationId xmlns:a16="http://schemas.microsoft.com/office/drawing/2014/main" id="{07BF590A-5FC4-4CEF-ADAB-6D8E64175493}"/>
                  </a:ext>
                </a:extLst>
              </p:cNvPr>
              <p:cNvSpPr>
                <a:spLocks noChangeShapeType="1"/>
              </p:cNvSpPr>
              <p:nvPr/>
            </p:nvSpPr>
            <p:spPr bwMode="auto">
              <a:xfrm flipV="1">
                <a:off x="820" y="2546"/>
                <a:ext cx="8"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7" name="Line 2300">
                <a:extLst>
                  <a:ext uri="{FF2B5EF4-FFF2-40B4-BE49-F238E27FC236}">
                    <a16:creationId xmlns:a16="http://schemas.microsoft.com/office/drawing/2014/main" id="{F871080D-2B54-4B82-B8B3-704ABB2C6BF2}"/>
                  </a:ext>
                </a:extLst>
              </p:cNvPr>
              <p:cNvSpPr>
                <a:spLocks noChangeShapeType="1"/>
              </p:cNvSpPr>
              <p:nvPr/>
            </p:nvSpPr>
            <p:spPr bwMode="auto">
              <a:xfrm flipV="1">
                <a:off x="857"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8" name="Line 2301">
                <a:extLst>
                  <a:ext uri="{FF2B5EF4-FFF2-40B4-BE49-F238E27FC236}">
                    <a16:creationId xmlns:a16="http://schemas.microsoft.com/office/drawing/2014/main" id="{AECE9FE8-1B63-4561-B805-642712F2EFA2}"/>
                  </a:ext>
                </a:extLst>
              </p:cNvPr>
              <p:cNvSpPr>
                <a:spLocks noChangeShapeType="1"/>
              </p:cNvSpPr>
              <p:nvPr/>
            </p:nvSpPr>
            <p:spPr bwMode="auto">
              <a:xfrm flipV="1">
                <a:off x="908"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09" name="Line 2302">
                <a:extLst>
                  <a:ext uri="{FF2B5EF4-FFF2-40B4-BE49-F238E27FC236}">
                    <a16:creationId xmlns:a16="http://schemas.microsoft.com/office/drawing/2014/main" id="{4FC06C46-A664-48CB-B3EA-0420701D8468}"/>
                  </a:ext>
                </a:extLst>
              </p:cNvPr>
              <p:cNvSpPr>
                <a:spLocks noChangeShapeType="1"/>
              </p:cNvSpPr>
              <p:nvPr/>
            </p:nvSpPr>
            <p:spPr bwMode="auto">
              <a:xfrm flipV="1">
                <a:off x="958"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0" name="Line 2303">
                <a:extLst>
                  <a:ext uri="{FF2B5EF4-FFF2-40B4-BE49-F238E27FC236}">
                    <a16:creationId xmlns:a16="http://schemas.microsoft.com/office/drawing/2014/main" id="{10C20089-C298-4CEA-B45B-9FBA0FA730DC}"/>
                  </a:ext>
                </a:extLst>
              </p:cNvPr>
              <p:cNvSpPr>
                <a:spLocks noChangeShapeType="1"/>
              </p:cNvSpPr>
              <p:nvPr/>
            </p:nvSpPr>
            <p:spPr bwMode="auto">
              <a:xfrm flipV="1">
                <a:off x="1009"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1" name="Line 2304">
                <a:extLst>
                  <a:ext uri="{FF2B5EF4-FFF2-40B4-BE49-F238E27FC236}">
                    <a16:creationId xmlns:a16="http://schemas.microsoft.com/office/drawing/2014/main" id="{AFF113DB-1749-4CEA-8D1A-3CA6D7CCA558}"/>
                  </a:ext>
                </a:extLst>
              </p:cNvPr>
              <p:cNvSpPr>
                <a:spLocks noChangeShapeType="1"/>
              </p:cNvSpPr>
              <p:nvPr/>
            </p:nvSpPr>
            <p:spPr bwMode="auto">
              <a:xfrm flipV="1">
                <a:off x="1059"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2" name="Line 2305">
                <a:extLst>
                  <a:ext uri="{FF2B5EF4-FFF2-40B4-BE49-F238E27FC236}">
                    <a16:creationId xmlns:a16="http://schemas.microsoft.com/office/drawing/2014/main" id="{16C28207-BF8A-4232-AA9C-469C7D30E98F}"/>
                  </a:ext>
                </a:extLst>
              </p:cNvPr>
              <p:cNvSpPr>
                <a:spLocks noChangeShapeType="1"/>
              </p:cNvSpPr>
              <p:nvPr/>
            </p:nvSpPr>
            <p:spPr bwMode="auto">
              <a:xfrm flipV="1">
                <a:off x="1110"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3" name="Line 2306">
                <a:extLst>
                  <a:ext uri="{FF2B5EF4-FFF2-40B4-BE49-F238E27FC236}">
                    <a16:creationId xmlns:a16="http://schemas.microsoft.com/office/drawing/2014/main" id="{79349656-91DB-4935-A232-1D4C8E9DD109}"/>
                  </a:ext>
                </a:extLst>
              </p:cNvPr>
              <p:cNvSpPr>
                <a:spLocks noChangeShapeType="1"/>
              </p:cNvSpPr>
              <p:nvPr/>
            </p:nvSpPr>
            <p:spPr bwMode="auto">
              <a:xfrm flipV="1">
                <a:off x="1160"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4" name="Line 2307">
                <a:extLst>
                  <a:ext uri="{FF2B5EF4-FFF2-40B4-BE49-F238E27FC236}">
                    <a16:creationId xmlns:a16="http://schemas.microsoft.com/office/drawing/2014/main" id="{6F162D5D-1796-41FF-8E3B-8B68ACFF96FC}"/>
                  </a:ext>
                </a:extLst>
              </p:cNvPr>
              <p:cNvSpPr>
                <a:spLocks noChangeShapeType="1"/>
              </p:cNvSpPr>
              <p:nvPr/>
            </p:nvSpPr>
            <p:spPr bwMode="auto">
              <a:xfrm flipV="1">
                <a:off x="1211"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5" name="Line 2308">
                <a:extLst>
                  <a:ext uri="{FF2B5EF4-FFF2-40B4-BE49-F238E27FC236}">
                    <a16:creationId xmlns:a16="http://schemas.microsoft.com/office/drawing/2014/main" id="{8B78878B-432B-4FB5-89A5-534EDCBE3E52}"/>
                  </a:ext>
                </a:extLst>
              </p:cNvPr>
              <p:cNvSpPr>
                <a:spLocks noChangeShapeType="1"/>
              </p:cNvSpPr>
              <p:nvPr/>
            </p:nvSpPr>
            <p:spPr bwMode="auto">
              <a:xfrm flipV="1">
                <a:off x="1262"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6" name="Line 2309">
                <a:extLst>
                  <a:ext uri="{FF2B5EF4-FFF2-40B4-BE49-F238E27FC236}">
                    <a16:creationId xmlns:a16="http://schemas.microsoft.com/office/drawing/2014/main" id="{A2582203-7E6C-401F-BEAC-854F6790A74F}"/>
                  </a:ext>
                </a:extLst>
              </p:cNvPr>
              <p:cNvSpPr>
                <a:spLocks noChangeShapeType="1"/>
              </p:cNvSpPr>
              <p:nvPr/>
            </p:nvSpPr>
            <p:spPr bwMode="auto">
              <a:xfrm flipV="1">
                <a:off x="1312"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7" name="Line 2310">
                <a:extLst>
                  <a:ext uri="{FF2B5EF4-FFF2-40B4-BE49-F238E27FC236}">
                    <a16:creationId xmlns:a16="http://schemas.microsoft.com/office/drawing/2014/main" id="{897F81D3-9EB4-40FF-AE40-892EF27F1FDA}"/>
                  </a:ext>
                </a:extLst>
              </p:cNvPr>
              <p:cNvSpPr>
                <a:spLocks noChangeShapeType="1"/>
              </p:cNvSpPr>
              <p:nvPr/>
            </p:nvSpPr>
            <p:spPr bwMode="auto">
              <a:xfrm flipV="1">
                <a:off x="1363"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8" name="Line 2311">
                <a:extLst>
                  <a:ext uri="{FF2B5EF4-FFF2-40B4-BE49-F238E27FC236}">
                    <a16:creationId xmlns:a16="http://schemas.microsoft.com/office/drawing/2014/main" id="{1FF4EF01-3698-4F98-B7EE-D083B706C512}"/>
                  </a:ext>
                </a:extLst>
              </p:cNvPr>
              <p:cNvSpPr>
                <a:spLocks noChangeShapeType="1"/>
              </p:cNvSpPr>
              <p:nvPr/>
            </p:nvSpPr>
            <p:spPr bwMode="auto">
              <a:xfrm flipV="1">
                <a:off x="1413"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19" name="Line 2312">
                <a:extLst>
                  <a:ext uri="{FF2B5EF4-FFF2-40B4-BE49-F238E27FC236}">
                    <a16:creationId xmlns:a16="http://schemas.microsoft.com/office/drawing/2014/main" id="{E5D35BB8-17E9-4876-B84B-312084C208FD}"/>
                  </a:ext>
                </a:extLst>
              </p:cNvPr>
              <p:cNvSpPr>
                <a:spLocks noChangeShapeType="1"/>
              </p:cNvSpPr>
              <p:nvPr/>
            </p:nvSpPr>
            <p:spPr bwMode="auto">
              <a:xfrm flipV="1">
                <a:off x="1464"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0" name="Line 2313">
                <a:extLst>
                  <a:ext uri="{FF2B5EF4-FFF2-40B4-BE49-F238E27FC236}">
                    <a16:creationId xmlns:a16="http://schemas.microsoft.com/office/drawing/2014/main" id="{9DF93136-155B-4303-9696-896F6F913EF5}"/>
                  </a:ext>
                </a:extLst>
              </p:cNvPr>
              <p:cNvSpPr>
                <a:spLocks noChangeShapeType="1"/>
              </p:cNvSpPr>
              <p:nvPr/>
            </p:nvSpPr>
            <p:spPr bwMode="auto">
              <a:xfrm flipV="1">
                <a:off x="1514"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1" name="Line 2314">
                <a:extLst>
                  <a:ext uri="{FF2B5EF4-FFF2-40B4-BE49-F238E27FC236}">
                    <a16:creationId xmlns:a16="http://schemas.microsoft.com/office/drawing/2014/main" id="{1A279C73-3B7A-4991-8888-08EBDB0033D7}"/>
                  </a:ext>
                </a:extLst>
              </p:cNvPr>
              <p:cNvSpPr>
                <a:spLocks noChangeShapeType="1"/>
              </p:cNvSpPr>
              <p:nvPr/>
            </p:nvSpPr>
            <p:spPr bwMode="auto">
              <a:xfrm flipV="1">
                <a:off x="1227"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2" name="Line 2315">
                <a:extLst>
                  <a:ext uri="{FF2B5EF4-FFF2-40B4-BE49-F238E27FC236}">
                    <a16:creationId xmlns:a16="http://schemas.microsoft.com/office/drawing/2014/main" id="{D660B8A1-5783-4741-AFBE-E4551B38F4AD}"/>
                  </a:ext>
                </a:extLst>
              </p:cNvPr>
              <p:cNvSpPr>
                <a:spLocks noChangeShapeType="1"/>
              </p:cNvSpPr>
              <p:nvPr/>
            </p:nvSpPr>
            <p:spPr bwMode="auto">
              <a:xfrm flipV="1">
                <a:off x="1278"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3" name="Line 2316">
                <a:extLst>
                  <a:ext uri="{FF2B5EF4-FFF2-40B4-BE49-F238E27FC236}">
                    <a16:creationId xmlns:a16="http://schemas.microsoft.com/office/drawing/2014/main" id="{CF8E8339-4F81-4AD1-90FA-BFCF9D545005}"/>
                  </a:ext>
                </a:extLst>
              </p:cNvPr>
              <p:cNvSpPr>
                <a:spLocks noChangeShapeType="1"/>
              </p:cNvSpPr>
              <p:nvPr/>
            </p:nvSpPr>
            <p:spPr bwMode="auto">
              <a:xfrm flipV="1">
                <a:off x="1328"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4" name="Line 2317">
                <a:extLst>
                  <a:ext uri="{FF2B5EF4-FFF2-40B4-BE49-F238E27FC236}">
                    <a16:creationId xmlns:a16="http://schemas.microsoft.com/office/drawing/2014/main" id="{2DDFEDDC-058B-4DBB-AD84-4BF50D17C7A0}"/>
                  </a:ext>
                </a:extLst>
              </p:cNvPr>
              <p:cNvSpPr>
                <a:spLocks noChangeShapeType="1"/>
              </p:cNvSpPr>
              <p:nvPr/>
            </p:nvSpPr>
            <p:spPr bwMode="auto">
              <a:xfrm flipV="1">
                <a:off x="1379"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5" name="Line 2318">
                <a:extLst>
                  <a:ext uri="{FF2B5EF4-FFF2-40B4-BE49-F238E27FC236}">
                    <a16:creationId xmlns:a16="http://schemas.microsoft.com/office/drawing/2014/main" id="{440C4929-5E2C-4E6D-96EE-4207817D9DAC}"/>
                  </a:ext>
                </a:extLst>
              </p:cNvPr>
              <p:cNvSpPr>
                <a:spLocks noChangeShapeType="1"/>
              </p:cNvSpPr>
              <p:nvPr/>
            </p:nvSpPr>
            <p:spPr bwMode="auto">
              <a:xfrm flipV="1">
                <a:off x="1430"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6" name="Line 2319">
                <a:extLst>
                  <a:ext uri="{FF2B5EF4-FFF2-40B4-BE49-F238E27FC236}">
                    <a16:creationId xmlns:a16="http://schemas.microsoft.com/office/drawing/2014/main" id="{372B13D1-C3AE-4FF8-89A0-CDB4538B434E}"/>
                  </a:ext>
                </a:extLst>
              </p:cNvPr>
              <p:cNvSpPr>
                <a:spLocks noChangeShapeType="1"/>
              </p:cNvSpPr>
              <p:nvPr/>
            </p:nvSpPr>
            <p:spPr bwMode="auto">
              <a:xfrm flipV="1">
                <a:off x="1480"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7" name="Line 2320">
                <a:extLst>
                  <a:ext uri="{FF2B5EF4-FFF2-40B4-BE49-F238E27FC236}">
                    <a16:creationId xmlns:a16="http://schemas.microsoft.com/office/drawing/2014/main" id="{E63FF2EE-8FA9-4E58-97A3-E271A8C7D337}"/>
                  </a:ext>
                </a:extLst>
              </p:cNvPr>
              <p:cNvSpPr>
                <a:spLocks noChangeShapeType="1"/>
              </p:cNvSpPr>
              <p:nvPr/>
            </p:nvSpPr>
            <p:spPr bwMode="auto">
              <a:xfrm flipV="1">
                <a:off x="1531"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8" name="Line 2321">
                <a:extLst>
                  <a:ext uri="{FF2B5EF4-FFF2-40B4-BE49-F238E27FC236}">
                    <a16:creationId xmlns:a16="http://schemas.microsoft.com/office/drawing/2014/main" id="{03710564-25E0-4F2F-9A3F-456A8B1B1FC3}"/>
                  </a:ext>
                </a:extLst>
              </p:cNvPr>
              <p:cNvSpPr>
                <a:spLocks noChangeShapeType="1"/>
              </p:cNvSpPr>
              <p:nvPr/>
            </p:nvSpPr>
            <p:spPr bwMode="auto">
              <a:xfrm flipV="1">
                <a:off x="1581"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29" name="Line 2322">
                <a:extLst>
                  <a:ext uri="{FF2B5EF4-FFF2-40B4-BE49-F238E27FC236}">
                    <a16:creationId xmlns:a16="http://schemas.microsoft.com/office/drawing/2014/main" id="{190A954F-7998-40D1-B9D8-13D0B45F58FF}"/>
                  </a:ext>
                </a:extLst>
              </p:cNvPr>
              <p:cNvSpPr>
                <a:spLocks noChangeShapeType="1"/>
              </p:cNvSpPr>
              <p:nvPr/>
            </p:nvSpPr>
            <p:spPr bwMode="auto">
              <a:xfrm flipV="1">
                <a:off x="1632"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0" name="Line 2323">
                <a:extLst>
                  <a:ext uri="{FF2B5EF4-FFF2-40B4-BE49-F238E27FC236}">
                    <a16:creationId xmlns:a16="http://schemas.microsoft.com/office/drawing/2014/main" id="{169366CD-829D-4FE9-9026-2C6DFE6E1924}"/>
                  </a:ext>
                </a:extLst>
              </p:cNvPr>
              <p:cNvSpPr>
                <a:spLocks noChangeShapeType="1"/>
              </p:cNvSpPr>
              <p:nvPr/>
            </p:nvSpPr>
            <p:spPr bwMode="auto">
              <a:xfrm flipV="1">
                <a:off x="1682"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1" name="Line 2324">
                <a:extLst>
                  <a:ext uri="{FF2B5EF4-FFF2-40B4-BE49-F238E27FC236}">
                    <a16:creationId xmlns:a16="http://schemas.microsoft.com/office/drawing/2014/main" id="{B3FA19ED-8854-4C43-A431-C84F1052054D}"/>
                  </a:ext>
                </a:extLst>
              </p:cNvPr>
              <p:cNvSpPr>
                <a:spLocks noChangeShapeType="1"/>
              </p:cNvSpPr>
              <p:nvPr/>
            </p:nvSpPr>
            <p:spPr bwMode="auto">
              <a:xfrm flipV="1">
                <a:off x="1733"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2" name="Line 2325">
                <a:extLst>
                  <a:ext uri="{FF2B5EF4-FFF2-40B4-BE49-F238E27FC236}">
                    <a16:creationId xmlns:a16="http://schemas.microsoft.com/office/drawing/2014/main" id="{39BD039A-1B27-479B-B71F-AA9EF7001F05}"/>
                  </a:ext>
                </a:extLst>
              </p:cNvPr>
              <p:cNvSpPr>
                <a:spLocks noChangeShapeType="1"/>
              </p:cNvSpPr>
              <p:nvPr/>
            </p:nvSpPr>
            <p:spPr bwMode="auto">
              <a:xfrm flipV="1">
                <a:off x="1783"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3" name="Line 2326">
                <a:extLst>
                  <a:ext uri="{FF2B5EF4-FFF2-40B4-BE49-F238E27FC236}">
                    <a16:creationId xmlns:a16="http://schemas.microsoft.com/office/drawing/2014/main" id="{F89DE076-50BA-4A27-ADCA-5CE529484434}"/>
                  </a:ext>
                </a:extLst>
              </p:cNvPr>
              <p:cNvSpPr>
                <a:spLocks noChangeShapeType="1"/>
              </p:cNvSpPr>
              <p:nvPr/>
            </p:nvSpPr>
            <p:spPr bwMode="auto">
              <a:xfrm flipV="1">
                <a:off x="1834"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4" name="Line 2327">
                <a:extLst>
                  <a:ext uri="{FF2B5EF4-FFF2-40B4-BE49-F238E27FC236}">
                    <a16:creationId xmlns:a16="http://schemas.microsoft.com/office/drawing/2014/main" id="{3A1AD129-2A6B-4F3E-B9F1-CEAE79214C45}"/>
                  </a:ext>
                </a:extLst>
              </p:cNvPr>
              <p:cNvSpPr>
                <a:spLocks noChangeShapeType="1"/>
              </p:cNvSpPr>
              <p:nvPr/>
            </p:nvSpPr>
            <p:spPr bwMode="auto">
              <a:xfrm flipV="1">
                <a:off x="1884"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5" name="Line 2328">
                <a:extLst>
                  <a:ext uri="{FF2B5EF4-FFF2-40B4-BE49-F238E27FC236}">
                    <a16:creationId xmlns:a16="http://schemas.microsoft.com/office/drawing/2014/main" id="{51D457F4-3A42-437A-B710-3AF7B122017C}"/>
                  </a:ext>
                </a:extLst>
              </p:cNvPr>
              <p:cNvSpPr>
                <a:spLocks noChangeShapeType="1"/>
              </p:cNvSpPr>
              <p:nvPr/>
            </p:nvSpPr>
            <p:spPr bwMode="auto">
              <a:xfrm flipV="1">
                <a:off x="1935"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6" name="Line 2329">
                <a:extLst>
                  <a:ext uri="{FF2B5EF4-FFF2-40B4-BE49-F238E27FC236}">
                    <a16:creationId xmlns:a16="http://schemas.microsoft.com/office/drawing/2014/main" id="{450ECFA1-9BC5-4423-A599-7415D66102FB}"/>
                  </a:ext>
                </a:extLst>
              </p:cNvPr>
              <p:cNvSpPr>
                <a:spLocks noChangeShapeType="1"/>
              </p:cNvSpPr>
              <p:nvPr/>
            </p:nvSpPr>
            <p:spPr bwMode="auto">
              <a:xfrm flipV="1">
                <a:off x="1986"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7" name="Line 2330">
                <a:extLst>
                  <a:ext uri="{FF2B5EF4-FFF2-40B4-BE49-F238E27FC236}">
                    <a16:creationId xmlns:a16="http://schemas.microsoft.com/office/drawing/2014/main" id="{B636A8F6-8D4B-4A7C-8906-EA711EC55673}"/>
                  </a:ext>
                </a:extLst>
              </p:cNvPr>
              <p:cNvSpPr>
                <a:spLocks noChangeShapeType="1"/>
              </p:cNvSpPr>
              <p:nvPr/>
            </p:nvSpPr>
            <p:spPr bwMode="auto">
              <a:xfrm flipV="1">
                <a:off x="2036"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8" name="Line 2331">
                <a:extLst>
                  <a:ext uri="{FF2B5EF4-FFF2-40B4-BE49-F238E27FC236}">
                    <a16:creationId xmlns:a16="http://schemas.microsoft.com/office/drawing/2014/main" id="{63722BAE-0462-46BB-B1C1-450F7A02816C}"/>
                  </a:ext>
                </a:extLst>
              </p:cNvPr>
              <p:cNvSpPr>
                <a:spLocks noChangeShapeType="1"/>
              </p:cNvSpPr>
              <p:nvPr/>
            </p:nvSpPr>
            <p:spPr bwMode="auto">
              <a:xfrm flipV="1">
                <a:off x="2424"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39" name="Line 2332">
                <a:extLst>
                  <a:ext uri="{FF2B5EF4-FFF2-40B4-BE49-F238E27FC236}">
                    <a16:creationId xmlns:a16="http://schemas.microsoft.com/office/drawing/2014/main" id="{B20316ED-A919-4FEA-9286-6CB19E059502}"/>
                  </a:ext>
                </a:extLst>
              </p:cNvPr>
              <p:cNvSpPr>
                <a:spLocks noChangeShapeType="1"/>
              </p:cNvSpPr>
              <p:nvPr/>
            </p:nvSpPr>
            <p:spPr bwMode="auto">
              <a:xfrm flipV="1">
                <a:off x="2475"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0" name="Line 2333">
                <a:extLst>
                  <a:ext uri="{FF2B5EF4-FFF2-40B4-BE49-F238E27FC236}">
                    <a16:creationId xmlns:a16="http://schemas.microsoft.com/office/drawing/2014/main" id="{1FD5EC21-5E1F-43BB-930F-4D598A368E79}"/>
                  </a:ext>
                </a:extLst>
              </p:cNvPr>
              <p:cNvSpPr>
                <a:spLocks noChangeShapeType="1"/>
              </p:cNvSpPr>
              <p:nvPr/>
            </p:nvSpPr>
            <p:spPr bwMode="auto">
              <a:xfrm flipV="1">
                <a:off x="2525"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1" name="Line 2334">
                <a:extLst>
                  <a:ext uri="{FF2B5EF4-FFF2-40B4-BE49-F238E27FC236}">
                    <a16:creationId xmlns:a16="http://schemas.microsoft.com/office/drawing/2014/main" id="{D888F040-1B92-4B95-A633-53F972E273BB}"/>
                  </a:ext>
                </a:extLst>
              </p:cNvPr>
              <p:cNvSpPr>
                <a:spLocks noChangeShapeType="1"/>
              </p:cNvSpPr>
              <p:nvPr/>
            </p:nvSpPr>
            <p:spPr bwMode="auto">
              <a:xfrm flipV="1">
                <a:off x="2576" y="256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2" name="Line 2335">
                <a:extLst>
                  <a:ext uri="{FF2B5EF4-FFF2-40B4-BE49-F238E27FC236}">
                    <a16:creationId xmlns:a16="http://schemas.microsoft.com/office/drawing/2014/main" id="{9555C02C-EE8F-4EF4-9E1E-25EB01EC7E80}"/>
                  </a:ext>
                </a:extLst>
              </p:cNvPr>
              <p:cNvSpPr>
                <a:spLocks noChangeShapeType="1"/>
              </p:cNvSpPr>
              <p:nvPr/>
            </p:nvSpPr>
            <p:spPr bwMode="auto">
              <a:xfrm flipH="1" flipV="1">
                <a:off x="833"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3" name="Line 2336">
                <a:extLst>
                  <a:ext uri="{FF2B5EF4-FFF2-40B4-BE49-F238E27FC236}">
                    <a16:creationId xmlns:a16="http://schemas.microsoft.com/office/drawing/2014/main" id="{0D231EE4-9CEC-4AA1-8567-ED6EA50AFB7C}"/>
                  </a:ext>
                </a:extLst>
              </p:cNvPr>
              <p:cNvSpPr>
                <a:spLocks noChangeShapeType="1"/>
              </p:cNvSpPr>
              <p:nvPr/>
            </p:nvSpPr>
            <p:spPr bwMode="auto">
              <a:xfrm flipH="1" flipV="1">
                <a:off x="884"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4" name="Line 2337">
                <a:extLst>
                  <a:ext uri="{FF2B5EF4-FFF2-40B4-BE49-F238E27FC236}">
                    <a16:creationId xmlns:a16="http://schemas.microsoft.com/office/drawing/2014/main" id="{E2A2A83F-4792-4C74-86B8-DC1AF545CBD4}"/>
                  </a:ext>
                </a:extLst>
              </p:cNvPr>
              <p:cNvSpPr>
                <a:spLocks noChangeShapeType="1"/>
              </p:cNvSpPr>
              <p:nvPr/>
            </p:nvSpPr>
            <p:spPr bwMode="auto">
              <a:xfrm flipH="1" flipV="1">
                <a:off x="934"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5" name="Line 2338">
                <a:extLst>
                  <a:ext uri="{FF2B5EF4-FFF2-40B4-BE49-F238E27FC236}">
                    <a16:creationId xmlns:a16="http://schemas.microsoft.com/office/drawing/2014/main" id="{68A5C7D7-782C-46F5-AAE7-A49A9CC8388A}"/>
                  </a:ext>
                </a:extLst>
              </p:cNvPr>
              <p:cNvSpPr>
                <a:spLocks noChangeShapeType="1"/>
              </p:cNvSpPr>
              <p:nvPr/>
            </p:nvSpPr>
            <p:spPr bwMode="auto">
              <a:xfrm flipH="1" flipV="1">
                <a:off x="985"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6" name="Line 2339">
                <a:extLst>
                  <a:ext uri="{FF2B5EF4-FFF2-40B4-BE49-F238E27FC236}">
                    <a16:creationId xmlns:a16="http://schemas.microsoft.com/office/drawing/2014/main" id="{3AA4ED6E-6C1B-4D77-9F9F-9134F1CA41B4}"/>
                  </a:ext>
                </a:extLst>
              </p:cNvPr>
              <p:cNvSpPr>
                <a:spLocks noChangeShapeType="1"/>
              </p:cNvSpPr>
              <p:nvPr/>
            </p:nvSpPr>
            <p:spPr bwMode="auto">
              <a:xfrm flipH="1" flipV="1">
                <a:off x="1035"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7" name="Line 2340">
                <a:extLst>
                  <a:ext uri="{FF2B5EF4-FFF2-40B4-BE49-F238E27FC236}">
                    <a16:creationId xmlns:a16="http://schemas.microsoft.com/office/drawing/2014/main" id="{16F36EE9-B193-47A3-B080-6BF0697274BB}"/>
                  </a:ext>
                </a:extLst>
              </p:cNvPr>
              <p:cNvSpPr>
                <a:spLocks noChangeShapeType="1"/>
              </p:cNvSpPr>
              <p:nvPr/>
            </p:nvSpPr>
            <p:spPr bwMode="auto">
              <a:xfrm flipH="1" flipV="1">
                <a:off x="1086"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8" name="Line 2341">
                <a:extLst>
                  <a:ext uri="{FF2B5EF4-FFF2-40B4-BE49-F238E27FC236}">
                    <a16:creationId xmlns:a16="http://schemas.microsoft.com/office/drawing/2014/main" id="{6A9F4D8D-3CB2-4C1C-ABFA-3AB4A679FC7F}"/>
                  </a:ext>
                </a:extLst>
              </p:cNvPr>
              <p:cNvSpPr>
                <a:spLocks noChangeShapeType="1"/>
              </p:cNvSpPr>
              <p:nvPr/>
            </p:nvSpPr>
            <p:spPr bwMode="auto">
              <a:xfrm flipH="1" flipV="1">
                <a:off x="1136"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49" name="Line 2342">
                <a:extLst>
                  <a:ext uri="{FF2B5EF4-FFF2-40B4-BE49-F238E27FC236}">
                    <a16:creationId xmlns:a16="http://schemas.microsoft.com/office/drawing/2014/main" id="{13CCA4A0-FDC8-46FA-BA11-768F9B0AAA3A}"/>
                  </a:ext>
                </a:extLst>
              </p:cNvPr>
              <p:cNvSpPr>
                <a:spLocks noChangeShapeType="1"/>
              </p:cNvSpPr>
              <p:nvPr/>
            </p:nvSpPr>
            <p:spPr bwMode="auto">
              <a:xfrm flipH="1" flipV="1">
                <a:off x="1187"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0" name="Line 2343">
                <a:extLst>
                  <a:ext uri="{FF2B5EF4-FFF2-40B4-BE49-F238E27FC236}">
                    <a16:creationId xmlns:a16="http://schemas.microsoft.com/office/drawing/2014/main" id="{0CD42666-9D1B-4E03-9979-BFFC018A18F0}"/>
                  </a:ext>
                </a:extLst>
              </p:cNvPr>
              <p:cNvSpPr>
                <a:spLocks noChangeShapeType="1"/>
              </p:cNvSpPr>
              <p:nvPr/>
            </p:nvSpPr>
            <p:spPr bwMode="auto">
              <a:xfrm flipH="1" flipV="1">
                <a:off x="1237"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1" name="Line 2344">
                <a:extLst>
                  <a:ext uri="{FF2B5EF4-FFF2-40B4-BE49-F238E27FC236}">
                    <a16:creationId xmlns:a16="http://schemas.microsoft.com/office/drawing/2014/main" id="{57E3A7A6-F454-469F-9E51-0751B89808C3}"/>
                  </a:ext>
                </a:extLst>
              </p:cNvPr>
              <p:cNvSpPr>
                <a:spLocks noChangeShapeType="1"/>
              </p:cNvSpPr>
              <p:nvPr/>
            </p:nvSpPr>
            <p:spPr bwMode="auto">
              <a:xfrm flipH="1" flipV="1">
                <a:off x="1288"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2" name="Line 2345">
                <a:extLst>
                  <a:ext uri="{FF2B5EF4-FFF2-40B4-BE49-F238E27FC236}">
                    <a16:creationId xmlns:a16="http://schemas.microsoft.com/office/drawing/2014/main" id="{F1F2BF63-2F17-4D48-95D9-6DA7AD9E5626}"/>
                  </a:ext>
                </a:extLst>
              </p:cNvPr>
              <p:cNvSpPr>
                <a:spLocks noChangeShapeType="1"/>
              </p:cNvSpPr>
              <p:nvPr/>
            </p:nvSpPr>
            <p:spPr bwMode="auto">
              <a:xfrm flipH="1" flipV="1">
                <a:off x="1339"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3" name="Line 2346">
                <a:extLst>
                  <a:ext uri="{FF2B5EF4-FFF2-40B4-BE49-F238E27FC236}">
                    <a16:creationId xmlns:a16="http://schemas.microsoft.com/office/drawing/2014/main" id="{DA654663-C654-4076-BE89-2D7D272441CB}"/>
                  </a:ext>
                </a:extLst>
              </p:cNvPr>
              <p:cNvSpPr>
                <a:spLocks noChangeShapeType="1"/>
              </p:cNvSpPr>
              <p:nvPr/>
            </p:nvSpPr>
            <p:spPr bwMode="auto">
              <a:xfrm flipH="1" flipV="1">
                <a:off x="1389"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4" name="Line 2347">
                <a:extLst>
                  <a:ext uri="{FF2B5EF4-FFF2-40B4-BE49-F238E27FC236}">
                    <a16:creationId xmlns:a16="http://schemas.microsoft.com/office/drawing/2014/main" id="{8C4B2CFC-810B-4A0C-B37A-CAEB46A85172}"/>
                  </a:ext>
                </a:extLst>
              </p:cNvPr>
              <p:cNvSpPr>
                <a:spLocks noChangeShapeType="1"/>
              </p:cNvSpPr>
              <p:nvPr/>
            </p:nvSpPr>
            <p:spPr bwMode="auto">
              <a:xfrm flipH="1" flipV="1">
                <a:off x="1440"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5" name="Line 2348">
                <a:extLst>
                  <a:ext uri="{FF2B5EF4-FFF2-40B4-BE49-F238E27FC236}">
                    <a16:creationId xmlns:a16="http://schemas.microsoft.com/office/drawing/2014/main" id="{6A5859AA-8F2F-4E90-A5E2-D98340E3F11C}"/>
                  </a:ext>
                </a:extLst>
              </p:cNvPr>
              <p:cNvSpPr>
                <a:spLocks noChangeShapeType="1"/>
              </p:cNvSpPr>
              <p:nvPr/>
            </p:nvSpPr>
            <p:spPr bwMode="auto">
              <a:xfrm flipH="1" flipV="1">
                <a:off x="1490"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6" name="Line 2349">
                <a:extLst>
                  <a:ext uri="{FF2B5EF4-FFF2-40B4-BE49-F238E27FC236}">
                    <a16:creationId xmlns:a16="http://schemas.microsoft.com/office/drawing/2014/main" id="{C40BEDF3-42E4-4A5D-9156-076254A39506}"/>
                  </a:ext>
                </a:extLst>
              </p:cNvPr>
              <p:cNvSpPr>
                <a:spLocks noChangeShapeType="1"/>
              </p:cNvSpPr>
              <p:nvPr/>
            </p:nvSpPr>
            <p:spPr bwMode="auto">
              <a:xfrm flipH="1" flipV="1">
                <a:off x="1541"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7" name="Line 2350">
                <a:extLst>
                  <a:ext uri="{FF2B5EF4-FFF2-40B4-BE49-F238E27FC236}">
                    <a16:creationId xmlns:a16="http://schemas.microsoft.com/office/drawing/2014/main" id="{E25A9A5A-ECEF-479D-A869-85A7D351824C}"/>
                  </a:ext>
                </a:extLst>
              </p:cNvPr>
              <p:cNvSpPr>
                <a:spLocks noChangeShapeType="1"/>
              </p:cNvSpPr>
              <p:nvPr/>
            </p:nvSpPr>
            <p:spPr bwMode="auto">
              <a:xfrm flipH="1" flipV="1">
                <a:off x="1254"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8" name="Line 2351">
                <a:extLst>
                  <a:ext uri="{FF2B5EF4-FFF2-40B4-BE49-F238E27FC236}">
                    <a16:creationId xmlns:a16="http://schemas.microsoft.com/office/drawing/2014/main" id="{66798467-78F0-4A04-BA05-1A36EB99C520}"/>
                  </a:ext>
                </a:extLst>
              </p:cNvPr>
              <p:cNvSpPr>
                <a:spLocks noChangeShapeType="1"/>
              </p:cNvSpPr>
              <p:nvPr/>
            </p:nvSpPr>
            <p:spPr bwMode="auto">
              <a:xfrm flipH="1" flipV="1">
                <a:off x="1304"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59" name="Line 2352">
                <a:extLst>
                  <a:ext uri="{FF2B5EF4-FFF2-40B4-BE49-F238E27FC236}">
                    <a16:creationId xmlns:a16="http://schemas.microsoft.com/office/drawing/2014/main" id="{3AFD3A63-47C7-4987-AF41-90CE762A8A5A}"/>
                  </a:ext>
                </a:extLst>
              </p:cNvPr>
              <p:cNvSpPr>
                <a:spLocks noChangeShapeType="1"/>
              </p:cNvSpPr>
              <p:nvPr/>
            </p:nvSpPr>
            <p:spPr bwMode="auto">
              <a:xfrm flipH="1" flipV="1">
                <a:off x="1355"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0" name="Line 2353">
                <a:extLst>
                  <a:ext uri="{FF2B5EF4-FFF2-40B4-BE49-F238E27FC236}">
                    <a16:creationId xmlns:a16="http://schemas.microsoft.com/office/drawing/2014/main" id="{8E34C336-54C0-4E5A-B9DC-A50CA9D7BC1F}"/>
                  </a:ext>
                </a:extLst>
              </p:cNvPr>
              <p:cNvSpPr>
                <a:spLocks noChangeShapeType="1"/>
              </p:cNvSpPr>
              <p:nvPr/>
            </p:nvSpPr>
            <p:spPr bwMode="auto">
              <a:xfrm flipH="1" flipV="1">
                <a:off x="1405"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1" name="Line 2354">
                <a:extLst>
                  <a:ext uri="{FF2B5EF4-FFF2-40B4-BE49-F238E27FC236}">
                    <a16:creationId xmlns:a16="http://schemas.microsoft.com/office/drawing/2014/main" id="{46CBA43C-F789-437D-BB8C-242CEF40A1E6}"/>
                  </a:ext>
                </a:extLst>
              </p:cNvPr>
              <p:cNvSpPr>
                <a:spLocks noChangeShapeType="1"/>
              </p:cNvSpPr>
              <p:nvPr/>
            </p:nvSpPr>
            <p:spPr bwMode="auto">
              <a:xfrm flipH="1" flipV="1">
                <a:off x="1456"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2" name="Line 2355">
                <a:extLst>
                  <a:ext uri="{FF2B5EF4-FFF2-40B4-BE49-F238E27FC236}">
                    <a16:creationId xmlns:a16="http://schemas.microsoft.com/office/drawing/2014/main" id="{B4781C38-6850-4BFD-A291-E7C4D8C063A2}"/>
                  </a:ext>
                </a:extLst>
              </p:cNvPr>
              <p:cNvSpPr>
                <a:spLocks noChangeShapeType="1"/>
              </p:cNvSpPr>
              <p:nvPr/>
            </p:nvSpPr>
            <p:spPr bwMode="auto">
              <a:xfrm flipH="1" flipV="1">
                <a:off x="1507"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3" name="Line 2356">
                <a:extLst>
                  <a:ext uri="{FF2B5EF4-FFF2-40B4-BE49-F238E27FC236}">
                    <a16:creationId xmlns:a16="http://schemas.microsoft.com/office/drawing/2014/main" id="{21FB572E-196C-43E4-87CC-ED0D81F5594A}"/>
                  </a:ext>
                </a:extLst>
              </p:cNvPr>
              <p:cNvSpPr>
                <a:spLocks noChangeShapeType="1"/>
              </p:cNvSpPr>
              <p:nvPr/>
            </p:nvSpPr>
            <p:spPr bwMode="auto">
              <a:xfrm flipH="1" flipV="1">
                <a:off x="1557"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4" name="Line 2357">
                <a:extLst>
                  <a:ext uri="{FF2B5EF4-FFF2-40B4-BE49-F238E27FC236}">
                    <a16:creationId xmlns:a16="http://schemas.microsoft.com/office/drawing/2014/main" id="{58735069-E563-4EC9-8B36-00A269513AF9}"/>
                  </a:ext>
                </a:extLst>
              </p:cNvPr>
              <p:cNvSpPr>
                <a:spLocks noChangeShapeType="1"/>
              </p:cNvSpPr>
              <p:nvPr/>
            </p:nvSpPr>
            <p:spPr bwMode="auto">
              <a:xfrm flipH="1" flipV="1">
                <a:off x="1608"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5" name="Line 2358">
                <a:extLst>
                  <a:ext uri="{FF2B5EF4-FFF2-40B4-BE49-F238E27FC236}">
                    <a16:creationId xmlns:a16="http://schemas.microsoft.com/office/drawing/2014/main" id="{4A24B1AA-8D5F-480A-8B10-72F8A2C0487F}"/>
                  </a:ext>
                </a:extLst>
              </p:cNvPr>
              <p:cNvSpPr>
                <a:spLocks noChangeShapeType="1"/>
              </p:cNvSpPr>
              <p:nvPr/>
            </p:nvSpPr>
            <p:spPr bwMode="auto">
              <a:xfrm flipH="1" flipV="1">
                <a:off x="1658"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6" name="Line 2359">
                <a:extLst>
                  <a:ext uri="{FF2B5EF4-FFF2-40B4-BE49-F238E27FC236}">
                    <a16:creationId xmlns:a16="http://schemas.microsoft.com/office/drawing/2014/main" id="{49FB10E7-85E0-4F54-B879-341815D91320}"/>
                  </a:ext>
                </a:extLst>
              </p:cNvPr>
              <p:cNvSpPr>
                <a:spLocks noChangeShapeType="1"/>
              </p:cNvSpPr>
              <p:nvPr/>
            </p:nvSpPr>
            <p:spPr bwMode="auto">
              <a:xfrm flipH="1" flipV="1">
                <a:off x="1709"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7" name="Line 2360">
                <a:extLst>
                  <a:ext uri="{FF2B5EF4-FFF2-40B4-BE49-F238E27FC236}">
                    <a16:creationId xmlns:a16="http://schemas.microsoft.com/office/drawing/2014/main" id="{9C2AA569-DBB5-4B6E-9D38-45E3D9318E6A}"/>
                  </a:ext>
                </a:extLst>
              </p:cNvPr>
              <p:cNvSpPr>
                <a:spLocks noChangeShapeType="1"/>
              </p:cNvSpPr>
              <p:nvPr/>
            </p:nvSpPr>
            <p:spPr bwMode="auto">
              <a:xfrm flipH="1" flipV="1">
                <a:off x="1759"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8" name="Line 2361">
                <a:extLst>
                  <a:ext uri="{FF2B5EF4-FFF2-40B4-BE49-F238E27FC236}">
                    <a16:creationId xmlns:a16="http://schemas.microsoft.com/office/drawing/2014/main" id="{D11E5901-808C-45C8-A713-1499EDD43F15}"/>
                  </a:ext>
                </a:extLst>
              </p:cNvPr>
              <p:cNvSpPr>
                <a:spLocks noChangeShapeType="1"/>
              </p:cNvSpPr>
              <p:nvPr/>
            </p:nvSpPr>
            <p:spPr bwMode="auto">
              <a:xfrm flipH="1" flipV="1">
                <a:off x="1810"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69" name="Line 2362">
                <a:extLst>
                  <a:ext uri="{FF2B5EF4-FFF2-40B4-BE49-F238E27FC236}">
                    <a16:creationId xmlns:a16="http://schemas.microsoft.com/office/drawing/2014/main" id="{71829176-9310-4A91-A1A8-07306B99428A}"/>
                  </a:ext>
                </a:extLst>
              </p:cNvPr>
              <p:cNvSpPr>
                <a:spLocks noChangeShapeType="1"/>
              </p:cNvSpPr>
              <p:nvPr/>
            </p:nvSpPr>
            <p:spPr bwMode="auto">
              <a:xfrm flipH="1" flipV="1">
                <a:off x="1860"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0" name="Line 2363">
                <a:extLst>
                  <a:ext uri="{FF2B5EF4-FFF2-40B4-BE49-F238E27FC236}">
                    <a16:creationId xmlns:a16="http://schemas.microsoft.com/office/drawing/2014/main" id="{B453D4B0-19DA-4B04-8089-93FC61E65BBF}"/>
                  </a:ext>
                </a:extLst>
              </p:cNvPr>
              <p:cNvSpPr>
                <a:spLocks noChangeShapeType="1"/>
              </p:cNvSpPr>
              <p:nvPr/>
            </p:nvSpPr>
            <p:spPr bwMode="auto">
              <a:xfrm flipH="1" flipV="1">
                <a:off x="1911"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1" name="Line 2364">
                <a:extLst>
                  <a:ext uri="{FF2B5EF4-FFF2-40B4-BE49-F238E27FC236}">
                    <a16:creationId xmlns:a16="http://schemas.microsoft.com/office/drawing/2014/main" id="{172BF978-2DE5-495C-9F60-9BAEC1149BE2}"/>
                  </a:ext>
                </a:extLst>
              </p:cNvPr>
              <p:cNvSpPr>
                <a:spLocks noChangeShapeType="1"/>
              </p:cNvSpPr>
              <p:nvPr/>
            </p:nvSpPr>
            <p:spPr bwMode="auto">
              <a:xfrm flipH="1" flipV="1">
                <a:off x="1961"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2" name="Line 2365">
                <a:extLst>
                  <a:ext uri="{FF2B5EF4-FFF2-40B4-BE49-F238E27FC236}">
                    <a16:creationId xmlns:a16="http://schemas.microsoft.com/office/drawing/2014/main" id="{9F12477D-4A63-4A2F-8732-C1A0D39B2362}"/>
                  </a:ext>
                </a:extLst>
              </p:cNvPr>
              <p:cNvSpPr>
                <a:spLocks noChangeShapeType="1"/>
              </p:cNvSpPr>
              <p:nvPr/>
            </p:nvSpPr>
            <p:spPr bwMode="auto">
              <a:xfrm flipH="1" flipV="1">
                <a:off x="2012"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3" name="Line 2366">
                <a:extLst>
                  <a:ext uri="{FF2B5EF4-FFF2-40B4-BE49-F238E27FC236}">
                    <a16:creationId xmlns:a16="http://schemas.microsoft.com/office/drawing/2014/main" id="{3CBAA4BA-D716-4087-BD5C-84A0E30071FF}"/>
                  </a:ext>
                </a:extLst>
              </p:cNvPr>
              <p:cNvSpPr>
                <a:spLocks noChangeShapeType="1"/>
              </p:cNvSpPr>
              <p:nvPr/>
            </p:nvSpPr>
            <p:spPr bwMode="auto">
              <a:xfrm flipH="1" flipV="1">
                <a:off x="2400"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4" name="Line 2367">
                <a:extLst>
                  <a:ext uri="{FF2B5EF4-FFF2-40B4-BE49-F238E27FC236}">
                    <a16:creationId xmlns:a16="http://schemas.microsoft.com/office/drawing/2014/main" id="{2BE5358E-F68A-45F9-BD0C-7A866958ED92}"/>
                  </a:ext>
                </a:extLst>
              </p:cNvPr>
              <p:cNvSpPr>
                <a:spLocks noChangeShapeType="1"/>
              </p:cNvSpPr>
              <p:nvPr/>
            </p:nvSpPr>
            <p:spPr bwMode="auto">
              <a:xfrm flipH="1" flipV="1">
                <a:off x="2451"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5" name="Line 2368">
                <a:extLst>
                  <a:ext uri="{FF2B5EF4-FFF2-40B4-BE49-F238E27FC236}">
                    <a16:creationId xmlns:a16="http://schemas.microsoft.com/office/drawing/2014/main" id="{F90BBEFF-0A36-4E9B-BB31-9135DE544C11}"/>
                  </a:ext>
                </a:extLst>
              </p:cNvPr>
              <p:cNvSpPr>
                <a:spLocks noChangeShapeType="1"/>
              </p:cNvSpPr>
              <p:nvPr/>
            </p:nvSpPr>
            <p:spPr bwMode="auto">
              <a:xfrm flipH="1" flipV="1">
                <a:off x="2501"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6" name="Line 2369">
                <a:extLst>
                  <a:ext uri="{FF2B5EF4-FFF2-40B4-BE49-F238E27FC236}">
                    <a16:creationId xmlns:a16="http://schemas.microsoft.com/office/drawing/2014/main" id="{16F46DC4-7AA4-4DDC-B0A2-9AC833B3E1C5}"/>
                  </a:ext>
                </a:extLst>
              </p:cNvPr>
              <p:cNvSpPr>
                <a:spLocks noChangeShapeType="1"/>
              </p:cNvSpPr>
              <p:nvPr/>
            </p:nvSpPr>
            <p:spPr bwMode="auto">
              <a:xfrm flipH="1" flipV="1">
                <a:off x="2552"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7" name="Line 2370">
                <a:extLst>
                  <a:ext uri="{FF2B5EF4-FFF2-40B4-BE49-F238E27FC236}">
                    <a16:creationId xmlns:a16="http://schemas.microsoft.com/office/drawing/2014/main" id="{F109EADA-BD22-4083-9918-031832B844EB}"/>
                  </a:ext>
                </a:extLst>
              </p:cNvPr>
              <p:cNvSpPr>
                <a:spLocks noChangeShapeType="1"/>
              </p:cNvSpPr>
              <p:nvPr/>
            </p:nvSpPr>
            <p:spPr bwMode="auto">
              <a:xfrm flipV="1">
                <a:off x="958"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8" name="Line 2371">
                <a:extLst>
                  <a:ext uri="{FF2B5EF4-FFF2-40B4-BE49-F238E27FC236}">
                    <a16:creationId xmlns:a16="http://schemas.microsoft.com/office/drawing/2014/main" id="{8E5CDA27-CBDD-4E7F-9855-4B972A37301C}"/>
                  </a:ext>
                </a:extLst>
              </p:cNvPr>
              <p:cNvSpPr>
                <a:spLocks noChangeShapeType="1"/>
              </p:cNvSpPr>
              <p:nvPr/>
            </p:nvSpPr>
            <p:spPr bwMode="auto">
              <a:xfrm flipV="1">
                <a:off x="1211"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79" name="Line 2372">
                <a:extLst>
                  <a:ext uri="{FF2B5EF4-FFF2-40B4-BE49-F238E27FC236}">
                    <a16:creationId xmlns:a16="http://schemas.microsoft.com/office/drawing/2014/main" id="{ADACDDBD-6F5D-46A5-9EEA-081E038BFC70}"/>
                  </a:ext>
                </a:extLst>
              </p:cNvPr>
              <p:cNvSpPr>
                <a:spLocks noChangeShapeType="1"/>
              </p:cNvSpPr>
              <p:nvPr/>
            </p:nvSpPr>
            <p:spPr bwMode="auto">
              <a:xfrm flipV="1">
                <a:off x="1464"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0" name="Line 2373">
                <a:extLst>
                  <a:ext uri="{FF2B5EF4-FFF2-40B4-BE49-F238E27FC236}">
                    <a16:creationId xmlns:a16="http://schemas.microsoft.com/office/drawing/2014/main" id="{F79FDB7D-D5C9-42E4-964B-C91412F20C41}"/>
                  </a:ext>
                </a:extLst>
              </p:cNvPr>
              <p:cNvSpPr>
                <a:spLocks noChangeShapeType="1"/>
              </p:cNvSpPr>
              <p:nvPr/>
            </p:nvSpPr>
            <p:spPr bwMode="auto">
              <a:xfrm flipV="1">
                <a:off x="1379"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1" name="Line 2374">
                <a:extLst>
                  <a:ext uri="{FF2B5EF4-FFF2-40B4-BE49-F238E27FC236}">
                    <a16:creationId xmlns:a16="http://schemas.microsoft.com/office/drawing/2014/main" id="{4B55A7E1-9772-4053-B555-E96ABC193731}"/>
                  </a:ext>
                </a:extLst>
              </p:cNvPr>
              <p:cNvSpPr>
                <a:spLocks noChangeShapeType="1"/>
              </p:cNvSpPr>
              <p:nvPr/>
            </p:nvSpPr>
            <p:spPr bwMode="auto">
              <a:xfrm flipV="1">
                <a:off x="1632"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2" name="Line 2375">
                <a:extLst>
                  <a:ext uri="{FF2B5EF4-FFF2-40B4-BE49-F238E27FC236}">
                    <a16:creationId xmlns:a16="http://schemas.microsoft.com/office/drawing/2014/main" id="{0C3EF29A-5143-4D59-8F86-A0D8FE59BFCA}"/>
                  </a:ext>
                </a:extLst>
              </p:cNvPr>
              <p:cNvSpPr>
                <a:spLocks noChangeShapeType="1"/>
              </p:cNvSpPr>
              <p:nvPr/>
            </p:nvSpPr>
            <p:spPr bwMode="auto">
              <a:xfrm flipV="1">
                <a:off x="1884"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3" name="Line 2376">
                <a:extLst>
                  <a:ext uri="{FF2B5EF4-FFF2-40B4-BE49-F238E27FC236}">
                    <a16:creationId xmlns:a16="http://schemas.microsoft.com/office/drawing/2014/main" id="{62B986E6-98EF-4942-A640-EE1D23FE3BF2}"/>
                  </a:ext>
                </a:extLst>
              </p:cNvPr>
              <p:cNvSpPr>
                <a:spLocks noChangeShapeType="1"/>
              </p:cNvSpPr>
              <p:nvPr/>
            </p:nvSpPr>
            <p:spPr bwMode="auto">
              <a:xfrm flipV="1">
                <a:off x="2475"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4" name="Line 2377">
                <a:extLst>
                  <a:ext uri="{FF2B5EF4-FFF2-40B4-BE49-F238E27FC236}">
                    <a16:creationId xmlns:a16="http://schemas.microsoft.com/office/drawing/2014/main" id="{08D1CCE1-D101-4196-9537-0D38A1012A63}"/>
                  </a:ext>
                </a:extLst>
              </p:cNvPr>
              <p:cNvSpPr>
                <a:spLocks noChangeShapeType="1"/>
              </p:cNvSpPr>
              <p:nvPr/>
            </p:nvSpPr>
            <p:spPr bwMode="auto">
              <a:xfrm flipH="1" flipV="1">
                <a:off x="833"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5" name="Line 2378">
                <a:extLst>
                  <a:ext uri="{FF2B5EF4-FFF2-40B4-BE49-F238E27FC236}">
                    <a16:creationId xmlns:a16="http://schemas.microsoft.com/office/drawing/2014/main" id="{4F25A19A-78CC-47C3-8CCA-97AA4D1A5867}"/>
                  </a:ext>
                </a:extLst>
              </p:cNvPr>
              <p:cNvSpPr>
                <a:spLocks noChangeShapeType="1"/>
              </p:cNvSpPr>
              <p:nvPr/>
            </p:nvSpPr>
            <p:spPr bwMode="auto">
              <a:xfrm flipH="1" flipV="1">
                <a:off x="1086"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6" name="Line 2379">
                <a:extLst>
                  <a:ext uri="{FF2B5EF4-FFF2-40B4-BE49-F238E27FC236}">
                    <a16:creationId xmlns:a16="http://schemas.microsoft.com/office/drawing/2014/main" id="{15E50E52-1301-40B4-8A6F-F5C6D8FAEC8A}"/>
                  </a:ext>
                </a:extLst>
              </p:cNvPr>
              <p:cNvSpPr>
                <a:spLocks noChangeShapeType="1"/>
              </p:cNvSpPr>
              <p:nvPr/>
            </p:nvSpPr>
            <p:spPr bwMode="auto">
              <a:xfrm flipH="1" flipV="1">
                <a:off x="1339"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7" name="Line 2380">
                <a:extLst>
                  <a:ext uri="{FF2B5EF4-FFF2-40B4-BE49-F238E27FC236}">
                    <a16:creationId xmlns:a16="http://schemas.microsoft.com/office/drawing/2014/main" id="{D337C1D3-1E13-4E99-83B4-90ACF62460E8}"/>
                  </a:ext>
                </a:extLst>
              </p:cNvPr>
              <p:cNvSpPr>
                <a:spLocks noChangeShapeType="1"/>
              </p:cNvSpPr>
              <p:nvPr/>
            </p:nvSpPr>
            <p:spPr bwMode="auto">
              <a:xfrm flipH="1" flipV="1">
                <a:off x="1254"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8" name="Line 2381">
                <a:extLst>
                  <a:ext uri="{FF2B5EF4-FFF2-40B4-BE49-F238E27FC236}">
                    <a16:creationId xmlns:a16="http://schemas.microsoft.com/office/drawing/2014/main" id="{71C5B255-0634-470E-8771-F1FFF6C99BBF}"/>
                  </a:ext>
                </a:extLst>
              </p:cNvPr>
              <p:cNvSpPr>
                <a:spLocks noChangeShapeType="1"/>
              </p:cNvSpPr>
              <p:nvPr/>
            </p:nvSpPr>
            <p:spPr bwMode="auto">
              <a:xfrm flipH="1" flipV="1">
                <a:off x="1507"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89" name="Line 2382">
                <a:extLst>
                  <a:ext uri="{FF2B5EF4-FFF2-40B4-BE49-F238E27FC236}">
                    <a16:creationId xmlns:a16="http://schemas.microsoft.com/office/drawing/2014/main" id="{F4EDB7A0-F172-443F-AA5B-4644D01A905B}"/>
                  </a:ext>
                </a:extLst>
              </p:cNvPr>
              <p:cNvSpPr>
                <a:spLocks noChangeShapeType="1"/>
              </p:cNvSpPr>
              <p:nvPr/>
            </p:nvSpPr>
            <p:spPr bwMode="auto">
              <a:xfrm flipH="1" flipV="1">
                <a:off x="1759"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0" name="Line 2383">
                <a:extLst>
                  <a:ext uri="{FF2B5EF4-FFF2-40B4-BE49-F238E27FC236}">
                    <a16:creationId xmlns:a16="http://schemas.microsoft.com/office/drawing/2014/main" id="{723221F0-3709-41D9-9712-9EED9B5B8569}"/>
                  </a:ext>
                </a:extLst>
              </p:cNvPr>
              <p:cNvSpPr>
                <a:spLocks noChangeShapeType="1"/>
              </p:cNvSpPr>
              <p:nvPr/>
            </p:nvSpPr>
            <p:spPr bwMode="auto">
              <a:xfrm flipH="1" flipV="1">
                <a:off x="2012"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1" name="Line 2384">
                <a:extLst>
                  <a:ext uri="{FF2B5EF4-FFF2-40B4-BE49-F238E27FC236}">
                    <a16:creationId xmlns:a16="http://schemas.microsoft.com/office/drawing/2014/main" id="{2D4ED118-4B95-4CB4-8A84-75A162D78D33}"/>
                  </a:ext>
                </a:extLst>
              </p:cNvPr>
              <p:cNvSpPr>
                <a:spLocks noChangeShapeType="1"/>
              </p:cNvSpPr>
              <p:nvPr/>
            </p:nvSpPr>
            <p:spPr bwMode="auto">
              <a:xfrm flipV="1">
                <a:off x="958"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2" name="Line 2385">
                <a:extLst>
                  <a:ext uri="{FF2B5EF4-FFF2-40B4-BE49-F238E27FC236}">
                    <a16:creationId xmlns:a16="http://schemas.microsoft.com/office/drawing/2014/main" id="{BB90368E-42A9-4DA8-A2AB-873984D49BC4}"/>
                  </a:ext>
                </a:extLst>
              </p:cNvPr>
              <p:cNvSpPr>
                <a:spLocks noChangeShapeType="1"/>
              </p:cNvSpPr>
              <p:nvPr/>
            </p:nvSpPr>
            <p:spPr bwMode="auto">
              <a:xfrm flipV="1">
                <a:off x="1464"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3" name="Line 2386">
                <a:extLst>
                  <a:ext uri="{FF2B5EF4-FFF2-40B4-BE49-F238E27FC236}">
                    <a16:creationId xmlns:a16="http://schemas.microsoft.com/office/drawing/2014/main" id="{5EBB737F-9C91-4DD2-BDD8-C0E6F8A978EA}"/>
                  </a:ext>
                </a:extLst>
              </p:cNvPr>
              <p:cNvSpPr>
                <a:spLocks noChangeShapeType="1"/>
              </p:cNvSpPr>
              <p:nvPr/>
            </p:nvSpPr>
            <p:spPr bwMode="auto">
              <a:xfrm flipV="1">
                <a:off x="1632"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4" name="Line 2387">
                <a:extLst>
                  <a:ext uri="{FF2B5EF4-FFF2-40B4-BE49-F238E27FC236}">
                    <a16:creationId xmlns:a16="http://schemas.microsoft.com/office/drawing/2014/main" id="{9FDD3CB0-4B5C-44FE-9815-BD5ED07413B8}"/>
                  </a:ext>
                </a:extLst>
              </p:cNvPr>
              <p:cNvSpPr>
                <a:spLocks noChangeShapeType="1"/>
              </p:cNvSpPr>
              <p:nvPr/>
            </p:nvSpPr>
            <p:spPr bwMode="auto">
              <a:xfrm flipV="1">
                <a:off x="2475"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5" name="Line 2388">
                <a:extLst>
                  <a:ext uri="{FF2B5EF4-FFF2-40B4-BE49-F238E27FC236}">
                    <a16:creationId xmlns:a16="http://schemas.microsoft.com/office/drawing/2014/main" id="{927AF799-8ECC-4ACB-9DC8-4D6644004BA3}"/>
                  </a:ext>
                </a:extLst>
              </p:cNvPr>
              <p:cNvSpPr>
                <a:spLocks noChangeShapeType="1"/>
              </p:cNvSpPr>
              <p:nvPr/>
            </p:nvSpPr>
            <p:spPr bwMode="auto">
              <a:xfrm flipH="1" flipV="1">
                <a:off x="1086"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6" name="Line 2389">
                <a:extLst>
                  <a:ext uri="{FF2B5EF4-FFF2-40B4-BE49-F238E27FC236}">
                    <a16:creationId xmlns:a16="http://schemas.microsoft.com/office/drawing/2014/main" id="{BDB2BAE9-6CF6-4576-9BD6-47CCF0877B7E}"/>
                  </a:ext>
                </a:extLst>
              </p:cNvPr>
              <p:cNvSpPr>
                <a:spLocks noChangeShapeType="1"/>
              </p:cNvSpPr>
              <p:nvPr/>
            </p:nvSpPr>
            <p:spPr bwMode="auto">
              <a:xfrm flipH="1" flipV="1">
                <a:off x="1254"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7" name="Line 2390">
                <a:extLst>
                  <a:ext uri="{FF2B5EF4-FFF2-40B4-BE49-F238E27FC236}">
                    <a16:creationId xmlns:a16="http://schemas.microsoft.com/office/drawing/2014/main" id="{546CD3BD-C189-44A8-8D6F-90F02A511215}"/>
                  </a:ext>
                </a:extLst>
              </p:cNvPr>
              <p:cNvSpPr>
                <a:spLocks noChangeShapeType="1"/>
              </p:cNvSpPr>
              <p:nvPr/>
            </p:nvSpPr>
            <p:spPr bwMode="auto">
              <a:xfrm flipH="1" flipV="1">
                <a:off x="1759"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8" name="Line 2391">
                <a:extLst>
                  <a:ext uri="{FF2B5EF4-FFF2-40B4-BE49-F238E27FC236}">
                    <a16:creationId xmlns:a16="http://schemas.microsoft.com/office/drawing/2014/main" id="{254DF80A-12D4-417A-9146-96F334E7394D}"/>
                  </a:ext>
                </a:extLst>
              </p:cNvPr>
              <p:cNvSpPr>
                <a:spLocks noChangeShapeType="1"/>
              </p:cNvSpPr>
              <p:nvPr/>
            </p:nvSpPr>
            <p:spPr bwMode="auto">
              <a:xfrm>
                <a:off x="820" y="2546"/>
                <a:ext cx="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599" name="Line 2392">
                <a:extLst>
                  <a:ext uri="{FF2B5EF4-FFF2-40B4-BE49-F238E27FC236}">
                    <a16:creationId xmlns:a16="http://schemas.microsoft.com/office/drawing/2014/main" id="{805FB6FE-28D1-4592-A02C-F57CFAAEF1DC}"/>
                  </a:ext>
                </a:extLst>
              </p:cNvPr>
              <p:cNvSpPr>
                <a:spLocks noChangeShapeType="1"/>
              </p:cNvSpPr>
              <p:nvPr/>
            </p:nvSpPr>
            <p:spPr bwMode="auto">
              <a:xfrm>
                <a:off x="820" y="2567"/>
                <a:ext cx="1757"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0" name="Line 2393">
                <a:extLst>
                  <a:ext uri="{FF2B5EF4-FFF2-40B4-BE49-F238E27FC236}">
                    <a16:creationId xmlns:a16="http://schemas.microsoft.com/office/drawing/2014/main" id="{C22E9303-11C0-480B-B179-D51E8ED15431}"/>
                  </a:ext>
                </a:extLst>
              </p:cNvPr>
              <p:cNvSpPr>
                <a:spLocks noChangeShapeType="1"/>
              </p:cNvSpPr>
              <p:nvPr/>
            </p:nvSpPr>
            <p:spPr bwMode="auto">
              <a:xfrm>
                <a:off x="2577" y="2546"/>
                <a:ext cx="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1" name="Line 2394">
                <a:extLst>
                  <a:ext uri="{FF2B5EF4-FFF2-40B4-BE49-F238E27FC236}">
                    <a16:creationId xmlns:a16="http://schemas.microsoft.com/office/drawing/2014/main" id="{22D92E6D-52A3-417D-B7F0-B573C9C2EA28}"/>
                  </a:ext>
                </a:extLst>
              </p:cNvPr>
              <p:cNvSpPr>
                <a:spLocks noChangeShapeType="1"/>
              </p:cNvSpPr>
              <p:nvPr/>
            </p:nvSpPr>
            <p:spPr bwMode="auto">
              <a:xfrm flipH="1" flipV="1">
                <a:off x="2562" y="2546"/>
                <a:ext cx="15"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2" name="Line 2395">
                <a:extLst>
                  <a:ext uri="{FF2B5EF4-FFF2-40B4-BE49-F238E27FC236}">
                    <a16:creationId xmlns:a16="http://schemas.microsoft.com/office/drawing/2014/main" id="{6209960E-4C23-4BE1-9D0C-74254ABD7BBC}"/>
                  </a:ext>
                </a:extLst>
              </p:cNvPr>
              <p:cNvSpPr>
                <a:spLocks noChangeShapeType="1"/>
              </p:cNvSpPr>
              <p:nvPr/>
            </p:nvSpPr>
            <p:spPr bwMode="auto">
              <a:xfrm flipV="1">
                <a:off x="2102"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3" name="Line 2396">
                <a:extLst>
                  <a:ext uri="{FF2B5EF4-FFF2-40B4-BE49-F238E27FC236}">
                    <a16:creationId xmlns:a16="http://schemas.microsoft.com/office/drawing/2014/main" id="{A9DBE0A0-810A-4DD1-A7E2-56C74C6799B7}"/>
                  </a:ext>
                </a:extLst>
              </p:cNvPr>
              <p:cNvSpPr>
                <a:spLocks noChangeShapeType="1"/>
              </p:cNvSpPr>
              <p:nvPr/>
            </p:nvSpPr>
            <p:spPr bwMode="auto">
              <a:xfrm flipV="1">
                <a:off x="2102"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4" name="Line 2397">
                <a:extLst>
                  <a:ext uri="{FF2B5EF4-FFF2-40B4-BE49-F238E27FC236}">
                    <a16:creationId xmlns:a16="http://schemas.microsoft.com/office/drawing/2014/main" id="{F8C7D4A1-1BC2-408A-A4CD-B08C551D459A}"/>
                  </a:ext>
                </a:extLst>
              </p:cNvPr>
              <p:cNvSpPr>
                <a:spLocks noChangeShapeType="1"/>
              </p:cNvSpPr>
              <p:nvPr/>
            </p:nvSpPr>
            <p:spPr bwMode="auto">
              <a:xfrm flipV="1">
                <a:off x="2153"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5" name="Line 2398">
                <a:extLst>
                  <a:ext uri="{FF2B5EF4-FFF2-40B4-BE49-F238E27FC236}">
                    <a16:creationId xmlns:a16="http://schemas.microsoft.com/office/drawing/2014/main" id="{4D047A84-5724-4475-98D3-AA868F3EB8E4}"/>
                  </a:ext>
                </a:extLst>
              </p:cNvPr>
              <p:cNvSpPr>
                <a:spLocks noChangeShapeType="1"/>
              </p:cNvSpPr>
              <p:nvPr/>
            </p:nvSpPr>
            <p:spPr bwMode="auto">
              <a:xfrm flipH="1" flipV="1">
                <a:off x="2078"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6" name="Line 2399">
                <a:extLst>
                  <a:ext uri="{FF2B5EF4-FFF2-40B4-BE49-F238E27FC236}">
                    <a16:creationId xmlns:a16="http://schemas.microsoft.com/office/drawing/2014/main" id="{B48F3F79-516F-45BF-90D0-3D4F7772ED63}"/>
                  </a:ext>
                </a:extLst>
              </p:cNvPr>
              <p:cNvSpPr>
                <a:spLocks noChangeShapeType="1"/>
              </p:cNvSpPr>
              <p:nvPr/>
            </p:nvSpPr>
            <p:spPr bwMode="auto">
              <a:xfrm flipH="1" flipV="1">
                <a:off x="2129"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7" name="Line 2400">
                <a:extLst>
                  <a:ext uri="{FF2B5EF4-FFF2-40B4-BE49-F238E27FC236}">
                    <a16:creationId xmlns:a16="http://schemas.microsoft.com/office/drawing/2014/main" id="{7EA2A675-9C79-499D-B501-D2DBB25FB8CF}"/>
                  </a:ext>
                </a:extLst>
              </p:cNvPr>
              <p:cNvSpPr>
                <a:spLocks noChangeShapeType="1"/>
              </p:cNvSpPr>
              <p:nvPr/>
            </p:nvSpPr>
            <p:spPr bwMode="auto">
              <a:xfrm flipH="1" flipV="1">
                <a:off x="2179"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8" name="Line 2401">
                <a:extLst>
                  <a:ext uri="{FF2B5EF4-FFF2-40B4-BE49-F238E27FC236}">
                    <a16:creationId xmlns:a16="http://schemas.microsoft.com/office/drawing/2014/main" id="{BB95E4AA-D431-43BC-BE81-7278F2553E35}"/>
                  </a:ext>
                </a:extLst>
              </p:cNvPr>
              <p:cNvSpPr>
                <a:spLocks noChangeShapeType="1"/>
              </p:cNvSpPr>
              <p:nvPr/>
            </p:nvSpPr>
            <p:spPr bwMode="auto">
              <a:xfrm flipV="1">
                <a:off x="2072"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09" name="Line 2402">
                <a:extLst>
                  <a:ext uri="{FF2B5EF4-FFF2-40B4-BE49-F238E27FC236}">
                    <a16:creationId xmlns:a16="http://schemas.microsoft.com/office/drawing/2014/main" id="{0CEB690D-4097-4366-8B91-E694096EF3E3}"/>
                  </a:ext>
                </a:extLst>
              </p:cNvPr>
              <p:cNvSpPr>
                <a:spLocks noChangeShapeType="1"/>
              </p:cNvSpPr>
              <p:nvPr/>
            </p:nvSpPr>
            <p:spPr bwMode="auto">
              <a:xfrm flipV="1">
                <a:off x="2087"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0" name="Line 2403">
                <a:extLst>
                  <a:ext uri="{FF2B5EF4-FFF2-40B4-BE49-F238E27FC236}">
                    <a16:creationId xmlns:a16="http://schemas.microsoft.com/office/drawing/2014/main" id="{2EA64707-5B89-4E0D-AB7A-0AC84FB7A105}"/>
                  </a:ext>
                </a:extLst>
              </p:cNvPr>
              <p:cNvSpPr>
                <a:spLocks noChangeShapeType="1"/>
              </p:cNvSpPr>
              <p:nvPr/>
            </p:nvSpPr>
            <p:spPr bwMode="auto">
              <a:xfrm flipV="1">
                <a:off x="2102"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1" name="Line 2404">
                <a:extLst>
                  <a:ext uri="{FF2B5EF4-FFF2-40B4-BE49-F238E27FC236}">
                    <a16:creationId xmlns:a16="http://schemas.microsoft.com/office/drawing/2014/main" id="{92041948-9137-4960-A007-6690A8E10802}"/>
                  </a:ext>
                </a:extLst>
              </p:cNvPr>
              <p:cNvSpPr>
                <a:spLocks noChangeShapeType="1"/>
              </p:cNvSpPr>
              <p:nvPr/>
            </p:nvSpPr>
            <p:spPr bwMode="auto">
              <a:xfrm flipV="1">
                <a:off x="2117"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2" name="Line 2405">
                <a:extLst>
                  <a:ext uri="{FF2B5EF4-FFF2-40B4-BE49-F238E27FC236}">
                    <a16:creationId xmlns:a16="http://schemas.microsoft.com/office/drawing/2014/main" id="{4CE04BE5-D38C-4E11-9086-162A15B982B0}"/>
                  </a:ext>
                </a:extLst>
              </p:cNvPr>
              <p:cNvSpPr>
                <a:spLocks noChangeShapeType="1"/>
              </p:cNvSpPr>
              <p:nvPr/>
            </p:nvSpPr>
            <p:spPr bwMode="auto">
              <a:xfrm flipV="1">
                <a:off x="2132"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3" name="Line 2406">
                <a:extLst>
                  <a:ext uri="{FF2B5EF4-FFF2-40B4-BE49-F238E27FC236}">
                    <a16:creationId xmlns:a16="http://schemas.microsoft.com/office/drawing/2014/main" id="{A6196116-30EA-4396-9199-C85CFFFF4471}"/>
                  </a:ext>
                </a:extLst>
              </p:cNvPr>
              <p:cNvSpPr>
                <a:spLocks noChangeShapeType="1"/>
              </p:cNvSpPr>
              <p:nvPr/>
            </p:nvSpPr>
            <p:spPr bwMode="auto">
              <a:xfrm flipV="1">
                <a:off x="2148"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4" name="Line 2407">
                <a:extLst>
                  <a:ext uri="{FF2B5EF4-FFF2-40B4-BE49-F238E27FC236}">
                    <a16:creationId xmlns:a16="http://schemas.microsoft.com/office/drawing/2014/main" id="{1EEE7D64-C1FD-422F-B601-47A1C366D867}"/>
                  </a:ext>
                </a:extLst>
              </p:cNvPr>
              <p:cNvSpPr>
                <a:spLocks noChangeShapeType="1"/>
              </p:cNvSpPr>
              <p:nvPr/>
            </p:nvSpPr>
            <p:spPr bwMode="auto">
              <a:xfrm flipV="1">
                <a:off x="2163"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5" name="Line 2408">
                <a:extLst>
                  <a:ext uri="{FF2B5EF4-FFF2-40B4-BE49-F238E27FC236}">
                    <a16:creationId xmlns:a16="http://schemas.microsoft.com/office/drawing/2014/main" id="{1291859A-CE59-46F1-88F1-E38CF10E795D}"/>
                  </a:ext>
                </a:extLst>
              </p:cNvPr>
              <p:cNvSpPr>
                <a:spLocks noChangeShapeType="1"/>
              </p:cNvSpPr>
              <p:nvPr/>
            </p:nvSpPr>
            <p:spPr bwMode="auto">
              <a:xfrm flipV="1">
                <a:off x="2178"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6" name="Line 2409">
                <a:extLst>
                  <a:ext uri="{FF2B5EF4-FFF2-40B4-BE49-F238E27FC236}">
                    <a16:creationId xmlns:a16="http://schemas.microsoft.com/office/drawing/2014/main" id="{18FDD31D-D7D2-41F1-98CB-3BDE7462B3D3}"/>
                  </a:ext>
                </a:extLst>
              </p:cNvPr>
              <p:cNvSpPr>
                <a:spLocks noChangeShapeType="1"/>
              </p:cNvSpPr>
              <p:nvPr/>
            </p:nvSpPr>
            <p:spPr bwMode="auto">
              <a:xfrm flipH="1" flipV="1">
                <a:off x="2068"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7" name="Line 2410">
                <a:extLst>
                  <a:ext uri="{FF2B5EF4-FFF2-40B4-BE49-F238E27FC236}">
                    <a16:creationId xmlns:a16="http://schemas.microsoft.com/office/drawing/2014/main" id="{A48CDF3C-BE6B-4A74-922D-BB0850008205}"/>
                  </a:ext>
                </a:extLst>
              </p:cNvPr>
              <p:cNvSpPr>
                <a:spLocks noChangeShapeType="1"/>
              </p:cNvSpPr>
              <p:nvPr/>
            </p:nvSpPr>
            <p:spPr bwMode="auto">
              <a:xfrm flipH="1" flipV="1">
                <a:off x="2083"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8" name="Line 2411">
                <a:extLst>
                  <a:ext uri="{FF2B5EF4-FFF2-40B4-BE49-F238E27FC236}">
                    <a16:creationId xmlns:a16="http://schemas.microsoft.com/office/drawing/2014/main" id="{97A0D096-FDD7-4B62-AE7D-83B926535372}"/>
                  </a:ext>
                </a:extLst>
              </p:cNvPr>
              <p:cNvSpPr>
                <a:spLocks noChangeShapeType="1"/>
              </p:cNvSpPr>
              <p:nvPr/>
            </p:nvSpPr>
            <p:spPr bwMode="auto">
              <a:xfrm flipH="1" flipV="1">
                <a:off x="2098"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19" name="Line 2412">
                <a:extLst>
                  <a:ext uri="{FF2B5EF4-FFF2-40B4-BE49-F238E27FC236}">
                    <a16:creationId xmlns:a16="http://schemas.microsoft.com/office/drawing/2014/main" id="{DE08E2C5-BA86-45A7-B79D-D7A82C8B0DB7}"/>
                  </a:ext>
                </a:extLst>
              </p:cNvPr>
              <p:cNvSpPr>
                <a:spLocks noChangeShapeType="1"/>
              </p:cNvSpPr>
              <p:nvPr/>
            </p:nvSpPr>
            <p:spPr bwMode="auto">
              <a:xfrm flipH="1" flipV="1">
                <a:off x="2114"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20" name="Line 2413">
                <a:extLst>
                  <a:ext uri="{FF2B5EF4-FFF2-40B4-BE49-F238E27FC236}">
                    <a16:creationId xmlns:a16="http://schemas.microsoft.com/office/drawing/2014/main" id="{706ADE29-0206-48BC-A416-2A5C93FBDC20}"/>
                  </a:ext>
                </a:extLst>
              </p:cNvPr>
              <p:cNvSpPr>
                <a:spLocks noChangeShapeType="1"/>
              </p:cNvSpPr>
              <p:nvPr/>
            </p:nvSpPr>
            <p:spPr bwMode="auto">
              <a:xfrm flipH="1" flipV="1">
                <a:off x="2129"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21" name="Line 2414">
                <a:extLst>
                  <a:ext uri="{FF2B5EF4-FFF2-40B4-BE49-F238E27FC236}">
                    <a16:creationId xmlns:a16="http://schemas.microsoft.com/office/drawing/2014/main" id="{43EA46B6-FE88-4659-82F6-80640F5AEBE4}"/>
                  </a:ext>
                </a:extLst>
              </p:cNvPr>
              <p:cNvSpPr>
                <a:spLocks noChangeShapeType="1"/>
              </p:cNvSpPr>
              <p:nvPr/>
            </p:nvSpPr>
            <p:spPr bwMode="auto">
              <a:xfrm flipH="1" flipV="1">
                <a:off x="2144"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22" name="Line 2415">
                <a:extLst>
                  <a:ext uri="{FF2B5EF4-FFF2-40B4-BE49-F238E27FC236}">
                    <a16:creationId xmlns:a16="http://schemas.microsoft.com/office/drawing/2014/main" id="{E64F0473-AE9F-459C-844E-A5CB974269DD}"/>
                  </a:ext>
                </a:extLst>
              </p:cNvPr>
              <p:cNvSpPr>
                <a:spLocks noChangeShapeType="1"/>
              </p:cNvSpPr>
              <p:nvPr/>
            </p:nvSpPr>
            <p:spPr bwMode="auto">
              <a:xfrm flipH="1" flipV="1">
                <a:off x="2159"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23" name="Line 2416">
                <a:extLst>
                  <a:ext uri="{FF2B5EF4-FFF2-40B4-BE49-F238E27FC236}">
                    <a16:creationId xmlns:a16="http://schemas.microsoft.com/office/drawing/2014/main" id="{E6602397-531D-4F5E-A8F8-3260BAF73BE4}"/>
                  </a:ext>
                </a:extLst>
              </p:cNvPr>
              <p:cNvSpPr>
                <a:spLocks noChangeShapeType="1"/>
              </p:cNvSpPr>
              <p:nvPr/>
            </p:nvSpPr>
            <p:spPr bwMode="auto">
              <a:xfrm flipH="1" flipV="1">
                <a:off x="2174"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24" name="Line 2417">
                <a:extLst>
                  <a:ext uri="{FF2B5EF4-FFF2-40B4-BE49-F238E27FC236}">
                    <a16:creationId xmlns:a16="http://schemas.microsoft.com/office/drawing/2014/main" id="{7A6D121A-AAA0-4E88-9856-F5B06DCB58FA}"/>
                  </a:ext>
                </a:extLst>
              </p:cNvPr>
              <p:cNvSpPr>
                <a:spLocks noChangeShapeType="1"/>
              </p:cNvSpPr>
              <p:nvPr/>
            </p:nvSpPr>
            <p:spPr bwMode="auto">
              <a:xfrm>
                <a:off x="2058" y="2546"/>
                <a:ext cx="14"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25" name="Line 2418">
                <a:extLst>
                  <a:ext uri="{FF2B5EF4-FFF2-40B4-BE49-F238E27FC236}">
                    <a16:creationId xmlns:a16="http://schemas.microsoft.com/office/drawing/2014/main" id="{5E8CB147-94DA-4C2F-85D7-CE97B5F5059F}"/>
                  </a:ext>
                </a:extLst>
              </p:cNvPr>
              <p:cNvSpPr>
                <a:spLocks noChangeShapeType="1"/>
              </p:cNvSpPr>
              <p:nvPr/>
            </p:nvSpPr>
            <p:spPr bwMode="auto">
              <a:xfrm flipV="1">
                <a:off x="2064" y="2546"/>
                <a:ext cx="10"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26" name="Line 2419">
                <a:extLst>
                  <a:ext uri="{FF2B5EF4-FFF2-40B4-BE49-F238E27FC236}">
                    <a16:creationId xmlns:a16="http://schemas.microsoft.com/office/drawing/2014/main" id="{DABCCCB3-BC25-4B6C-B5E5-AB4FCFB0003C}"/>
                  </a:ext>
                </a:extLst>
              </p:cNvPr>
              <p:cNvSpPr>
                <a:spLocks noChangeShapeType="1"/>
              </p:cNvSpPr>
              <p:nvPr/>
            </p:nvSpPr>
            <p:spPr bwMode="auto">
              <a:xfrm flipH="1" flipV="1">
                <a:off x="2325" y="2546"/>
                <a:ext cx="10"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27" name="Line 2420">
                <a:extLst>
                  <a:ext uri="{FF2B5EF4-FFF2-40B4-BE49-F238E27FC236}">
                    <a16:creationId xmlns:a16="http://schemas.microsoft.com/office/drawing/2014/main" id="{0580BE98-983B-4BDF-80C9-51D490932CF8}"/>
                  </a:ext>
                </a:extLst>
              </p:cNvPr>
              <p:cNvSpPr>
                <a:spLocks noChangeShapeType="1"/>
              </p:cNvSpPr>
              <p:nvPr/>
            </p:nvSpPr>
            <p:spPr bwMode="auto">
              <a:xfrm flipH="1">
                <a:off x="2328" y="2546"/>
                <a:ext cx="14"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28" name="Line 2421">
                <a:extLst>
                  <a:ext uri="{FF2B5EF4-FFF2-40B4-BE49-F238E27FC236}">
                    <a16:creationId xmlns:a16="http://schemas.microsoft.com/office/drawing/2014/main" id="{9B319D87-B266-4E0E-B7B3-41FD4106FA0F}"/>
                  </a:ext>
                </a:extLst>
              </p:cNvPr>
              <p:cNvSpPr>
                <a:spLocks noChangeShapeType="1"/>
              </p:cNvSpPr>
              <p:nvPr/>
            </p:nvSpPr>
            <p:spPr bwMode="auto">
              <a:xfrm flipV="1">
                <a:off x="2204"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29" name="Line 2422">
                <a:extLst>
                  <a:ext uri="{FF2B5EF4-FFF2-40B4-BE49-F238E27FC236}">
                    <a16:creationId xmlns:a16="http://schemas.microsoft.com/office/drawing/2014/main" id="{E40949CE-AC08-4806-82A6-97FE89D47DA2}"/>
                  </a:ext>
                </a:extLst>
              </p:cNvPr>
              <p:cNvSpPr>
                <a:spLocks noChangeShapeType="1"/>
              </p:cNvSpPr>
              <p:nvPr/>
            </p:nvSpPr>
            <p:spPr bwMode="auto">
              <a:xfrm flipV="1">
                <a:off x="2219"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0" name="Line 2423">
                <a:extLst>
                  <a:ext uri="{FF2B5EF4-FFF2-40B4-BE49-F238E27FC236}">
                    <a16:creationId xmlns:a16="http://schemas.microsoft.com/office/drawing/2014/main" id="{641DBBC2-6ED8-4FCE-A9DE-B351388C7BA3}"/>
                  </a:ext>
                </a:extLst>
              </p:cNvPr>
              <p:cNvSpPr>
                <a:spLocks noChangeShapeType="1"/>
              </p:cNvSpPr>
              <p:nvPr/>
            </p:nvSpPr>
            <p:spPr bwMode="auto">
              <a:xfrm flipV="1">
                <a:off x="2234"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1" name="Line 2424">
                <a:extLst>
                  <a:ext uri="{FF2B5EF4-FFF2-40B4-BE49-F238E27FC236}">
                    <a16:creationId xmlns:a16="http://schemas.microsoft.com/office/drawing/2014/main" id="{71042C66-80FE-4294-9B21-3EA3EACF7895}"/>
                  </a:ext>
                </a:extLst>
              </p:cNvPr>
              <p:cNvSpPr>
                <a:spLocks noChangeShapeType="1"/>
              </p:cNvSpPr>
              <p:nvPr/>
            </p:nvSpPr>
            <p:spPr bwMode="auto">
              <a:xfrm flipV="1">
                <a:off x="2249"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2" name="Line 2425">
                <a:extLst>
                  <a:ext uri="{FF2B5EF4-FFF2-40B4-BE49-F238E27FC236}">
                    <a16:creationId xmlns:a16="http://schemas.microsoft.com/office/drawing/2014/main" id="{F49D89D7-D220-4844-A25D-0E60FD7B2818}"/>
                  </a:ext>
                </a:extLst>
              </p:cNvPr>
              <p:cNvSpPr>
                <a:spLocks noChangeShapeType="1"/>
              </p:cNvSpPr>
              <p:nvPr/>
            </p:nvSpPr>
            <p:spPr bwMode="auto">
              <a:xfrm flipV="1">
                <a:off x="2264"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3" name="Line 2426">
                <a:extLst>
                  <a:ext uri="{FF2B5EF4-FFF2-40B4-BE49-F238E27FC236}">
                    <a16:creationId xmlns:a16="http://schemas.microsoft.com/office/drawing/2014/main" id="{BC29101C-23CB-4306-BCD2-58F8C1AB868A}"/>
                  </a:ext>
                </a:extLst>
              </p:cNvPr>
              <p:cNvSpPr>
                <a:spLocks noChangeShapeType="1"/>
              </p:cNvSpPr>
              <p:nvPr/>
            </p:nvSpPr>
            <p:spPr bwMode="auto">
              <a:xfrm flipV="1">
                <a:off x="2279"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4" name="Line 2427">
                <a:extLst>
                  <a:ext uri="{FF2B5EF4-FFF2-40B4-BE49-F238E27FC236}">
                    <a16:creationId xmlns:a16="http://schemas.microsoft.com/office/drawing/2014/main" id="{26048CA6-6230-4239-9456-13C0FF91CBB8}"/>
                  </a:ext>
                </a:extLst>
              </p:cNvPr>
              <p:cNvSpPr>
                <a:spLocks noChangeShapeType="1"/>
              </p:cNvSpPr>
              <p:nvPr/>
            </p:nvSpPr>
            <p:spPr bwMode="auto">
              <a:xfrm flipV="1">
                <a:off x="2295"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5" name="Line 2428">
                <a:extLst>
                  <a:ext uri="{FF2B5EF4-FFF2-40B4-BE49-F238E27FC236}">
                    <a16:creationId xmlns:a16="http://schemas.microsoft.com/office/drawing/2014/main" id="{9E85B5C6-9397-4999-AA6A-EE56485CABB0}"/>
                  </a:ext>
                </a:extLst>
              </p:cNvPr>
              <p:cNvSpPr>
                <a:spLocks noChangeShapeType="1"/>
              </p:cNvSpPr>
              <p:nvPr/>
            </p:nvSpPr>
            <p:spPr bwMode="auto">
              <a:xfrm flipV="1">
                <a:off x="2310"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6" name="Line 2429">
                <a:extLst>
                  <a:ext uri="{FF2B5EF4-FFF2-40B4-BE49-F238E27FC236}">
                    <a16:creationId xmlns:a16="http://schemas.microsoft.com/office/drawing/2014/main" id="{3BDD88E0-913F-451A-9A3B-4C01FD9B6CC3}"/>
                  </a:ext>
                </a:extLst>
              </p:cNvPr>
              <p:cNvSpPr>
                <a:spLocks noChangeShapeType="1"/>
              </p:cNvSpPr>
              <p:nvPr/>
            </p:nvSpPr>
            <p:spPr bwMode="auto">
              <a:xfrm flipH="1" flipV="1">
                <a:off x="2200"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7" name="Line 2430">
                <a:extLst>
                  <a:ext uri="{FF2B5EF4-FFF2-40B4-BE49-F238E27FC236}">
                    <a16:creationId xmlns:a16="http://schemas.microsoft.com/office/drawing/2014/main" id="{3B63DE1F-F7C0-4C8E-B15B-D30261F9C74D}"/>
                  </a:ext>
                </a:extLst>
              </p:cNvPr>
              <p:cNvSpPr>
                <a:spLocks noChangeShapeType="1"/>
              </p:cNvSpPr>
              <p:nvPr/>
            </p:nvSpPr>
            <p:spPr bwMode="auto">
              <a:xfrm flipH="1" flipV="1">
                <a:off x="2215"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8" name="Line 2431">
                <a:extLst>
                  <a:ext uri="{FF2B5EF4-FFF2-40B4-BE49-F238E27FC236}">
                    <a16:creationId xmlns:a16="http://schemas.microsoft.com/office/drawing/2014/main" id="{D3C2EFAB-520B-4DE0-991B-C0ED1239F28B}"/>
                  </a:ext>
                </a:extLst>
              </p:cNvPr>
              <p:cNvSpPr>
                <a:spLocks noChangeShapeType="1"/>
              </p:cNvSpPr>
              <p:nvPr/>
            </p:nvSpPr>
            <p:spPr bwMode="auto">
              <a:xfrm flipH="1" flipV="1">
                <a:off x="2230"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39" name="Line 2432">
                <a:extLst>
                  <a:ext uri="{FF2B5EF4-FFF2-40B4-BE49-F238E27FC236}">
                    <a16:creationId xmlns:a16="http://schemas.microsoft.com/office/drawing/2014/main" id="{2B29B998-F283-45A6-841A-0BE9E2126808}"/>
                  </a:ext>
                </a:extLst>
              </p:cNvPr>
              <p:cNvSpPr>
                <a:spLocks noChangeShapeType="1"/>
              </p:cNvSpPr>
              <p:nvPr/>
            </p:nvSpPr>
            <p:spPr bwMode="auto">
              <a:xfrm flipH="1" flipV="1">
                <a:off x="2245"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0" name="Line 2433">
                <a:extLst>
                  <a:ext uri="{FF2B5EF4-FFF2-40B4-BE49-F238E27FC236}">
                    <a16:creationId xmlns:a16="http://schemas.microsoft.com/office/drawing/2014/main" id="{3744C1F2-5888-4E53-9CA7-A6B08BCD4117}"/>
                  </a:ext>
                </a:extLst>
              </p:cNvPr>
              <p:cNvSpPr>
                <a:spLocks noChangeShapeType="1"/>
              </p:cNvSpPr>
              <p:nvPr/>
            </p:nvSpPr>
            <p:spPr bwMode="auto">
              <a:xfrm flipH="1" flipV="1">
                <a:off x="2260" y="2546"/>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1" name="Line 2434">
                <a:extLst>
                  <a:ext uri="{FF2B5EF4-FFF2-40B4-BE49-F238E27FC236}">
                    <a16:creationId xmlns:a16="http://schemas.microsoft.com/office/drawing/2014/main" id="{7EB615CF-1242-4055-8E69-8331F329A12B}"/>
                  </a:ext>
                </a:extLst>
              </p:cNvPr>
              <p:cNvSpPr>
                <a:spLocks noChangeShapeType="1"/>
              </p:cNvSpPr>
              <p:nvPr/>
            </p:nvSpPr>
            <p:spPr bwMode="auto">
              <a:xfrm flipH="1" flipV="1">
                <a:off x="2276"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42" name="Line 2435">
                <a:extLst>
                  <a:ext uri="{FF2B5EF4-FFF2-40B4-BE49-F238E27FC236}">
                    <a16:creationId xmlns:a16="http://schemas.microsoft.com/office/drawing/2014/main" id="{6F879025-B914-433F-A9A8-32613A2C3067}"/>
                  </a:ext>
                </a:extLst>
              </p:cNvPr>
              <p:cNvSpPr>
                <a:spLocks noChangeShapeType="1"/>
              </p:cNvSpPr>
              <p:nvPr/>
            </p:nvSpPr>
            <p:spPr bwMode="auto">
              <a:xfrm flipH="1" flipV="1">
                <a:off x="2291" y="2546"/>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384" name="Line 2437">
              <a:extLst>
                <a:ext uri="{FF2B5EF4-FFF2-40B4-BE49-F238E27FC236}">
                  <a16:creationId xmlns:a16="http://schemas.microsoft.com/office/drawing/2014/main" id="{1B4F4C73-27C7-492E-B6F7-4EBC62EFC5BE}"/>
                </a:ext>
              </a:extLst>
            </p:cNvPr>
            <p:cNvSpPr>
              <a:spLocks noChangeShapeType="1"/>
            </p:cNvSpPr>
            <p:nvPr/>
          </p:nvSpPr>
          <p:spPr bwMode="auto">
            <a:xfrm flipH="1" flipV="1">
              <a:off x="2439" y="2825"/>
              <a:ext cx="23"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5" name="Line 2438">
              <a:extLst>
                <a:ext uri="{FF2B5EF4-FFF2-40B4-BE49-F238E27FC236}">
                  <a16:creationId xmlns:a16="http://schemas.microsoft.com/office/drawing/2014/main" id="{0D2D2346-6944-4B0D-8DB6-AE90FD15A8BA}"/>
                </a:ext>
              </a:extLst>
            </p:cNvPr>
            <p:cNvSpPr>
              <a:spLocks noChangeShapeType="1"/>
            </p:cNvSpPr>
            <p:nvPr/>
          </p:nvSpPr>
          <p:spPr bwMode="auto">
            <a:xfrm flipV="1">
              <a:off x="2331"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6" name="Line 2439">
              <a:extLst>
                <a:ext uri="{FF2B5EF4-FFF2-40B4-BE49-F238E27FC236}">
                  <a16:creationId xmlns:a16="http://schemas.microsoft.com/office/drawing/2014/main" id="{306562A5-5D4A-4B87-A620-215732F9D178}"/>
                </a:ext>
              </a:extLst>
            </p:cNvPr>
            <p:cNvSpPr>
              <a:spLocks noChangeShapeType="1"/>
            </p:cNvSpPr>
            <p:nvPr/>
          </p:nvSpPr>
          <p:spPr bwMode="auto">
            <a:xfrm flipV="1">
              <a:off x="2382"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7" name="Line 2440">
              <a:extLst>
                <a:ext uri="{FF2B5EF4-FFF2-40B4-BE49-F238E27FC236}">
                  <a16:creationId xmlns:a16="http://schemas.microsoft.com/office/drawing/2014/main" id="{B165A07E-CBB8-440C-8A6A-1A3129D9C8B6}"/>
                </a:ext>
              </a:extLst>
            </p:cNvPr>
            <p:cNvSpPr>
              <a:spLocks noChangeShapeType="1"/>
            </p:cNvSpPr>
            <p:nvPr/>
          </p:nvSpPr>
          <p:spPr bwMode="auto">
            <a:xfrm flipV="1">
              <a:off x="2433"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8" name="Line 2441">
              <a:extLst>
                <a:ext uri="{FF2B5EF4-FFF2-40B4-BE49-F238E27FC236}">
                  <a16:creationId xmlns:a16="http://schemas.microsoft.com/office/drawing/2014/main" id="{9E43AA3E-0FF1-4271-9BB9-D80ACED91F61}"/>
                </a:ext>
              </a:extLst>
            </p:cNvPr>
            <p:cNvSpPr>
              <a:spLocks noChangeShapeType="1"/>
            </p:cNvSpPr>
            <p:nvPr/>
          </p:nvSpPr>
          <p:spPr bwMode="auto">
            <a:xfrm flipH="1" flipV="1">
              <a:off x="2358"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89" name="Line 2442">
              <a:extLst>
                <a:ext uri="{FF2B5EF4-FFF2-40B4-BE49-F238E27FC236}">
                  <a16:creationId xmlns:a16="http://schemas.microsoft.com/office/drawing/2014/main" id="{9196699C-2906-42A1-B333-AB434C133115}"/>
                </a:ext>
              </a:extLst>
            </p:cNvPr>
            <p:cNvSpPr>
              <a:spLocks noChangeShapeType="1"/>
            </p:cNvSpPr>
            <p:nvPr/>
          </p:nvSpPr>
          <p:spPr bwMode="auto">
            <a:xfrm flipH="1" flipV="1">
              <a:off x="2409"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0" name="Line 2443">
              <a:extLst>
                <a:ext uri="{FF2B5EF4-FFF2-40B4-BE49-F238E27FC236}">
                  <a16:creationId xmlns:a16="http://schemas.microsoft.com/office/drawing/2014/main" id="{A6905D5D-4C8F-49DB-A7F7-1A5E79A9708C}"/>
                </a:ext>
              </a:extLst>
            </p:cNvPr>
            <p:cNvSpPr>
              <a:spLocks noChangeShapeType="1"/>
            </p:cNvSpPr>
            <p:nvPr/>
          </p:nvSpPr>
          <p:spPr bwMode="auto">
            <a:xfrm flipH="1" flipV="1">
              <a:off x="2409"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1" name="Line 2444">
              <a:extLst>
                <a:ext uri="{FF2B5EF4-FFF2-40B4-BE49-F238E27FC236}">
                  <a16:creationId xmlns:a16="http://schemas.microsoft.com/office/drawing/2014/main" id="{67802225-5AC1-47AE-9DDC-EA4CEB8D2F5A}"/>
                </a:ext>
              </a:extLst>
            </p:cNvPr>
            <p:cNvSpPr>
              <a:spLocks noChangeShapeType="1"/>
            </p:cNvSpPr>
            <p:nvPr/>
          </p:nvSpPr>
          <p:spPr bwMode="auto">
            <a:xfrm flipV="1">
              <a:off x="2500"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2" name="Line 2445">
              <a:extLst>
                <a:ext uri="{FF2B5EF4-FFF2-40B4-BE49-F238E27FC236}">
                  <a16:creationId xmlns:a16="http://schemas.microsoft.com/office/drawing/2014/main" id="{21E0C465-72E1-4111-B345-C6F6A9F0C246}"/>
                </a:ext>
              </a:extLst>
            </p:cNvPr>
            <p:cNvSpPr>
              <a:spLocks noChangeShapeType="1"/>
            </p:cNvSpPr>
            <p:nvPr/>
          </p:nvSpPr>
          <p:spPr bwMode="auto">
            <a:xfrm flipV="1">
              <a:off x="2500"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3" name="Line 2446">
              <a:extLst>
                <a:ext uri="{FF2B5EF4-FFF2-40B4-BE49-F238E27FC236}">
                  <a16:creationId xmlns:a16="http://schemas.microsoft.com/office/drawing/2014/main" id="{29E91788-1FC4-4BC8-8633-0635B5F58F86}"/>
                </a:ext>
              </a:extLst>
            </p:cNvPr>
            <p:cNvSpPr>
              <a:spLocks noChangeShapeType="1"/>
            </p:cNvSpPr>
            <p:nvPr/>
          </p:nvSpPr>
          <p:spPr bwMode="auto">
            <a:xfrm flipH="1" flipV="1">
              <a:off x="2476"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4" name="Line 2447">
              <a:extLst>
                <a:ext uri="{FF2B5EF4-FFF2-40B4-BE49-F238E27FC236}">
                  <a16:creationId xmlns:a16="http://schemas.microsoft.com/office/drawing/2014/main" id="{4CA5B0C7-74B6-48B5-B063-DD4C1D58C5B1}"/>
                </a:ext>
              </a:extLst>
            </p:cNvPr>
            <p:cNvSpPr>
              <a:spLocks noChangeShapeType="1"/>
            </p:cNvSpPr>
            <p:nvPr/>
          </p:nvSpPr>
          <p:spPr bwMode="auto">
            <a:xfrm flipV="1">
              <a:off x="2469"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5" name="Line 2448">
              <a:extLst>
                <a:ext uri="{FF2B5EF4-FFF2-40B4-BE49-F238E27FC236}">
                  <a16:creationId xmlns:a16="http://schemas.microsoft.com/office/drawing/2014/main" id="{DD952C61-EC62-411A-BB11-81AFDCB694B3}"/>
                </a:ext>
              </a:extLst>
            </p:cNvPr>
            <p:cNvSpPr>
              <a:spLocks noChangeShapeType="1"/>
            </p:cNvSpPr>
            <p:nvPr/>
          </p:nvSpPr>
          <p:spPr bwMode="auto">
            <a:xfrm flipV="1">
              <a:off x="2484"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6" name="Line 2449">
              <a:extLst>
                <a:ext uri="{FF2B5EF4-FFF2-40B4-BE49-F238E27FC236}">
                  <a16:creationId xmlns:a16="http://schemas.microsoft.com/office/drawing/2014/main" id="{4C34F494-B6DA-45B7-8C8B-E85339C12E03}"/>
                </a:ext>
              </a:extLst>
            </p:cNvPr>
            <p:cNvSpPr>
              <a:spLocks noChangeShapeType="1"/>
            </p:cNvSpPr>
            <p:nvPr/>
          </p:nvSpPr>
          <p:spPr bwMode="auto">
            <a:xfrm flipV="1">
              <a:off x="2500"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7" name="Line 2450">
              <a:extLst>
                <a:ext uri="{FF2B5EF4-FFF2-40B4-BE49-F238E27FC236}">
                  <a16:creationId xmlns:a16="http://schemas.microsoft.com/office/drawing/2014/main" id="{83E88214-5C22-45ED-A305-268568A8290E}"/>
                </a:ext>
              </a:extLst>
            </p:cNvPr>
            <p:cNvSpPr>
              <a:spLocks noChangeShapeType="1"/>
            </p:cNvSpPr>
            <p:nvPr/>
          </p:nvSpPr>
          <p:spPr bwMode="auto">
            <a:xfrm flipH="1" flipV="1">
              <a:off x="2465" y="2825"/>
              <a:ext cx="2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8" name="Line 2451">
              <a:extLst>
                <a:ext uri="{FF2B5EF4-FFF2-40B4-BE49-F238E27FC236}">
                  <a16:creationId xmlns:a16="http://schemas.microsoft.com/office/drawing/2014/main" id="{EDA02E85-1CDB-4E7A-A5B5-CF0DA3E2A72B}"/>
                </a:ext>
              </a:extLst>
            </p:cNvPr>
            <p:cNvSpPr>
              <a:spLocks noChangeShapeType="1"/>
            </p:cNvSpPr>
            <p:nvPr/>
          </p:nvSpPr>
          <p:spPr bwMode="auto">
            <a:xfrm flipH="1" flipV="1">
              <a:off x="2481"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399" name="Line 2452">
              <a:extLst>
                <a:ext uri="{FF2B5EF4-FFF2-40B4-BE49-F238E27FC236}">
                  <a16:creationId xmlns:a16="http://schemas.microsoft.com/office/drawing/2014/main" id="{F2EC2C4D-BDE6-43F3-8AD8-FF244FE18E4A}"/>
                </a:ext>
              </a:extLst>
            </p:cNvPr>
            <p:cNvSpPr>
              <a:spLocks noChangeShapeType="1"/>
            </p:cNvSpPr>
            <p:nvPr/>
          </p:nvSpPr>
          <p:spPr bwMode="auto">
            <a:xfrm flipH="1" flipV="1">
              <a:off x="2496"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0" name="Line 2453">
              <a:extLst>
                <a:ext uri="{FF2B5EF4-FFF2-40B4-BE49-F238E27FC236}">
                  <a16:creationId xmlns:a16="http://schemas.microsoft.com/office/drawing/2014/main" id="{4A76FDE6-0D7F-48E1-A5AE-B42027B8C013}"/>
                </a:ext>
              </a:extLst>
            </p:cNvPr>
            <p:cNvSpPr>
              <a:spLocks noChangeShapeType="1"/>
            </p:cNvSpPr>
            <p:nvPr/>
          </p:nvSpPr>
          <p:spPr bwMode="auto">
            <a:xfrm flipV="1">
              <a:off x="2519"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1" name="Line 2454">
              <a:extLst>
                <a:ext uri="{FF2B5EF4-FFF2-40B4-BE49-F238E27FC236}">
                  <a16:creationId xmlns:a16="http://schemas.microsoft.com/office/drawing/2014/main" id="{118B3942-4173-4ED6-9BBD-94180628523F}"/>
                </a:ext>
              </a:extLst>
            </p:cNvPr>
            <p:cNvSpPr>
              <a:spLocks noChangeShapeType="1"/>
            </p:cNvSpPr>
            <p:nvPr/>
          </p:nvSpPr>
          <p:spPr bwMode="auto">
            <a:xfrm flipH="1" flipV="1">
              <a:off x="2515"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2" name="Line 2455">
              <a:extLst>
                <a:ext uri="{FF2B5EF4-FFF2-40B4-BE49-F238E27FC236}">
                  <a16:creationId xmlns:a16="http://schemas.microsoft.com/office/drawing/2014/main" id="{B7975EE4-D4D6-4D17-BEF6-7E5BDFA62C20}"/>
                </a:ext>
              </a:extLst>
            </p:cNvPr>
            <p:cNvSpPr>
              <a:spLocks noChangeShapeType="1"/>
            </p:cNvSpPr>
            <p:nvPr/>
          </p:nvSpPr>
          <p:spPr bwMode="auto">
            <a:xfrm flipV="1">
              <a:off x="2524" y="2825"/>
              <a:ext cx="2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3" name="Freeform 2456">
              <a:extLst>
                <a:ext uri="{FF2B5EF4-FFF2-40B4-BE49-F238E27FC236}">
                  <a16:creationId xmlns:a16="http://schemas.microsoft.com/office/drawing/2014/main" id="{A75F14B0-2A41-4DF9-AFE9-377B4EBC0939}"/>
                </a:ext>
              </a:extLst>
            </p:cNvPr>
            <p:cNvSpPr>
              <a:spLocks/>
            </p:cNvSpPr>
            <p:nvPr/>
          </p:nvSpPr>
          <p:spPr bwMode="auto">
            <a:xfrm>
              <a:off x="418" y="2808"/>
              <a:ext cx="6" cy="48"/>
            </a:xfrm>
            <a:custGeom>
              <a:avLst/>
              <a:gdLst>
                <a:gd name="T0" fmla="*/ 2147481429 w 6"/>
                <a:gd name="T1" fmla="*/ 0 h 47"/>
                <a:gd name="T2" fmla="*/ 2147481429 w 6"/>
                <a:gd name="T3" fmla="*/ 2147483646 h 47"/>
                <a:gd name="T4" fmla="*/ 2147481429 w 6"/>
                <a:gd name="T5" fmla="*/ 2147483646 h 47"/>
                <a:gd name="T6" fmla="*/ 2147481429 w 6"/>
                <a:gd name="T7" fmla="*/ 2147483646 h 47"/>
                <a:gd name="T8" fmla="*/ 2147481429 w 6"/>
                <a:gd name="T9" fmla="*/ 2147483646 h 47"/>
                <a:gd name="T10" fmla="*/ 0 w 6"/>
                <a:gd name="T11" fmla="*/ 2147483646 h 47"/>
                <a:gd name="T12" fmla="*/ 0 60000 65536"/>
                <a:gd name="T13" fmla="*/ 0 60000 65536"/>
                <a:gd name="T14" fmla="*/ 0 60000 65536"/>
                <a:gd name="T15" fmla="*/ 0 60000 65536"/>
                <a:gd name="T16" fmla="*/ 0 60000 65536"/>
                <a:gd name="T17" fmla="*/ 0 60000 65536"/>
                <a:gd name="T18" fmla="*/ 0 w 6"/>
                <a:gd name="T19" fmla="*/ 0 h 47"/>
                <a:gd name="T20" fmla="*/ 6 w 6"/>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6" h="47">
                  <a:moveTo>
                    <a:pt x="6" y="0"/>
                  </a:moveTo>
                  <a:lnTo>
                    <a:pt x="1" y="19"/>
                  </a:lnTo>
                  <a:lnTo>
                    <a:pt x="6" y="28"/>
                  </a:lnTo>
                  <a:lnTo>
                    <a:pt x="6" y="36"/>
                  </a:lnTo>
                  <a:lnTo>
                    <a:pt x="3" y="47"/>
                  </a:lnTo>
                  <a:lnTo>
                    <a:pt x="0" y="3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04" name="Line 2457">
              <a:extLst>
                <a:ext uri="{FF2B5EF4-FFF2-40B4-BE49-F238E27FC236}">
                  <a16:creationId xmlns:a16="http://schemas.microsoft.com/office/drawing/2014/main" id="{593662A0-63F3-4335-B116-C532661356E3}"/>
                </a:ext>
              </a:extLst>
            </p:cNvPr>
            <p:cNvSpPr>
              <a:spLocks noChangeShapeType="1"/>
            </p:cNvSpPr>
            <p:nvPr/>
          </p:nvSpPr>
          <p:spPr bwMode="auto">
            <a:xfrm flipV="1">
              <a:off x="414" y="2810"/>
              <a:ext cx="1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5" name="Line 2458">
              <a:extLst>
                <a:ext uri="{FF2B5EF4-FFF2-40B4-BE49-F238E27FC236}">
                  <a16:creationId xmlns:a16="http://schemas.microsoft.com/office/drawing/2014/main" id="{CEA4E56D-925C-4C99-8B2B-159516E6D5B4}"/>
                </a:ext>
              </a:extLst>
            </p:cNvPr>
            <p:cNvSpPr>
              <a:spLocks noChangeShapeType="1"/>
            </p:cNvSpPr>
            <p:nvPr/>
          </p:nvSpPr>
          <p:spPr bwMode="auto">
            <a:xfrm>
              <a:off x="414" y="2806"/>
              <a:ext cx="1" cy="7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6" name="Line 2459">
              <a:extLst>
                <a:ext uri="{FF2B5EF4-FFF2-40B4-BE49-F238E27FC236}">
                  <a16:creationId xmlns:a16="http://schemas.microsoft.com/office/drawing/2014/main" id="{E2DE284A-3C82-4621-B050-5ED4307BAD3B}"/>
                </a:ext>
              </a:extLst>
            </p:cNvPr>
            <p:cNvSpPr>
              <a:spLocks noChangeShapeType="1"/>
            </p:cNvSpPr>
            <p:nvPr/>
          </p:nvSpPr>
          <p:spPr bwMode="auto">
            <a:xfrm>
              <a:off x="436" y="2805"/>
              <a:ext cx="4" cy="1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7" name="Line 2460">
              <a:extLst>
                <a:ext uri="{FF2B5EF4-FFF2-40B4-BE49-F238E27FC236}">
                  <a16:creationId xmlns:a16="http://schemas.microsoft.com/office/drawing/2014/main" id="{6CF54892-569E-41C3-9597-216CC8B16755}"/>
                </a:ext>
              </a:extLst>
            </p:cNvPr>
            <p:cNvSpPr>
              <a:spLocks noChangeShapeType="1"/>
            </p:cNvSpPr>
            <p:nvPr/>
          </p:nvSpPr>
          <p:spPr bwMode="auto">
            <a:xfrm flipV="1">
              <a:off x="425" y="2823"/>
              <a:ext cx="30"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8" name="Line 2461">
              <a:extLst>
                <a:ext uri="{FF2B5EF4-FFF2-40B4-BE49-F238E27FC236}">
                  <a16:creationId xmlns:a16="http://schemas.microsoft.com/office/drawing/2014/main" id="{E333A1B0-FFED-4877-B269-A8387893799C}"/>
                </a:ext>
              </a:extLst>
            </p:cNvPr>
            <p:cNvSpPr>
              <a:spLocks noChangeShapeType="1"/>
            </p:cNvSpPr>
            <p:nvPr/>
          </p:nvSpPr>
          <p:spPr bwMode="auto">
            <a:xfrm flipH="1">
              <a:off x="419" y="2862"/>
              <a:ext cx="9"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09" name="Freeform 2462">
              <a:extLst>
                <a:ext uri="{FF2B5EF4-FFF2-40B4-BE49-F238E27FC236}">
                  <a16:creationId xmlns:a16="http://schemas.microsoft.com/office/drawing/2014/main" id="{3F442A86-B11F-4E8D-BA37-C9B7636CB279}"/>
                </a:ext>
              </a:extLst>
            </p:cNvPr>
            <p:cNvSpPr>
              <a:spLocks/>
            </p:cNvSpPr>
            <p:nvPr/>
          </p:nvSpPr>
          <p:spPr bwMode="auto">
            <a:xfrm>
              <a:off x="435" y="2838"/>
              <a:ext cx="15" cy="39"/>
            </a:xfrm>
            <a:custGeom>
              <a:avLst/>
              <a:gdLst>
                <a:gd name="T0" fmla="*/ 2147481566 w 15"/>
                <a:gd name="T1" fmla="*/ 0 h 39"/>
                <a:gd name="T2" fmla="*/ 2147481566 w 15"/>
                <a:gd name="T3" fmla="*/ 2147481272 h 39"/>
                <a:gd name="T4" fmla="*/ 0 w 15"/>
                <a:gd name="T5" fmla="*/ 2147481272 h 39"/>
                <a:gd name="T6" fmla="*/ 0 60000 65536"/>
                <a:gd name="T7" fmla="*/ 0 60000 65536"/>
                <a:gd name="T8" fmla="*/ 0 60000 65536"/>
                <a:gd name="T9" fmla="*/ 0 w 15"/>
                <a:gd name="T10" fmla="*/ 0 h 39"/>
                <a:gd name="T11" fmla="*/ 15 w 15"/>
                <a:gd name="T12" fmla="*/ 39 h 39"/>
              </a:gdLst>
              <a:ahLst/>
              <a:cxnLst>
                <a:cxn ang="T6">
                  <a:pos x="T0" y="T1"/>
                </a:cxn>
                <a:cxn ang="T7">
                  <a:pos x="T2" y="T3"/>
                </a:cxn>
                <a:cxn ang="T8">
                  <a:pos x="T4" y="T5"/>
                </a:cxn>
              </a:cxnLst>
              <a:rect l="T9" t="T10" r="T11" b="T12"/>
              <a:pathLst>
                <a:path w="15" h="39">
                  <a:moveTo>
                    <a:pt x="15" y="0"/>
                  </a:moveTo>
                  <a:lnTo>
                    <a:pt x="4" y="39"/>
                  </a:lnTo>
                  <a:lnTo>
                    <a:pt x="0" y="3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0" name="Freeform 2463">
              <a:extLst>
                <a:ext uri="{FF2B5EF4-FFF2-40B4-BE49-F238E27FC236}">
                  <a16:creationId xmlns:a16="http://schemas.microsoft.com/office/drawing/2014/main" id="{8E8A45A8-57E6-45A5-AB58-D7382E6C2569}"/>
                </a:ext>
              </a:extLst>
            </p:cNvPr>
            <p:cNvSpPr>
              <a:spLocks/>
            </p:cNvSpPr>
            <p:nvPr/>
          </p:nvSpPr>
          <p:spPr bwMode="auto">
            <a:xfrm>
              <a:off x="428" y="2825"/>
              <a:ext cx="10" cy="37"/>
            </a:xfrm>
            <a:custGeom>
              <a:avLst/>
              <a:gdLst>
                <a:gd name="T0" fmla="*/ 2147481293 w 10"/>
                <a:gd name="T1" fmla="*/ 0 h 37"/>
                <a:gd name="T2" fmla="*/ 2147481293 w 10"/>
                <a:gd name="T3" fmla="*/ 2147481226 h 37"/>
                <a:gd name="T4" fmla="*/ 0 w 10"/>
                <a:gd name="T5" fmla="*/ 2147481226 h 37"/>
                <a:gd name="T6" fmla="*/ 0 60000 65536"/>
                <a:gd name="T7" fmla="*/ 0 60000 65536"/>
                <a:gd name="T8" fmla="*/ 0 60000 65536"/>
                <a:gd name="T9" fmla="*/ 0 w 10"/>
                <a:gd name="T10" fmla="*/ 0 h 37"/>
                <a:gd name="T11" fmla="*/ 10 w 10"/>
                <a:gd name="T12" fmla="*/ 37 h 37"/>
              </a:gdLst>
              <a:ahLst/>
              <a:cxnLst>
                <a:cxn ang="T6">
                  <a:pos x="T0" y="T1"/>
                </a:cxn>
                <a:cxn ang="T7">
                  <a:pos x="T2" y="T3"/>
                </a:cxn>
                <a:cxn ang="T8">
                  <a:pos x="T4" y="T5"/>
                </a:cxn>
              </a:cxnLst>
              <a:rect l="T9" t="T10" r="T11" b="T12"/>
              <a:pathLst>
                <a:path w="10" h="37">
                  <a:moveTo>
                    <a:pt x="10" y="0"/>
                  </a:moveTo>
                  <a:lnTo>
                    <a:pt x="5" y="22"/>
                  </a:lnTo>
                  <a:lnTo>
                    <a:pt x="0" y="3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1" name="Line 2464">
              <a:extLst>
                <a:ext uri="{FF2B5EF4-FFF2-40B4-BE49-F238E27FC236}">
                  <a16:creationId xmlns:a16="http://schemas.microsoft.com/office/drawing/2014/main" id="{6EE94791-EE7C-4440-BFAA-225C94B7EF16}"/>
                </a:ext>
              </a:extLst>
            </p:cNvPr>
            <p:cNvSpPr>
              <a:spLocks noChangeShapeType="1"/>
            </p:cNvSpPr>
            <p:nvPr/>
          </p:nvSpPr>
          <p:spPr bwMode="auto">
            <a:xfrm flipV="1">
              <a:off x="435" y="2841"/>
              <a:ext cx="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2" name="Freeform 2465">
              <a:extLst>
                <a:ext uri="{FF2B5EF4-FFF2-40B4-BE49-F238E27FC236}">
                  <a16:creationId xmlns:a16="http://schemas.microsoft.com/office/drawing/2014/main" id="{31D086E9-08E1-443F-8F87-F1865E17A892}"/>
                </a:ext>
              </a:extLst>
            </p:cNvPr>
            <p:cNvSpPr>
              <a:spLocks/>
            </p:cNvSpPr>
            <p:nvPr/>
          </p:nvSpPr>
          <p:spPr bwMode="auto">
            <a:xfrm>
              <a:off x="485" y="2804"/>
              <a:ext cx="6" cy="75"/>
            </a:xfrm>
            <a:custGeom>
              <a:avLst/>
              <a:gdLst>
                <a:gd name="T0" fmla="*/ 2147481429 w 6"/>
                <a:gd name="T1" fmla="*/ 0 h 74"/>
                <a:gd name="T2" fmla="*/ 2147481429 w 6"/>
                <a:gd name="T3" fmla="*/ 2147483646 h 74"/>
                <a:gd name="T4" fmla="*/ 0 w 6"/>
                <a:gd name="T5" fmla="*/ 2147483646 h 74"/>
                <a:gd name="T6" fmla="*/ 0 60000 65536"/>
                <a:gd name="T7" fmla="*/ 0 60000 65536"/>
                <a:gd name="T8" fmla="*/ 0 60000 65536"/>
                <a:gd name="T9" fmla="*/ 0 w 6"/>
                <a:gd name="T10" fmla="*/ 0 h 74"/>
                <a:gd name="T11" fmla="*/ 6 w 6"/>
                <a:gd name="T12" fmla="*/ 74 h 74"/>
              </a:gdLst>
              <a:ahLst/>
              <a:cxnLst>
                <a:cxn ang="T6">
                  <a:pos x="T0" y="T1"/>
                </a:cxn>
                <a:cxn ang="T7">
                  <a:pos x="T2" y="T3"/>
                </a:cxn>
                <a:cxn ang="T8">
                  <a:pos x="T4" y="T5"/>
                </a:cxn>
              </a:cxnLst>
              <a:rect l="T9" t="T10" r="T11" b="T12"/>
              <a:pathLst>
                <a:path w="6" h="74">
                  <a:moveTo>
                    <a:pt x="6" y="0"/>
                  </a:moveTo>
                  <a:lnTo>
                    <a:pt x="6" y="74"/>
                  </a:lnTo>
                  <a:lnTo>
                    <a:pt x="0" y="6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3" name="Line 2466">
              <a:extLst>
                <a:ext uri="{FF2B5EF4-FFF2-40B4-BE49-F238E27FC236}">
                  <a16:creationId xmlns:a16="http://schemas.microsoft.com/office/drawing/2014/main" id="{71286B17-1D1D-4D87-BAFD-1D80C454B34E}"/>
                </a:ext>
              </a:extLst>
            </p:cNvPr>
            <p:cNvSpPr>
              <a:spLocks noChangeShapeType="1"/>
            </p:cNvSpPr>
            <p:nvPr/>
          </p:nvSpPr>
          <p:spPr bwMode="auto">
            <a:xfrm flipV="1">
              <a:off x="468" y="2834"/>
              <a:ext cx="18"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4" name="Freeform 2467">
              <a:extLst>
                <a:ext uri="{FF2B5EF4-FFF2-40B4-BE49-F238E27FC236}">
                  <a16:creationId xmlns:a16="http://schemas.microsoft.com/office/drawing/2014/main" id="{AE889947-1240-4D8B-B19F-2989E09A4D75}"/>
                </a:ext>
              </a:extLst>
            </p:cNvPr>
            <p:cNvSpPr>
              <a:spLocks/>
            </p:cNvSpPr>
            <p:nvPr/>
          </p:nvSpPr>
          <p:spPr bwMode="auto">
            <a:xfrm>
              <a:off x="465" y="2831"/>
              <a:ext cx="22" cy="43"/>
            </a:xfrm>
            <a:custGeom>
              <a:avLst/>
              <a:gdLst>
                <a:gd name="T0" fmla="*/ 2147481367 w 22"/>
                <a:gd name="T1" fmla="*/ 0 h 43"/>
                <a:gd name="T2" fmla="*/ 2147481367 w 22"/>
                <a:gd name="T3" fmla="*/ 2147481350 h 43"/>
                <a:gd name="T4" fmla="*/ 2147481367 w 22"/>
                <a:gd name="T5" fmla="*/ 2147481350 h 43"/>
                <a:gd name="T6" fmla="*/ 0 w 22"/>
                <a:gd name="T7" fmla="*/ 2147481350 h 43"/>
                <a:gd name="T8" fmla="*/ 0 60000 65536"/>
                <a:gd name="T9" fmla="*/ 0 60000 65536"/>
                <a:gd name="T10" fmla="*/ 0 60000 65536"/>
                <a:gd name="T11" fmla="*/ 0 60000 65536"/>
                <a:gd name="T12" fmla="*/ 0 w 22"/>
                <a:gd name="T13" fmla="*/ 0 h 43"/>
                <a:gd name="T14" fmla="*/ 22 w 22"/>
                <a:gd name="T15" fmla="*/ 43 h 43"/>
              </a:gdLst>
              <a:ahLst/>
              <a:cxnLst>
                <a:cxn ang="T8">
                  <a:pos x="T0" y="T1"/>
                </a:cxn>
                <a:cxn ang="T9">
                  <a:pos x="T2" y="T3"/>
                </a:cxn>
                <a:cxn ang="T10">
                  <a:pos x="T4" y="T5"/>
                </a:cxn>
                <a:cxn ang="T11">
                  <a:pos x="T6" y="T7"/>
                </a:cxn>
              </a:cxnLst>
              <a:rect l="T12" t="T13" r="T14" b="T15"/>
              <a:pathLst>
                <a:path w="22" h="43">
                  <a:moveTo>
                    <a:pt x="22" y="0"/>
                  </a:moveTo>
                  <a:lnTo>
                    <a:pt x="16" y="20"/>
                  </a:lnTo>
                  <a:lnTo>
                    <a:pt x="9" y="33"/>
                  </a:lnTo>
                  <a:lnTo>
                    <a:pt x="0" y="4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5" name="Freeform 2468">
              <a:extLst>
                <a:ext uri="{FF2B5EF4-FFF2-40B4-BE49-F238E27FC236}">
                  <a16:creationId xmlns:a16="http://schemas.microsoft.com/office/drawing/2014/main" id="{0C6BF75E-B51C-453C-BD86-2613939DD92C}"/>
                </a:ext>
              </a:extLst>
            </p:cNvPr>
            <p:cNvSpPr>
              <a:spLocks/>
            </p:cNvSpPr>
            <p:nvPr/>
          </p:nvSpPr>
          <p:spPr bwMode="auto">
            <a:xfrm>
              <a:off x="491" y="2831"/>
              <a:ext cx="24" cy="36"/>
            </a:xfrm>
            <a:custGeom>
              <a:avLst/>
              <a:gdLst>
                <a:gd name="T0" fmla="*/ 0 w 24"/>
                <a:gd name="T1" fmla="*/ 0 h 36"/>
                <a:gd name="T2" fmla="*/ 2147481429 w 24"/>
                <a:gd name="T3" fmla="*/ 2147481202 h 36"/>
                <a:gd name="T4" fmla="*/ 2147481429 w 24"/>
                <a:gd name="T5" fmla="*/ 2147481202 h 36"/>
                <a:gd name="T6" fmla="*/ 0 60000 65536"/>
                <a:gd name="T7" fmla="*/ 0 60000 65536"/>
                <a:gd name="T8" fmla="*/ 0 60000 65536"/>
                <a:gd name="T9" fmla="*/ 0 w 24"/>
                <a:gd name="T10" fmla="*/ 0 h 36"/>
                <a:gd name="T11" fmla="*/ 24 w 24"/>
                <a:gd name="T12" fmla="*/ 36 h 36"/>
              </a:gdLst>
              <a:ahLst/>
              <a:cxnLst>
                <a:cxn ang="T6">
                  <a:pos x="T0" y="T1"/>
                </a:cxn>
                <a:cxn ang="T7">
                  <a:pos x="T2" y="T3"/>
                </a:cxn>
                <a:cxn ang="T8">
                  <a:pos x="T4" y="T5"/>
                </a:cxn>
              </a:cxnLst>
              <a:rect l="T9" t="T10" r="T11" b="T12"/>
              <a:pathLst>
                <a:path w="24" h="36">
                  <a:moveTo>
                    <a:pt x="0" y="0"/>
                  </a:moveTo>
                  <a:lnTo>
                    <a:pt x="16" y="36"/>
                  </a:lnTo>
                  <a:lnTo>
                    <a:pt x="24" y="3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6" name="Line 2469">
              <a:extLst>
                <a:ext uri="{FF2B5EF4-FFF2-40B4-BE49-F238E27FC236}">
                  <a16:creationId xmlns:a16="http://schemas.microsoft.com/office/drawing/2014/main" id="{E26A7142-5CDD-43F0-B25E-10209AF8F546}"/>
                </a:ext>
              </a:extLst>
            </p:cNvPr>
            <p:cNvSpPr>
              <a:spLocks noChangeShapeType="1"/>
            </p:cNvSpPr>
            <p:nvPr/>
          </p:nvSpPr>
          <p:spPr bwMode="auto">
            <a:xfrm flipH="1">
              <a:off x="496" y="2822"/>
              <a:ext cx="11"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7" name="Freeform 2470">
              <a:extLst>
                <a:ext uri="{FF2B5EF4-FFF2-40B4-BE49-F238E27FC236}">
                  <a16:creationId xmlns:a16="http://schemas.microsoft.com/office/drawing/2014/main" id="{1036A233-E075-44A4-B64D-4BFAEADB3565}"/>
                </a:ext>
              </a:extLst>
            </p:cNvPr>
            <p:cNvSpPr>
              <a:spLocks/>
            </p:cNvSpPr>
            <p:nvPr/>
          </p:nvSpPr>
          <p:spPr bwMode="auto">
            <a:xfrm>
              <a:off x="524" y="2805"/>
              <a:ext cx="11" cy="74"/>
            </a:xfrm>
            <a:custGeom>
              <a:avLst/>
              <a:gdLst>
                <a:gd name="T0" fmla="*/ 2147481367 w 11"/>
                <a:gd name="T1" fmla="*/ 0 h 73"/>
                <a:gd name="T2" fmla="*/ 2147481367 w 11"/>
                <a:gd name="T3" fmla="*/ 2147483646 h 73"/>
                <a:gd name="T4" fmla="*/ 2147481367 w 11"/>
                <a:gd name="T5" fmla="*/ 2147483646 h 73"/>
                <a:gd name="T6" fmla="*/ 0 w 11"/>
                <a:gd name="T7" fmla="*/ 2147483646 h 73"/>
                <a:gd name="T8" fmla="*/ 0 60000 65536"/>
                <a:gd name="T9" fmla="*/ 0 60000 65536"/>
                <a:gd name="T10" fmla="*/ 0 60000 65536"/>
                <a:gd name="T11" fmla="*/ 0 60000 65536"/>
                <a:gd name="T12" fmla="*/ 0 w 11"/>
                <a:gd name="T13" fmla="*/ 0 h 73"/>
                <a:gd name="T14" fmla="*/ 11 w 11"/>
                <a:gd name="T15" fmla="*/ 73 h 73"/>
              </a:gdLst>
              <a:ahLst/>
              <a:cxnLst>
                <a:cxn ang="T8">
                  <a:pos x="T0" y="T1"/>
                </a:cxn>
                <a:cxn ang="T9">
                  <a:pos x="T2" y="T3"/>
                </a:cxn>
                <a:cxn ang="T10">
                  <a:pos x="T4" y="T5"/>
                </a:cxn>
                <a:cxn ang="T11">
                  <a:pos x="T6" y="T7"/>
                </a:cxn>
              </a:cxnLst>
              <a:rect l="T12" t="T13" r="T14" b="T15"/>
              <a:pathLst>
                <a:path w="11" h="73">
                  <a:moveTo>
                    <a:pt x="11" y="0"/>
                  </a:moveTo>
                  <a:lnTo>
                    <a:pt x="11" y="21"/>
                  </a:lnTo>
                  <a:lnTo>
                    <a:pt x="9" y="46"/>
                  </a:lnTo>
                  <a:lnTo>
                    <a:pt x="0" y="7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18" name="Line 2471">
              <a:extLst>
                <a:ext uri="{FF2B5EF4-FFF2-40B4-BE49-F238E27FC236}">
                  <a16:creationId xmlns:a16="http://schemas.microsoft.com/office/drawing/2014/main" id="{5A581149-1670-4B18-9CE0-D0CD641A55BC}"/>
                </a:ext>
              </a:extLst>
            </p:cNvPr>
            <p:cNvSpPr>
              <a:spLocks noChangeShapeType="1"/>
            </p:cNvSpPr>
            <p:nvPr/>
          </p:nvSpPr>
          <p:spPr bwMode="auto">
            <a:xfrm flipV="1">
              <a:off x="559" y="2806"/>
              <a:ext cx="3" cy="1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19" name="Line 2472">
              <a:extLst>
                <a:ext uri="{FF2B5EF4-FFF2-40B4-BE49-F238E27FC236}">
                  <a16:creationId xmlns:a16="http://schemas.microsoft.com/office/drawing/2014/main" id="{068EF39C-907D-4F8C-B000-7037D20E530F}"/>
                </a:ext>
              </a:extLst>
            </p:cNvPr>
            <p:cNvSpPr>
              <a:spLocks noChangeShapeType="1"/>
            </p:cNvSpPr>
            <p:nvPr/>
          </p:nvSpPr>
          <p:spPr bwMode="auto">
            <a:xfrm flipH="1">
              <a:off x="535" y="2809"/>
              <a:ext cx="2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20" name="Line 2473">
              <a:extLst>
                <a:ext uri="{FF2B5EF4-FFF2-40B4-BE49-F238E27FC236}">
                  <a16:creationId xmlns:a16="http://schemas.microsoft.com/office/drawing/2014/main" id="{EE600930-D0AA-426E-9338-CBF7859DD03B}"/>
                </a:ext>
              </a:extLst>
            </p:cNvPr>
            <p:cNvSpPr>
              <a:spLocks noChangeShapeType="1"/>
            </p:cNvSpPr>
            <p:nvPr/>
          </p:nvSpPr>
          <p:spPr bwMode="auto">
            <a:xfrm flipV="1">
              <a:off x="535" y="2823"/>
              <a:ext cx="2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21" name="Line 2474">
              <a:extLst>
                <a:ext uri="{FF2B5EF4-FFF2-40B4-BE49-F238E27FC236}">
                  <a16:creationId xmlns:a16="http://schemas.microsoft.com/office/drawing/2014/main" id="{068CDA8F-880D-4358-B8E4-09411A3BCC5B}"/>
                </a:ext>
              </a:extLst>
            </p:cNvPr>
            <p:cNvSpPr>
              <a:spLocks noChangeShapeType="1"/>
            </p:cNvSpPr>
            <p:nvPr/>
          </p:nvSpPr>
          <p:spPr bwMode="auto">
            <a:xfrm flipV="1">
              <a:off x="541" y="2836"/>
              <a:ext cx="22"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22" name="Line 2475">
              <a:extLst>
                <a:ext uri="{FF2B5EF4-FFF2-40B4-BE49-F238E27FC236}">
                  <a16:creationId xmlns:a16="http://schemas.microsoft.com/office/drawing/2014/main" id="{42CA8797-70EE-4097-8C36-18E6B83BCF8B}"/>
                </a:ext>
              </a:extLst>
            </p:cNvPr>
            <p:cNvSpPr>
              <a:spLocks noChangeShapeType="1"/>
            </p:cNvSpPr>
            <p:nvPr/>
          </p:nvSpPr>
          <p:spPr bwMode="auto">
            <a:xfrm>
              <a:off x="556" y="2858"/>
              <a:ext cx="9"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23" name="Line 2476">
              <a:extLst>
                <a:ext uri="{FF2B5EF4-FFF2-40B4-BE49-F238E27FC236}">
                  <a16:creationId xmlns:a16="http://schemas.microsoft.com/office/drawing/2014/main" id="{341483CA-3284-4FAA-8989-D218A275A927}"/>
                </a:ext>
              </a:extLst>
            </p:cNvPr>
            <p:cNvSpPr>
              <a:spLocks noChangeShapeType="1"/>
            </p:cNvSpPr>
            <p:nvPr/>
          </p:nvSpPr>
          <p:spPr bwMode="auto">
            <a:xfrm flipV="1">
              <a:off x="537" y="2867"/>
              <a:ext cx="23"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24" name="Line 2477">
              <a:extLst>
                <a:ext uri="{FF2B5EF4-FFF2-40B4-BE49-F238E27FC236}">
                  <a16:creationId xmlns:a16="http://schemas.microsoft.com/office/drawing/2014/main" id="{A7D7F20B-D4BE-497D-8C53-405270FC7C72}"/>
                </a:ext>
              </a:extLst>
            </p:cNvPr>
            <p:cNvSpPr>
              <a:spLocks noChangeShapeType="1"/>
            </p:cNvSpPr>
            <p:nvPr/>
          </p:nvSpPr>
          <p:spPr bwMode="auto">
            <a:xfrm flipV="1">
              <a:off x="536" y="2848"/>
              <a:ext cx="3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25" name="Line 2478">
              <a:extLst>
                <a:ext uri="{FF2B5EF4-FFF2-40B4-BE49-F238E27FC236}">
                  <a16:creationId xmlns:a16="http://schemas.microsoft.com/office/drawing/2014/main" id="{40EA9288-29CE-45F0-A81C-2C65FB22A47A}"/>
                </a:ext>
              </a:extLst>
            </p:cNvPr>
            <p:cNvSpPr>
              <a:spLocks noChangeShapeType="1"/>
            </p:cNvSpPr>
            <p:nvPr/>
          </p:nvSpPr>
          <p:spPr bwMode="auto">
            <a:xfrm flipH="1">
              <a:off x="538" y="2851"/>
              <a:ext cx="12"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26" name="Freeform 2479">
              <a:extLst>
                <a:ext uri="{FF2B5EF4-FFF2-40B4-BE49-F238E27FC236}">
                  <a16:creationId xmlns:a16="http://schemas.microsoft.com/office/drawing/2014/main" id="{747C4A45-11D0-4AFF-B731-C758A02B4D20}"/>
                </a:ext>
              </a:extLst>
            </p:cNvPr>
            <p:cNvSpPr>
              <a:spLocks/>
            </p:cNvSpPr>
            <p:nvPr/>
          </p:nvSpPr>
          <p:spPr bwMode="auto">
            <a:xfrm>
              <a:off x="575" y="2807"/>
              <a:ext cx="31" cy="68"/>
            </a:xfrm>
            <a:custGeom>
              <a:avLst/>
              <a:gdLst>
                <a:gd name="T0" fmla="*/ 2147481583 w 31"/>
                <a:gd name="T1" fmla="*/ 2147483646 h 67"/>
                <a:gd name="T2" fmla="*/ 2147481583 w 31"/>
                <a:gd name="T3" fmla="*/ 2147483646 h 67"/>
                <a:gd name="T4" fmla="*/ 2147481583 w 31"/>
                <a:gd name="T5" fmla="*/ 2147483646 h 67"/>
                <a:gd name="T6" fmla="*/ 2147481583 w 31"/>
                <a:gd name="T7" fmla="*/ 2147483646 h 67"/>
                <a:gd name="T8" fmla="*/ 2147481583 w 31"/>
                <a:gd name="T9" fmla="*/ 0 h 67"/>
                <a:gd name="T10" fmla="*/ 2147481583 w 31"/>
                <a:gd name="T11" fmla="*/ 0 h 67"/>
                <a:gd name="T12" fmla="*/ 2147481583 w 31"/>
                <a:gd name="T13" fmla="*/ 2147483646 h 67"/>
                <a:gd name="T14" fmla="*/ 2147481583 w 31"/>
                <a:gd name="T15" fmla="*/ 2147483646 h 67"/>
                <a:gd name="T16" fmla="*/ 2147481583 w 31"/>
                <a:gd name="T17" fmla="*/ 2147483646 h 67"/>
                <a:gd name="T18" fmla="*/ 2147481583 w 31"/>
                <a:gd name="T19" fmla="*/ 2147483646 h 67"/>
                <a:gd name="T20" fmla="*/ 2147481583 w 31"/>
                <a:gd name="T21" fmla="*/ 2147483646 h 67"/>
                <a:gd name="T22" fmla="*/ 2147481583 w 31"/>
                <a:gd name="T23" fmla="*/ 2147483646 h 67"/>
                <a:gd name="T24" fmla="*/ 0 w 31"/>
                <a:gd name="T25" fmla="*/ 2147483646 h 67"/>
                <a:gd name="T26" fmla="*/ 2147481583 w 31"/>
                <a:gd name="T27" fmla="*/ 2147483646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
                <a:gd name="T43" fmla="*/ 0 h 67"/>
                <a:gd name="T44" fmla="*/ 31 w 31"/>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 h="67">
                  <a:moveTo>
                    <a:pt x="2" y="16"/>
                  </a:moveTo>
                  <a:lnTo>
                    <a:pt x="2" y="13"/>
                  </a:lnTo>
                  <a:lnTo>
                    <a:pt x="4" y="6"/>
                  </a:lnTo>
                  <a:lnTo>
                    <a:pt x="7" y="3"/>
                  </a:lnTo>
                  <a:lnTo>
                    <a:pt x="11" y="0"/>
                  </a:lnTo>
                  <a:lnTo>
                    <a:pt x="20" y="0"/>
                  </a:lnTo>
                  <a:lnTo>
                    <a:pt x="25" y="3"/>
                  </a:lnTo>
                  <a:lnTo>
                    <a:pt x="27" y="6"/>
                  </a:lnTo>
                  <a:lnTo>
                    <a:pt x="29" y="13"/>
                  </a:lnTo>
                  <a:lnTo>
                    <a:pt x="29" y="19"/>
                  </a:lnTo>
                  <a:lnTo>
                    <a:pt x="27" y="25"/>
                  </a:lnTo>
                  <a:lnTo>
                    <a:pt x="22" y="35"/>
                  </a:lnTo>
                  <a:lnTo>
                    <a:pt x="0" y="67"/>
                  </a:lnTo>
                  <a:lnTo>
                    <a:pt x="31" y="6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27" name="Freeform 2480">
              <a:extLst>
                <a:ext uri="{FF2B5EF4-FFF2-40B4-BE49-F238E27FC236}">
                  <a16:creationId xmlns:a16="http://schemas.microsoft.com/office/drawing/2014/main" id="{35724380-C5A3-45A6-BE93-9BA97067913E}"/>
                </a:ext>
              </a:extLst>
            </p:cNvPr>
            <p:cNvSpPr>
              <a:spLocks/>
            </p:cNvSpPr>
            <p:nvPr/>
          </p:nvSpPr>
          <p:spPr bwMode="auto">
            <a:xfrm>
              <a:off x="620" y="2869"/>
              <a:ext cx="4" cy="6"/>
            </a:xfrm>
            <a:custGeom>
              <a:avLst/>
              <a:gdLst>
                <a:gd name="T0" fmla="*/ 2147481088 w 4"/>
                <a:gd name="T1" fmla="*/ 0 h 6"/>
                <a:gd name="T2" fmla="*/ 0 w 4"/>
                <a:gd name="T3" fmla="*/ 2147481429 h 6"/>
                <a:gd name="T4" fmla="*/ 2147481088 w 4"/>
                <a:gd name="T5" fmla="*/ 2147481429 h 6"/>
                <a:gd name="T6" fmla="*/ 2147481088 w 4"/>
                <a:gd name="T7" fmla="*/ 2147481429 h 6"/>
                <a:gd name="T8" fmla="*/ 0 60000 65536"/>
                <a:gd name="T9" fmla="*/ 0 60000 65536"/>
                <a:gd name="T10" fmla="*/ 0 60000 65536"/>
                <a:gd name="T11" fmla="*/ 0 60000 65536"/>
                <a:gd name="T12" fmla="*/ 0 w 4"/>
                <a:gd name="T13" fmla="*/ 0 h 6"/>
                <a:gd name="T14" fmla="*/ 4 w 4"/>
                <a:gd name="T15" fmla="*/ 6 h 6"/>
              </a:gdLst>
              <a:ahLst/>
              <a:cxnLst>
                <a:cxn ang="T8">
                  <a:pos x="T0" y="T1"/>
                </a:cxn>
                <a:cxn ang="T9">
                  <a:pos x="T2" y="T3"/>
                </a:cxn>
                <a:cxn ang="T10">
                  <a:pos x="T4" y="T5"/>
                </a:cxn>
                <a:cxn ang="T11">
                  <a:pos x="T6" y="T7"/>
                </a:cxn>
              </a:cxnLst>
              <a:rect l="T12" t="T13" r="T14" b="T15"/>
              <a:pathLst>
                <a:path w="4" h="6">
                  <a:moveTo>
                    <a:pt x="2" y="0"/>
                  </a:moveTo>
                  <a:lnTo>
                    <a:pt x="0" y="3"/>
                  </a:lnTo>
                  <a:lnTo>
                    <a:pt x="2" y="6"/>
                  </a:lnTo>
                  <a:lnTo>
                    <a:pt x="4" y="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28" name="Freeform 2481">
              <a:extLst>
                <a:ext uri="{FF2B5EF4-FFF2-40B4-BE49-F238E27FC236}">
                  <a16:creationId xmlns:a16="http://schemas.microsoft.com/office/drawing/2014/main" id="{797B08F2-6B4D-4C3C-9FD8-01A1945CE949}"/>
                </a:ext>
              </a:extLst>
            </p:cNvPr>
            <p:cNvSpPr>
              <a:spLocks/>
            </p:cNvSpPr>
            <p:nvPr/>
          </p:nvSpPr>
          <p:spPr bwMode="auto">
            <a:xfrm>
              <a:off x="642" y="2807"/>
              <a:ext cx="32" cy="68"/>
            </a:xfrm>
            <a:custGeom>
              <a:avLst/>
              <a:gdLst>
                <a:gd name="T0" fmla="*/ 2147481088 w 32"/>
                <a:gd name="T1" fmla="*/ 0 h 67"/>
                <a:gd name="T2" fmla="*/ 2147481088 w 32"/>
                <a:gd name="T3" fmla="*/ 0 h 67"/>
                <a:gd name="T4" fmla="*/ 2147481088 w 32"/>
                <a:gd name="T5" fmla="*/ 2147483646 h 67"/>
                <a:gd name="T6" fmla="*/ 2147481088 w 32"/>
                <a:gd name="T7" fmla="*/ 2147483646 h 67"/>
                <a:gd name="T8" fmla="*/ 2147481088 w 32"/>
                <a:gd name="T9" fmla="*/ 2147483646 h 67"/>
                <a:gd name="T10" fmla="*/ 2147481088 w 32"/>
                <a:gd name="T11" fmla="*/ 2147483646 h 67"/>
                <a:gd name="T12" fmla="*/ 2147481088 w 32"/>
                <a:gd name="T13" fmla="*/ 2147483646 h 67"/>
                <a:gd name="T14" fmla="*/ 2147481088 w 32"/>
                <a:gd name="T15" fmla="*/ 2147483646 h 67"/>
                <a:gd name="T16" fmla="*/ 2147481088 w 32"/>
                <a:gd name="T17" fmla="*/ 2147483646 h 67"/>
                <a:gd name="T18" fmla="*/ 2147481088 w 32"/>
                <a:gd name="T19" fmla="*/ 2147483646 h 67"/>
                <a:gd name="T20" fmla="*/ 2147481088 w 32"/>
                <a:gd name="T21" fmla="*/ 2147483646 h 67"/>
                <a:gd name="T22" fmla="*/ 2147481088 w 32"/>
                <a:gd name="T23" fmla="*/ 2147483646 h 67"/>
                <a:gd name="T24" fmla="*/ 2147481088 w 32"/>
                <a:gd name="T25" fmla="*/ 2147483646 h 67"/>
                <a:gd name="T26" fmla="*/ 2147481088 w 32"/>
                <a:gd name="T27" fmla="*/ 2147483646 h 67"/>
                <a:gd name="T28" fmla="*/ 2147481088 w 32"/>
                <a:gd name="T29" fmla="*/ 2147483646 h 67"/>
                <a:gd name="T30" fmla="*/ 2147481088 w 32"/>
                <a:gd name="T31" fmla="*/ 2147483646 h 67"/>
                <a:gd name="T32" fmla="*/ 0 w 32"/>
                <a:gd name="T33" fmla="*/ 2147483646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2"/>
                <a:gd name="T52" fmla="*/ 0 h 67"/>
                <a:gd name="T53" fmla="*/ 32 w 32"/>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2" h="67">
                  <a:moveTo>
                    <a:pt x="27" y="0"/>
                  </a:moveTo>
                  <a:lnTo>
                    <a:pt x="5" y="0"/>
                  </a:lnTo>
                  <a:lnTo>
                    <a:pt x="3" y="29"/>
                  </a:lnTo>
                  <a:lnTo>
                    <a:pt x="5" y="25"/>
                  </a:lnTo>
                  <a:lnTo>
                    <a:pt x="12" y="22"/>
                  </a:lnTo>
                  <a:lnTo>
                    <a:pt x="18" y="22"/>
                  </a:lnTo>
                  <a:lnTo>
                    <a:pt x="25" y="25"/>
                  </a:lnTo>
                  <a:lnTo>
                    <a:pt x="30" y="32"/>
                  </a:lnTo>
                  <a:lnTo>
                    <a:pt x="32" y="41"/>
                  </a:lnTo>
                  <a:lnTo>
                    <a:pt x="32" y="48"/>
                  </a:lnTo>
                  <a:lnTo>
                    <a:pt x="30" y="57"/>
                  </a:lnTo>
                  <a:lnTo>
                    <a:pt x="25" y="64"/>
                  </a:lnTo>
                  <a:lnTo>
                    <a:pt x="18" y="67"/>
                  </a:lnTo>
                  <a:lnTo>
                    <a:pt x="12" y="67"/>
                  </a:lnTo>
                  <a:lnTo>
                    <a:pt x="5" y="64"/>
                  </a:lnTo>
                  <a:lnTo>
                    <a:pt x="3" y="61"/>
                  </a:lnTo>
                  <a:lnTo>
                    <a:pt x="0" y="5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29" name="Line 2482">
              <a:extLst>
                <a:ext uri="{FF2B5EF4-FFF2-40B4-BE49-F238E27FC236}">
                  <a16:creationId xmlns:a16="http://schemas.microsoft.com/office/drawing/2014/main" id="{BCBEBF1D-2816-4071-A8F0-8BC0F00F7F19}"/>
                </a:ext>
              </a:extLst>
            </p:cNvPr>
            <p:cNvSpPr>
              <a:spLocks noChangeShapeType="1"/>
            </p:cNvSpPr>
            <p:nvPr/>
          </p:nvSpPr>
          <p:spPr bwMode="auto">
            <a:xfrm flipV="1">
              <a:off x="688" y="2830"/>
              <a:ext cx="1"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0" name="Freeform 2483">
              <a:extLst>
                <a:ext uri="{FF2B5EF4-FFF2-40B4-BE49-F238E27FC236}">
                  <a16:creationId xmlns:a16="http://schemas.microsoft.com/office/drawing/2014/main" id="{D060D3CC-F6A3-4736-B521-4C76E9AE9C56}"/>
                </a:ext>
              </a:extLst>
            </p:cNvPr>
            <p:cNvSpPr>
              <a:spLocks/>
            </p:cNvSpPr>
            <p:nvPr/>
          </p:nvSpPr>
          <p:spPr bwMode="auto">
            <a:xfrm>
              <a:off x="688" y="2830"/>
              <a:ext cx="25" cy="45"/>
            </a:xfrm>
            <a:custGeom>
              <a:avLst/>
              <a:gdLst>
                <a:gd name="T0" fmla="*/ 0 w 25"/>
                <a:gd name="T1" fmla="*/ 2147481384 h 45"/>
                <a:gd name="T2" fmla="*/ 2147481457 w 25"/>
                <a:gd name="T3" fmla="*/ 2147481384 h 45"/>
                <a:gd name="T4" fmla="*/ 2147481457 w 25"/>
                <a:gd name="T5" fmla="*/ 0 h 45"/>
                <a:gd name="T6" fmla="*/ 2147481457 w 25"/>
                <a:gd name="T7" fmla="*/ 0 h 45"/>
                <a:gd name="T8" fmla="*/ 2147481457 w 25"/>
                <a:gd name="T9" fmla="*/ 2147481384 h 45"/>
                <a:gd name="T10" fmla="*/ 2147481457 w 25"/>
                <a:gd name="T11" fmla="*/ 2147481384 h 45"/>
                <a:gd name="T12" fmla="*/ 2147481457 w 25"/>
                <a:gd name="T13" fmla="*/ 2147481384 h 45"/>
                <a:gd name="T14" fmla="*/ 0 60000 65536"/>
                <a:gd name="T15" fmla="*/ 0 60000 65536"/>
                <a:gd name="T16" fmla="*/ 0 60000 65536"/>
                <a:gd name="T17" fmla="*/ 0 60000 65536"/>
                <a:gd name="T18" fmla="*/ 0 60000 65536"/>
                <a:gd name="T19" fmla="*/ 0 60000 65536"/>
                <a:gd name="T20" fmla="*/ 0 60000 65536"/>
                <a:gd name="T21" fmla="*/ 0 w 25"/>
                <a:gd name="T22" fmla="*/ 0 h 45"/>
                <a:gd name="T23" fmla="*/ 25 w 2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5">
                  <a:moveTo>
                    <a:pt x="0" y="13"/>
                  </a:moveTo>
                  <a:lnTo>
                    <a:pt x="7" y="3"/>
                  </a:lnTo>
                  <a:lnTo>
                    <a:pt x="12" y="0"/>
                  </a:lnTo>
                  <a:lnTo>
                    <a:pt x="18" y="0"/>
                  </a:lnTo>
                  <a:lnTo>
                    <a:pt x="23" y="3"/>
                  </a:lnTo>
                  <a:lnTo>
                    <a:pt x="25" y="13"/>
                  </a:lnTo>
                  <a:lnTo>
                    <a:pt x="25" y="4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1" name="Freeform 2484">
              <a:extLst>
                <a:ext uri="{FF2B5EF4-FFF2-40B4-BE49-F238E27FC236}">
                  <a16:creationId xmlns:a16="http://schemas.microsoft.com/office/drawing/2014/main" id="{31A8B0A1-6F40-47AF-9F03-A7ACC812C205}"/>
                </a:ext>
              </a:extLst>
            </p:cNvPr>
            <p:cNvSpPr>
              <a:spLocks/>
            </p:cNvSpPr>
            <p:nvPr/>
          </p:nvSpPr>
          <p:spPr bwMode="auto">
            <a:xfrm>
              <a:off x="713" y="2830"/>
              <a:ext cx="25" cy="45"/>
            </a:xfrm>
            <a:custGeom>
              <a:avLst/>
              <a:gdLst>
                <a:gd name="T0" fmla="*/ 0 w 25"/>
                <a:gd name="T1" fmla="*/ 2147481384 h 45"/>
                <a:gd name="T2" fmla="*/ 2147481457 w 25"/>
                <a:gd name="T3" fmla="*/ 2147481384 h 45"/>
                <a:gd name="T4" fmla="*/ 2147481457 w 25"/>
                <a:gd name="T5" fmla="*/ 0 h 45"/>
                <a:gd name="T6" fmla="*/ 2147481457 w 25"/>
                <a:gd name="T7" fmla="*/ 0 h 45"/>
                <a:gd name="T8" fmla="*/ 2147481457 w 25"/>
                <a:gd name="T9" fmla="*/ 2147481384 h 45"/>
                <a:gd name="T10" fmla="*/ 2147481457 w 25"/>
                <a:gd name="T11" fmla="*/ 2147481384 h 45"/>
                <a:gd name="T12" fmla="*/ 2147481457 w 25"/>
                <a:gd name="T13" fmla="*/ 2147481384 h 45"/>
                <a:gd name="T14" fmla="*/ 0 60000 65536"/>
                <a:gd name="T15" fmla="*/ 0 60000 65536"/>
                <a:gd name="T16" fmla="*/ 0 60000 65536"/>
                <a:gd name="T17" fmla="*/ 0 60000 65536"/>
                <a:gd name="T18" fmla="*/ 0 60000 65536"/>
                <a:gd name="T19" fmla="*/ 0 60000 65536"/>
                <a:gd name="T20" fmla="*/ 0 60000 65536"/>
                <a:gd name="T21" fmla="*/ 0 w 25"/>
                <a:gd name="T22" fmla="*/ 0 h 45"/>
                <a:gd name="T23" fmla="*/ 25 w 2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5">
                  <a:moveTo>
                    <a:pt x="0" y="13"/>
                  </a:moveTo>
                  <a:lnTo>
                    <a:pt x="7" y="3"/>
                  </a:lnTo>
                  <a:lnTo>
                    <a:pt x="11" y="0"/>
                  </a:lnTo>
                  <a:lnTo>
                    <a:pt x="18" y="0"/>
                  </a:lnTo>
                  <a:lnTo>
                    <a:pt x="23" y="3"/>
                  </a:lnTo>
                  <a:lnTo>
                    <a:pt x="25" y="13"/>
                  </a:lnTo>
                  <a:lnTo>
                    <a:pt x="25" y="4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2" name="Line 2485">
              <a:extLst>
                <a:ext uri="{FF2B5EF4-FFF2-40B4-BE49-F238E27FC236}">
                  <a16:creationId xmlns:a16="http://schemas.microsoft.com/office/drawing/2014/main" id="{353654F3-DE80-4A69-B768-86215C1B02AD}"/>
                </a:ext>
              </a:extLst>
            </p:cNvPr>
            <p:cNvSpPr>
              <a:spLocks noChangeShapeType="1"/>
            </p:cNvSpPr>
            <p:nvPr/>
          </p:nvSpPr>
          <p:spPr bwMode="auto">
            <a:xfrm flipV="1">
              <a:off x="756" y="2830"/>
              <a:ext cx="1"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3" name="Freeform 2486">
              <a:extLst>
                <a:ext uri="{FF2B5EF4-FFF2-40B4-BE49-F238E27FC236}">
                  <a16:creationId xmlns:a16="http://schemas.microsoft.com/office/drawing/2014/main" id="{E77531BA-3926-4EC0-A9A9-DD04F0C6FBF9}"/>
                </a:ext>
              </a:extLst>
            </p:cNvPr>
            <p:cNvSpPr>
              <a:spLocks/>
            </p:cNvSpPr>
            <p:nvPr/>
          </p:nvSpPr>
          <p:spPr bwMode="auto">
            <a:xfrm>
              <a:off x="756" y="2830"/>
              <a:ext cx="25" cy="45"/>
            </a:xfrm>
            <a:custGeom>
              <a:avLst/>
              <a:gdLst>
                <a:gd name="T0" fmla="*/ 0 w 25"/>
                <a:gd name="T1" fmla="*/ 2147481384 h 45"/>
                <a:gd name="T2" fmla="*/ 2147481457 w 25"/>
                <a:gd name="T3" fmla="*/ 2147481384 h 45"/>
                <a:gd name="T4" fmla="*/ 2147481457 w 25"/>
                <a:gd name="T5" fmla="*/ 0 h 45"/>
                <a:gd name="T6" fmla="*/ 2147481457 w 25"/>
                <a:gd name="T7" fmla="*/ 0 h 45"/>
                <a:gd name="T8" fmla="*/ 2147481457 w 25"/>
                <a:gd name="T9" fmla="*/ 2147481384 h 45"/>
                <a:gd name="T10" fmla="*/ 2147481457 w 25"/>
                <a:gd name="T11" fmla="*/ 2147481384 h 45"/>
                <a:gd name="T12" fmla="*/ 2147481457 w 25"/>
                <a:gd name="T13" fmla="*/ 2147481384 h 45"/>
                <a:gd name="T14" fmla="*/ 0 60000 65536"/>
                <a:gd name="T15" fmla="*/ 0 60000 65536"/>
                <a:gd name="T16" fmla="*/ 0 60000 65536"/>
                <a:gd name="T17" fmla="*/ 0 60000 65536"/>
                <a:gd name="T18" fmla="*/ 0 60000 65536"/>
                <a:gd name="T19" fmla="*/ 0 60000 65536"/>
                <a:gd name="T20" fmla="*/ 0 60000 65536"/>
                <a:gd name="T21" fmla="*/ 0 w 25"/>
                <a:gd name="T22" fmla="*/ 0 h 45"/>
                <a:gd name="T23" fmla="*/ 25 w 2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5">
                  <a:moveTo>
                    <a:pt x="0" y="13"/>
                  </a:moveTo>
                  <a:lnTo>
                    <a:pt x="7" y="3"/>
                  </a:lnTo>
                  <a:lnTo>
                    <a:pt x="11" y="0"/>
                  </a:lnTo>
                  <a:lnTo>
                    <a:pt x="18" y="0"/>
                  </a:lnTo>
                  <a:lnTo>
                    <a:pt x="22" y="3"/>
                  </a:lnTo>
                  <a:lnTo>
                    <a:pt x="25" y="13"/>
                  </a:lnTo>
                  <a:lnTo>
                    <a:pt x="25" y="4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4" name="Freeform 2487">
              <a:extLst>
                <a:ext uri="{FF2B5EF4-FFF2-40B4-BE49-F238E27FC236}">
                  <a16:creationId xmlns:a16="http://schemas.microsoft.com/office/drawing/2014/main" id="{28107AAC-A185-4A66-8666-C8FB3B3ADC33}"/>
                </a:ext>
              </a:extLst>
            </p:cNvPr>
            <p:cNvSpPr>
              <a:spLocks/>
            </p:cNvSpPr>
            <p:nvPr/>
          </p:nvSpPr>
          <p:spPr bwMode="auto">
            <a:xfrm>
              <a:off x="781" y="2830"/>
              <a:ext cx="25" cy="45"/>
            </a:xfrm>
            <a:custGeom>
              <a:avLst/>
              <a:gdLst>
                <a:gd name="T0" fmla="*/ 0 w 24"/>
                <a:gd name="T1" fmla="*/ 2147481384 h 45"/>
                <a:gd name="T2" fmla="*/ 2147483646 w 24"/>
                <a:gd name="T3" fmla="*/ 2147481384 h 45"/>
                <a:gd name="T4" fmla="*/ 2147483646 w 24"/>
                <a:gd name="T5" fmla="*/ 0 h 45"/>
                <a:gd name="T6" fmla="*/ 2147483646 w 24"/>
                <a:gd name="T7" fmla="*/ 0 h 45"/>
                <a:gd name="T8" fmla="*/ 2147483646 w 24"/>
                <a:gd name="T9" fmla="*/ 2147481384 h 45"/>
                <a:gd name="T10" fmla="*/ 2147483646 w 24"/>
                <a:gd name="T11" fmla="*/ 2147481384 h 45"/>
                <a:gd name="T12" fmla="*/ 2147483646 w 24"/>
                <a:gd name="T13" fmla="*/ 2147481384 h 45"/>
                <a:gd name="T14" fmla="*/ 0 60000 65536"/>
                <a:gd name="T15" fmla="*/ 0 60000 65536"/>
                <a:gd name="T16" fmla="*/ 0 60000 65536"/>
                <a:gd name="T17" fmla="*/ 0 60000 65536"/>
                <a:gd name="T18" fmla="*/ 0 60000 65536"/>
                <a:gd name="T19" fmla="*/ 0 60000 65536"/>
                <a:gd name="T20" fmla="*/ 0 60000 65536"/>
                <a:gd name="T21" fmla="*/ 0 w 24"/>
                <a:gd name="T22" fmla="*/ 0 h 45"/>
                <a:gd name="T23" fmla="*/ 24 w 24"/>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45">
                  <a:moveTo>
                    <a:pt x="0" y="13"/>
                  </a:moveTo>
                  <a:lnTo>
                    <a:pt x="6" y="3"/>
                  </a:lnTo>
                  <a:lnTo>
                    <a:pt x="11" y="0"/>
                  </a:lnTo>
                  <a:lnTo>
                    <a:pt x="18" y="0"/>
                  </a:lnTo>
                  <a:lnTo>
                    <a:pt x="22" y="3"/>
                  </a:lnTo>
                  <a:lnTo>
                    <a:pt x="24" y="13"/>
                  </a:lnTo>
                  <a:lnTo>
                    <a:pt x="24" y="4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5" name="Line 2488">
              <a:extLst>
                <a:ext uri="{FF2B5EF4-FFF2-40B4-BE49-F238E27FC236}">
                  <a16:creationId xmlns:a16="http://schemas.microsoft.com/office/drawing/2014/main" id="{9CE1CC7B-44A6-42CD-87A6-88CDAFE6E6E9}"/>
                </a:ext>
              </a:extLst>
            </p:cNvPr>
            <p:cNvSpPr>
              <a:spLocks noChangeShapeType="1"/>
            </p:cNvSpPr>
            <p:nvPr/>
          </p:nvSpPr>
          <p:spPr bwMode="auto">
            <a:xfrm>
              <a:off x="840" y="2836"/>
              <a:ext cx="273"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436" name="Freeform 2489">
              <a:extLst>
                <a:ext uri="{FF2B5EF4-FFF2-40B4-BE49-F238E27FC236}">
                  <a16:creationId xmlns:a16="http://schemas.microsoft.com/office/drawing/2014/main" id="{7A7A1BF9-F1E5-4495-B1A6-46EA612021E4}"/>
                </a:ext>
              </a:extLst>
            </p:cNvPr>
            <p:cNvSpPr>
              <a:spLocks/>
            </p:cNvSpPr>
            <p:nvPr/>
          </p:nvSpPr>
          <p:spPr bwMode="auto">
            <a:xfrm>
              <a:off x="1113" y="2832"/>
              <a:ext cx="24" cy="6"/>
            </a:xfrm>
            <a:custGeom>
              <a:avLst/>
              <a:gdLst>
                <a:gd name="T0" fmla="*/ 0 w 23"/>
                <a:gd name="T1" fmla="*/ 0 h 6"/>
                <a:gd name="T2" fmla="*/ 2147483646 w 23"/>
                <a:gd name="T3" fmla="*/ 2147481429 h 6"/>
                <a:gd name="T4" fmla="*/ 0 w 23"/>
                <a:gd name="T5" fmla="*/ 2147481429 h 6"/>
                <a:gd name="T6" fmla="*/ 0 w 23"/>
                <a:gd name="T7" fmla="*/ 0 h 6"/>
                <a:gd name="T8" fmla="*/ 0 60000 65536"/>
                <a:gd name="T9" fmla="*/ 0 60000 65536"/>
                <a:gd name="T10" fmla="*/ 0 60000 65536"/>
                <a:gd name="T11" fmla="*/ 0 60000 65536"/>
                <a:gd name="T12" fmla="*/ 0 w 23"/>
                <a:gd name="T13" fmla="*/ 0 h 6"/>
                <a:gd name="T14" fmla="*/ 23 w 23"/>
                <a:gd name="T15" fmla="*/ 6 h 6"/>
              </a:gdLst>
              <a:ahLst/>
              <a:cxnLst>
                <a:cxn ang="T8">
                  <a:pos x="T0" y="T1"/>
                </a:cxn>
                <a:cxn ang="T9">
                  <a:pos x="T2" y="T3"/>
                </a:cxn>
                <a:cxn ang="T10">
                  <a:pos x="T4" y="T5"/>
                </a:cxn>
                <a:cxn ang="T11">
                  <a:pos x="T6" y="T7"/>
                </a:cxn>
              </a:cxnLst>
              <a:rect l="T12" t="T13" r="T14" b="T15"/>
              <a:pathLst>
                <a:path w="23" h="6">
                  <a:moveTo>
                    <a:pt x="0" y="0"/>
                  </a:moveTo>
                  <a:lnTo>
                    <a:pt x="23" y="4"/>
                  </a:lnTo>
                  <a:lnTo>
                    <a:pt x="0" y="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37" name="Freeform 2490">
              <a:extLst>
                <a:ext uri="{FF2B5EF4-FFF2-40B4-BE49-F238E27FC236}">
                  <a16:creationId xmlns:a16="http://schemas.microsoft.com/office/drawing/2014/main" id="{598C09AB-C599-447C-BBC7-B80E8B517B30}"/>
                </a:ext>
              </a:extLst>
            </p:cNvPr>
            <p:cNvSpPr>
              <a:spLocks/>
            </p:cNvSpPr>
            <p:nvPr/>
          </p:nvSpPr>
          <p:spPr bwMode="auto">
            <a:xfrm>
              <a:off x="1113" y="2832"/>
              <a:ext cx="24" cy="6"/>
            </a:xfrm>
            <a:custGeom>
              <a:avLst/>
              <a:gdLst>
                <a:gd name="T0" fmla="*/ 0 w 23"/>
                <a:gd name="T1" fmla="*/ 0 h 6"/>
                <a:gd name="T2" fmla="*/ 2147483646 w 23"/>
                <a:gd name="T3" fmla="*/ 2147481429 h 6"/>
                <a:gd name="T4" fmla="*/ 0 w 23"/>
                <a:gd name="T5" fmla="*/ 2147481429 h 6"/>
                <a:gd name="T6" fmla="*/ 0 w 23"/>
                <a:gd name="T7" fmla="*/ 0 h 6"/>
                <a:gd name="T8" fmla="*/ 0 60000 65536"/>
                <a:gd name="T9" fmla="*/ 0 60000 65536"/>
                <a:gd name="T10" fmla="*/ 0 60000 65536"/>
                <a:gd name="T11" fmla="*/ 0 60000 65536"/>
                <a:gd name="T12" fmla="*/ 0 w 23"/>
                <a:gd name="T13" fmla="*/ 0 h 6"/>
                <a:gd name="T14" fmla="*/ 23 w 23"/>
                <a:gd name="T15" fmla="*/ 6 h 6"/>
              </a:gdLst>
              <a:ahLst/>
              <a:cxnLst>
                <a:cxn ang="T8">
                  <a:pos x="T0" y="T1"/>
                </a:cxn>
                <a:cxn ang="T9">
                  <a:pos x="T2" y="T3"/>
                </a:cxn>
                <a:cxn ang="T10">
                  <a:pos x="T4" y="T5"/>
                </a:cxn>
                <a:cxn ang="T11">
                  <a:pos x="T6" y="T7"/>
                </a:cxn>
              </a:cxnLst>
              <a:rect l="T12" t="T13" r="T14" b="T15"/>
              <a:pathLst>
                <a:path w="23" h="6">
                  <a:moveTo>
                    <a:pt x="0" y="0"/>
                  </a:moveTo>
                  <a:lnTo>
                    <a:pt x="23" y="4"/>
                  </a:lnTo>
                  <a:lnTo>
                    <a:pt x="0" y="6"/>
                  </a:lnTo>
                  <a:lnTo>
                    <a:pt x="0" y="0"/>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38" name="TextBox 1216">
              <a:extLst>
                <a:ext uri="{FF2B5EF4-FFF2-40B4-BE49-F238E27FC236}">
                  <a16:creationId xmlns:a16="http://schemas.microsoft.com/office/drawing/2014/main" id="{62A9147C-F6A1-4366-BCA4-135A50EF6278}"/>
                </a:ext>
              </a:extLst>
            </p:cNvPr>
            <p:cNvSpPr txBox="1">
              <a:spLocks noChangeArrowheads="1"/>
            </p:cNvSpPr>
            <p:nvPr/>
          </p:nvSpPr>
          <p:spPr bwMode="auto">
            <a:xfrm>
              <a:off x="1238" y="2024"/>
              <a:ext cx="904" cy="2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1600">
                  <a:latin typeface="华文宋体" panose="02010600040101010101" pitchFamily="2" charset="-122"/>
                  <a:ea typeface="华文宋体" panose="02010600040101010101" pitchFamily="2" charset="-122"/>
                </a:rPr>
                <a:t>底板</a:t>
              </a:r>
              <a:r>
                <a:rPr lang="en-US" altLang="zh-CN" sz="1600">
                  <a:latin typeface="华文宋体" panose="02010600040101010101" pitchFamily="2" charset="-122"/>
                  <a:ea typeface="华文宋体" panose="02010600040101010101" pitchFamily="2" charset="-122"/>
                </a:rPr>
                <a:t>900mm</a:t>
              </a:r>
              <a:r>
                <a:rPr lang="zh-CN" altLang="en-US" sz="1600">
                  <a:latin typeface="华文宋体" panose="02010600040101010101" pitchFamily="2" charset="-122"/>
                  <a:ea typeface="华文宋体" panose="02010600040101010101" pitchFamily="2" charset="-122"/>
                </a:rPr>
                <a:t>厚</a:t>
              </a:r>
            </a:p>
          </p:txBody>
        </p:sp>
        <p:sp>
          <p:nvSpPr>
            <p:cNvPr id="439" name="Freeform 2052">
              <a:extLst>
                <a:ext uri="{FF2B5EF4-FFF2-40B4-BE49-F238E27FC236}">
                  <a16:creationId xmlns:a16="http://schemas.microsoft.com/office/drawing/2014/main" id="{A51FC9CE-159C-473F-B3FE-76F55154332D}"/>
                </a:ext>
              </a:extLst>
            </p:cNvPr>
            <p:cNvSpPr>
              <a:spLocks/>
            </p:cNvSpPr>
            <p:nvPr/>
          </p:nvSpPr>
          <p:spPr bwMode="auto">
            <a:xfrm>
              <a:off x="1851" y="3205"/>
              <a:ext cx="5" cy="76"/>
            </a:xfrm>
            <a:custGeom>
              <a:avLst/>
              <a:gdLst>
                <a:gd name="T0" fmla="*/ 2147481293 w 5"/>
                <a:gd name="T1" fmla="*/ 0 h 75"/>
                <a:gd name="T2" fmla="*/ 0 w 5"/>
                <a:gd name="T3" fmla="*/ 2147483646 h 75"/>
                <a:gd name="T4" fmla="*/ 0 w 5"/>
                <a:gd name="T5" fmla="*/ 2147483646 h 75"/>
                <a:gd name="T6" fmla="*/ 2147481293 w 5"/>
                <a:gd name="T7" fmla="*/ 2147483646 h 75"/>
                <a:gd name="T8" fmla="*/ 0 60000 65536"/>
                <a:gd name="T9" fmla="*/ 0 60000 65536"/>
                <a:gd name="T10" fmla="*/ 0 60000 65536"/>
                <a:gd name="T11" fmla="*/ 0 60000 65536"/>
                <a:gd name="T12" fmla="*/ 0 w 5"/>
                <a:gd name="T13" fmla="*/ 0 h 75"/>
                <a:gd name="T14" fmla="*/ 5 w 5"/>
                <a:gd name="T15" fmla="*/ 75 h 75"/>
              </a:gdLst>
              <a:ahLst/>
              <a:cxnLst>
                <a:cxn ang="T8">
                  <a:pos x="T0" y="T1"/>
                </a:cxn>
                <a:cxn ang="T9">
                  <a:pos x="T2" y="T3"/>
                </a:cxn>
                <a:cxn ang="T10">
                  <a:pos x="T4" y="T5"/>
                </a:cxn>
                <a:cxn ang="T11">
                  <a:pos x="T6" y="T7"/>
                </a:cxn>
              </a:cxnLst>
              <a:rect l="T12" t="T13" r="T14" b="T15"/>
              <a:pathLst>
                <a:path w="5" h="75">
                  <a:moveTo>
                    <a:pt x="5" y="0"/>
                  </a:moveTo>
                  <a:lnTo>
                    <a:pt x="0" y="25"/>
                  </a:lnTo>
                  <a:lnTo>
                    <a:pt x="0" y="51"/>
                  </a:lnTo>
                  <a:lnTo>
                    <a:pt x="5" y="7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0" name="Freeform 2053">
              <a:extLst>
                <a:ext uri="{FF2B5EF4-FFF2-40B4-BE49-F238E27FC236}">
                  <a16:creationId xmlns:a16="http://schemas.microsoft.com/office/drawing/2014/main" id="{8B69A197-B8FD-4AB8-80E1-42FDA66DB7AA}"/>
                </a:ext>
              </a:extLst>
            </p:cNvPr>
            <p:cNvSpPr>
              <a:spLocks/>
            </p:cNvSpPr>
            <p:nvPr/>
          </p:nvSpPr>
          <p:spPr bwMode="auto">
            <a:xfrm>
              <a:off x="1856" y="3200"/>
              <a:ext cx="12" cy="5"/>
            </a:xfrm>
            <a:custGeom>
              <a:avLst/>
              <a:gdLst>
                <a:gd name="T0" fmla="*/ 2147481429 w 12"/>
                <a:gd name="T1" fmla="*/ 2147481293 h 5"/>
                <a:gd name="T2" fmla="*/ 2147481429 w 12"/>
                <a:gd name="T3" fmla="*/ 0 h 5"/>
                <a:gd name="T4" fmla="*/ 0 w 12"/>
                <a:gd name="T5" fmla="*/ 2147481293 h 5"/>
                <a:gd name="T6" fmla="*/ 0 60000 65536"/>
                <a:gd name="T7" fmla="*/ 0 60000 65536"/>
                <a:gd name="T8" fmla="*/ 0 60000 65536"/>
                <a:gd name="T9" fmla="*/ 0 w 12"/>
                <a:gd name="T10" fmla="*/ 0 h 5"/>
                <a:gd name="T11" fmla="*/ 12 w 12"/>
                <a:gd name="T12" fmla="*/ 5 h 5"/>
              </a:gdLst>
              <a:ahLst/>
              <a:cxnLst>
                <a:cxn ang="T6">
                  <a:pos x="T0" y="T1"/>
                </a:cxn>
                <a:cxn ang="T7">
                  <a:pos x="T2" y="T3"/>
                </a:cxn>
                <a:cxn ang="T8">
                  <a:pos x="T4" y="T5"/>
                </a:cxn>
              </a:cxnLst>
              <a:rect l="T9" t="T10" r="T11" b="T12"/>
              <a:pathLst>
                <a:path w="12" h="5">
                  <a:moveTo>
                    <a:pt x="12" y="5"/>
                  </a:moveTo>
                  <a:lnTo>
                    <a:pt x="6" y="0"/>
                  </a:lnTo>
                  <a:lnTo>
                    <a:pt x="0" y="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1" name="Freeform 2054">
              <a:extLst>
                <a:ext uri="{FF2B5EF4-FFF2-40B4-BE49-F238E27FC236}">
                  <a16:creationId xmlns:a16="http://schemas.microsoft.com/office/drawing/2014/main" id="{961912D2-69E0-4BFF-84B2-F9D5145E694F}"/>
                </a:ext>
              </a:extLst>
            </p:cNvPr>
            <p:cNvSpPr>
              <a:spLocks/>
            </p:cNvSpPr>
            <p:nvPr/>
          </p:nvSpPr>
          <p:spPr bwMode="auto">
            <a:xfrm>
              <a:off x="1868" y="3205"/>
              <a:ext cx="5" cy="76"/>
            </a:xfrm>
            <a:custGeom>
              <a:avLst/>
              <a:gdLst>
                <a:gd name="T0" fmla="*/ 0 w 5"/>
                <a:gd name="T1" fmla="*/ 2147483646 h 75"/>
                <a:gd name="T2" fmla="*/ 2147481293 w 5"/>
                <a:gd name="T3" fmla="*/ 2147483646 h 75"/>
                <a:gd name="T4" fmla="*/ 2147481293 w 5"/>
                <a:gd name="T5" fmla="*/ 2147483646 h 75"/>
                <a:gd name="T6" fmla="*/ 0 w 5"/>
                <a:gd name="T7" fmla="*/ 0 h 75"/>
                <a:gd name="T8" fmla="*/ 0 60000 65536"/>
                <a:gd name="T9" fmla="*/ 0 60000 65536"/>
                <a:gd name="T10" fmla="*/ 0 60000 65536"/>
                <a:gd name="T11" fmla="*/ 0 60000 65536"/>
                <a:gd name="T12" fmla="*/ 0 w 5"/>
                <a:gd name="T13" fmla="*/ 0 h 75"/>
                <a:gd name="T14" fmla="*/ 5 w 5"/>
                <a:gd name="T15" fmla="*/ 75 h 75"/>
              </a:gdLst>
              <a:ahLst/>
              <a:cxnLst>
                <a:cxn ang="T8">
                  <a:pos x="T0" y="T1"/>
                </a:cxn>
                <a:cxn ang="T9">
                  <a:pos x="T2" y="T3"/>
                </a:cxn>
                <a:cxn ang="T10">
                  <a:pos x="T4" y="T5"/>
                </a:cxn>
                <a:cxn ang="T11">
                  <a:pos x="T6" y="T7"/>
                </a:cxn>
              </a:cxnLst>
              <a:rect l="T12" t="T13" r="T14" b="T15"/>
              <a:pathLst>
                <a:path w="5" h="75">
                  <a:moveTo>
                    <a:pt x="0" y="75"/>
                  </a:moveTo>
                  <a:lnTo>
                    <a:pt x="5" y="51"/>
                  </a:lnTo>
                  <a:lnTo>
                    <a:pt x="5" y="25"/>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442" name="Freeform 2055">
              <a:extLst>
                <a:ext uri="{FF2B5EF4-FFF2-40B4-BE49-F238E27FC236}">
                  <a16:creationId xmlns:a16="http://schemas.microsoft.com/office/drawing/2014/main" id="{DB8414E7-80A9-4644-83E1-0477616C4753}"/>
                </a:ext>
              </a:extLst>
            </p:cNvPr>
            <p:cNvSpPr>
              <a:spLocks/>
            </p:cNvSpPr>
            <p:nvPr/>
          </p:nvSpPr>
          <p:spPr bwMode="auto">
            <a:xfrm>
              <a:off x="1856" y="3281"/>
              <a:ext cx="12" cy="5"/>
            </a:xfrm>
            <a:custGeom>
              <a:avLst/>
              <a:gdLst>
                <a:gd name="T0" fmla="*/ 0 w 12"/>
                <a:gd name="T1" fmla="*/ 0 h 5"/>
                <a:gd name="T2" fmla="*/ 2147481429 w 12"/>
                <a:gd name="T3" fmla="*/ 2147481293 h 5"/>
                <a:gd name="T4" fmla="*/ 2147481429 w 12"/>
                <a:gd name="T5" fmla="*/ 0 h 5"/>
                <a:gd name="T6" fmla="*/ 0 60000 65536"/>
                <a:gd name="T7" fmla="*/ 0 60000 65536"/>
                <a:gd name="T8" fmla="*/ 0 60000 65536"/>
                <a:gd name="T9" fmla="*/ 0 w 12"/>
                <a:gd name="T10" fmla="*/ 0 h 5"/>
                <a:gd name="T11" fmla="*/ 12 w 12"/>
                <a:gd name="T12" fmla="*/ 5 h 5"/>
              </a:gdLst>
              <a:ahLst/>
              <a:cxnLst>
                <a:cxn ang="T6">
                  <a:pos x="T0" y="T1"/>
                </a:cxn>
                <a:cxn ang="T7">
                  <a:pos x="T2" y="T3"/>
                </a:cxn>
                <a:cxn ang="T8">
                  <a:pos x="T4" y="T5"/>
                </a:cxn>
              </a:cxnLst>
              <a:rect l="T9" t="T10" r="T11" b="T12"/>
              <a:pathLst>
                <a:path w="12" h="5">
                  <a:moveTo>
                    <a:pt x="0" y="0"/>
                  </a:moveTo>
                  <a:lnTo>
                    <a:pt x="6" y="5"/>
                  </a:lnTo>
                  <a:lnTo>
                    <a:pt x="12"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645" name="Group 1122">
            <a:extLst>
              <a:ext uri="{FF2B5EF4-FFF2-40B4-BE49-F238E27FC236}">
                <a16:creationId xmlns:a16="http://schemas.microsoft.com/office/drawing/2014/main" id="{2EBE8D2C-DBA4-4A54-9B0A-45719C12E423}"/>
              </a:ext>
            </a:extLst>
          </p:cNvPr>
          <p:cNvGrpSpPr>
            <a:grpSpLocks/>
          </p:cNvGrpSpPr>
          <p:nvPr/>
        </p:nvGrpSpPr>
        <p:grpSpPr bwMode="auto">
          <a:xfrm>
            <a:off x="6396252" y="2431035"/>
            <a:ext cx="3708400" cy="3097213"/>
            <a:chOff x="3260" y="1434"/>
            <a:chExt cx="2500" cy="2338"/>
          </a:xfrm>
        </p:grpSpPr>
        <p:sp>
          <p:nvSpPr>
            <p:cNvPr id="646" name="圆角矩形 4252">
              <a:extLst>
                <a:ext uri="{FF2B5EF4-FFF2-40B4-BE49-F238E27FC236}">
                  <a16:creationId xmlns:a16="http://schemas.microsoft.com/office/drawing/2014/main" id="{65D9830B-CEFB-4955-95DE-8810843D6A6A}"/>
                </a:ext>
              </a:extLst>
            </p:cNvPr>
            <p:cNvSpPr/>
            <p:nvPr/>
          </p:nvSpPr>
          <p:spPr bwMode="auto">
            <a:xfrm>
              <a:off x="3268" y="1441"/>
              <a:ext cx="2484" cy="2323"/>
            </a:xfrm>
            <a:prstGeom prst="roundRect">
              <a:avLst>
                <a:gd name="adj" fmla="val 764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cap="flat" cmpd="sng" algn="ctr">
              <a:solidFill>
                <a:srgbClr val="FF0000"/>
              </a:solidFill>
              <a:prstDash val="solid"/>
              <a:round/>
              <a:headEnd type="none" w="med" len="med"/>
              <a:tailEnd type="none" w="med" len="med"/>
            </a:ln>
            <a:effectLst/>
          </p:spPr>
          <p:txBody>
            <a:bodyPr/>
            <a:lstStyle/>
            <a:p>
              <a:pPr eaLnBrk="1" hangingPunct="1">
                <a:defRPr/>
              </a:pPr>
              <a:endParaRPr lang="zh-CN" altLang="en-US" sz="1800" b="0">
                <a:latin typeface="Arial" charset="0"/>
                <a:ea typeface="宋体" charset="-122"/>
              </a:endParaRPr>
            </a:p>
          </p:txBody>
        </p:sp>
        <p:sp>
          <p:nvSpPr>
            <p:cNvPr id="647" name="Line 5987">
              <a:extLst>
                <a:ext uri="{FF2B5EF4-FFF2-40B4-BE49-F238E27FC236}">
                  <a16:creationId xmlns:a16="http://schemas.microsoft.com/office/drawing/2014/main" id="{7CA5F8A9-FC30-4068-A317-A27AAC45CBE3}"/>
                </a:ext>
              </a:extLst>
            </p:cNvPr>
            <p:cNvSpPr>
              <a:spLocks noChangeShapeType="1"/>
            </p:cNvSpPr>
            <p:nvPr/>
          </p:nvSpPr>
          <p:spPr bwMode="auto">
            <a:xfrm>
              <a:off x="4951" y="3236"/>
              <a:ext cx="0" cy="240"/>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grpSp>
          <p:nvGrpSpPr>
            <p:cNvPr id="648" name="Group 2493">
              <a:extLst>
                <a:ext uri="{FF2B5EF4-FFF2-40B4-BE49-F238E27FC236}">
                  <a16:creationId xmlns:a16="http://schemas.microsoft.com/office/drawing/2014/main" id="{1BFC28C2-65A9-4C47-80F4-5C6DAB8FE790}"/>
                </a:ext>
              </a:extLst>
            </p:cNvPr>
            <p:cNvGrpSpPr>
              <a:grpSpLocks noChangeAspect="1"/>
            </p:cNvGrpSpPr>
            <p:nvPr/>
          </p:nvGrpSpPr>
          <p:grpSpPr bwMode="auto">
            <a:xfrm>
              <a:off x="3379" y="1525"/>
              <a:ext cx="2258" cy="2093"/>
              <a:chOff x="3249" y="1248"/>
              <a:chExt cx="2258" cy="2093"/>
            </a:xfrm>
          </p:grpSpPr>
          <p:sp>
            <p:nvSpPr>
              <p:cNvPr id="651" name="AutoShape 2492">
                <a:extLst>
                  <a:ext uri="{FF2B5EF4-FFF2-40B4-BE49-F238E27FC236}">
                    <a16:creationId xmlns:a16="http://schemas.microsoft.com/office/drawing/2014/main" id="{C8F8810C-75E2-4A2B-A882-7CF23BEB17F1}"/>
                  </a:ext>
                </a:extLst>
              </p:cNvPr>
              <p:cNvSpPr>
                <a:spLocks noChangeAspect="1" noChangeArrowheads="1" noTextEdit="1"/>
              </p:cNvSpPr>
              <p:nvPr/>
            </p:nvSpPr>
            <p:spPr bwMode="auto">
              <a:xfrm>
                <a:off x="3249" y="1248"/>
                <a:ext cx="2258" cy="2093"/>
              </a:xfrm>
              <a:prstGeom prst="rect">
                <a:avLst/>
              </a:prstGeom>
              <a:noFill/>
              <a:ln w="9525" algn="ctr">
                <a:solidFill>
                  <a:srgbClr val="0D0D0D"/>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nvGrpSpPr>
              <p:cNvPr id="652" name="Group 2694">
                <a:extLst>
                  <a:ext uri="{FF2B5EF4-FFF2-40B4-BE49-F238E27FC236}">
                    <a16:creationId xmlns:a16="http://schemas.microsoft.com/office/drawing/2014/main" id="{29F111E4-A3A6-45E5-B7E8-CB5475158114}"/>
                  </a:ext>
                </a:extLst>
              </p:cNvPr>
              <p:cNvGrpSpPr>
                <a:grpSpLocks/>
              </p:cNvGrpSpPr>
              <p:nvPr/>
            </p:nvGrpSpPr>
            <p:grpSpPr bwMode="auto">
              <a:xfrm>
                <a:off x="3260" y="1299"/>
                <a:ext cx="1672" cy="1475"/>
                <a:chOff x="3260" y="1299"/>
                <a:chExt cx="1672" cy="1475"/>
              </a:xfrm>
            </p:grpSpPr>
            <p:sp>
              <p:nvSpPr>
                <p:cNvPr id="921" name="Line 2494">
                  <a:extLst>
                    <a:ext uri="{FF2B5EF4-FFF2-40B4-BE49-F238E27FC236}">
                      <a16:creationId xmlns:a16="http://schemas.microsoft.com/office/drawing/2014/main" id="{D5B1BE0D-D142-4A41-9811-DF8C5E0FEDFB}"/>
                    </a:ext>
                  </a:extLst>
                </p:cNvPr>
                <p:cNvSpPr>
                  <a:spLocks noChangeShapeType="1"/>
                </p:cNvSpPr>
                <p:nvPr/>
              </p:nvSpPr>
              <p:spPr bwMode="auto">
                <a:xfrm>
                  <a:off x="3935" y="2734"/>
                  <a:ext cx="1" cy="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2" name="Line 2495">
                  <a:extLst>
                    <a:ext uri="{FF2B5EF4-FFF2-40B4-BE49-F238E27FC236}">
                      <a16:creationId xmlns:a16="http://schemas.microsoft.com/office/drawing/2014/main" id="{394B8373-426D-44C8-B1B2-83A1ED0EF816}"/>
                    </a:ext>
                  </a:extLst>
                </p:cNvPr>
                <p:cNvSpPr>
                  <a:spLocks noChangeShapeType="1"/>
                </p:cNvSpPr>
                <p:nvPr/>
              </p:nvSpPr>
              <p:spPr bwMode="auto">
                <a:xfrm flipV="1">
                  <a:off x="3917" y="2747"/>
                  <a:ext cx="36"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3" name="Line 2496">
                  <a:extLst>
                    <a:ext uri="{FF2B5EF4-FFF2-40B4-BE49-F238E27FC236}">
                      <a16:creationId xmlns:a16="http://schemas.microsoft.com/office/drawing/2014/main" id="{5A4D58E6-8297-42F0-9FA8-62180A3A86D4}"/>
                    </a:ext>
                  </a:extLst>
                </p:cNvPr>
                <p:cNvSpPr>
                  <a:spLocks noChangeShapeType="1"/>
                </p:cNvSpPr>
                <p:nvPr/>
              </p:nvSpPr>
              <p:spPr bwMode="auto">
                <a:xfrm flipV="1">
                  <a:off x="3905" y="2768"/>
                  <a:ext cx="59"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4" name="Freeform 2497">
                  <a:extLst>
                    <a:ext uri="{FF2B5EF4-FFF2-40B4-BE49-F238E27FC236}">
                      <a16:creationId xmlns:a16="http://schemas.microsoft.com/office/drawing/2014/main" id="{5365E0E8-F283-4D91-84F6-98046B67E149}"/>
                    </a:ext>
                  </a:extLst>
                </p:cNvPr>
                <p:cNvSpPr>
                  <a:spLocks/>
                </p:cNvSpPr>
                <p:nvPr/>
              </p:nvSpPr>
              <p:spPr bwMode="auto">
                <a:xfrm>
                  <a:off x="3910" y="2670"/>
                  <a:ext cx="11" cy="74"/>
                </a:xfrm>
                <a:custGeom>
                  <a:avLst/>
                  <a:gdLst>
                    <a:gd name="T0" fmla="*/ 11 w 11"/>
                    <a:gd name="T1" fmla="*/ 0 h 74"/>
                    <a:gd name="T2" fmla="*/ 11 w 11"/>
                    <a:gd name="T3" fmla="*/ 74 h 74"/>
                    <a:gd name="T4" fmla="*/ 0 w 11"/>
                    <a:gd name="T5" fmla="*/ 62 h 74"/>
                    <a:gd name="T6" fmla="*/ 0 60000 65536"/>
                    <a:gd name="T7" fmla="*/ 0 60000 65536"/>
                    <a:gd name="T8" fmla="*/ 0 60000 65536"/>
                    <a:gd name="T9" fmla="*/ 0 w 11"/>
                    <a:gd name="T10" fmla="*/ 0 h 74"/>
                    <a:gd name="T11" fmla="*/ 11 w 11"/>
                    <a:gd name="T12" fmla="*/ 74 h 74"/>
                  </a:gdLst>
                  <a:ahLst/>
                  <a:cxnLst>
                    <a:cxn ang="T6">
                      <a:pos x="T0" y="T1"/>
                    </a:cxn>
                    <a:cxn ang="T7">
                      <a:pos x="T2" y="T3"/>
                    </a:cxn>
                    <a:cxn ang="T8">
                      <a:pos x="T4" y="T5"/>
                    </a:cxn>
                  </a:cxnLst>
                  <a:rect l="T9" t="T10" r="T11" b="T12"/>
                  <a:pathLst>
                    <a:path w="11" h="74">
                      <a:moveTo>
                        <a:pt x="11" y="0"/>
                      </a:moveTo>
                      <a:lnTo>
                        <a:pt x="11" y="74"/>
                      </a:lnTo>
                      <a:lnTo>
                        <a:pt x="0" y="6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5" name="Line 2498">
                  <a:extLst>
                    <a:ext uri="{FF2B5EF4-FFF2-40B4-BE49-F238E27FC236}">
                      <a16:creationId xmlns:a16="http://schemas.microsoft.com/office/drawing/2014/main" id="{6EB6A771-9C59-48AC-949E-02BD3B32BBD5}"/>
                    </a:ext>
                  </a:extLst>
                </p:cNvPr>
                <p:cNvSpPr>
                  <a:spLocks noChangeShapeType="1"/>
                </p:cNvSpPr>
                <p:nvPr/>
              </p:nvSpPr>
              <p:spPr bwMode="auto">
                <a:xfrm flipV="1">
                  <a:off x="3902" y="2696"/>
                  <a:ext cx="30"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6" name="Line 2499">
                  <a:extLst>
                    <a:ext uri="{FF2B5EF4-FFF2-40B4-BE49-F238E27FC236}">
                      <a16:creationId xmlns:a16="http://schemas.microsoft.com/office/drawing/2014/main" id="{A1B1637B-5081-4858-BB52-5F048043F260}"/>
                    </a:ext>
                  </a:extLst>
                </p:cNvPr>
                <p:cNvSpPr>
                  <a:spLocks noChangeShapeType="1"/>
                </p:cNvSpPr>
                <p:nvPr/>
              </p:nvSpPr>
              <p:spPr bwMode="auto">
                <a:xfrm flipV="1">
                  <a:off x="3935" y="2693"/>
                  <a:ext cx="2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7" name="Line 2500">
                  <a:extLst>
                    <a:ext uri="{FF2B5EF4-FFF2-40B4-BE49-F238E27FC236}">
                      <a16:creationId xmlns:a16="http://schemas.microsoft.com/office/drawing/2014/main" id="{9370F1B6-D16E-4222-818F-48E54616AED9}"/>
                    </a:ext>
                  </a:extLst>
                </p:cNvPr>
                <p:cNvSpPr>
                  <a:spLocks noChangeShapeType="1"/>
                </p:cNvSpPr>
                <p:nvPr/>
              </p:nvSpPr>
              <p:spPr bwMode="auto">
                <a:xfrm flipH="1">
                  <a:off x="3956" y="2690"/>
                  <a:ext cx="1" cy="2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8" name="Line 2501">
                  <a:extLst>
                    <a:ext uri="{FF2B5EF4-FFF2-40B4-BE49-F238E27FC236}">
                      <a16:creationId xmlns:a16="http://schemas.microsoft.com/office/drawing/2014/main" id="{6641AFCD-1723-4953-9931-9C1AAB8DA5B1}"/>
                    </a:ext>
                  </a:extLst>
                </p:cNvPr>
                <p:cNvSpPr>
                  <a:spLocks noChangeShapeType="1"/>
                </p:cNvSpPr>
                <p:nvPr/>
              </p:nvSpPr>
              <p:spPr bwMode="auto">
                <a:xfrm flipV="1">
                  <a:off x="3968" y="2716"/>
                  <a:ext cx="1"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9" name="Freeform 2502">
                  <a:extLst>
                    <a:ext uri="{FF2B5EF4-FFF2-40B4-BE49-F238E27FC236}">
                      <a16:creationId xmlns:a16="http://schemas.microsoft.com/office/drawing/2014/main" id="{F81AA91B-DEDD-47C7-8225-9D4D34E0CF9C}"/>
                    </a:ext>
                  </a:extLst>
                </p:cNvPr>
                <p:cNvSpPr>
                  <a:spLocks/>
                </p:cNvSpPr>
                <p:nvPr/>
              </p:nvSpPr>
              <p:spPr bwMode="auto">
                <a:xfrm>
                  <a:off x="3941" y="2670"/>
                  <a:ext cx="6" cy="44"/>
                </a:xfrm>
                <a:custGeom>
                  <a:avLst/>
                  <a:gdLst>
                    <a:gd name="T0" fmla="*/ 6 w 6"/>
                    <a:gd name="T1" fmla="*/ 0 h 44"/>
                    <a:gd name="T2" fmla="*/ 4 w 6"/>
                    <a:gd name="T3" fmla="*/ 24 h 44"/>
                    <a:gd name="T4" fmla="*/ 0 w 6"/>
                    <a:gd name="T5" fmla="*/ 44 h 44"/>
                    <a:gd name="T6" fmla="*/ 0 60000 65536"/>
                    <a:gd name="T7" fmla="*/ 0 60000 65536"/>
                    <a:gd name="T8" fmla="*/ 0 60000 65536"/>
                    <a:gd name="T9" fmla="*/ 0 w 6"/>
                    <a:gd name="T10" fmla="*/ 0 h 44"/>
                    <a:gd name="T11" fmla="*/ 6 w 6"/>
                    <a:gd name="T12" fmla="*/ 44 h 44"/>
                  </a:gdLst>
                  <a:ahLst/>
                  <a:cxnLst>
                    <a:cxn ang="T6">
                      <a:pos x="T0" y="T1"/>
                    </a:cxn>
                    <a:cxn ang="T7">
                      <a:pos x="T2" y="T3"/>
                    </a:cxn>
                    <a:cxn ang="T8">
                      <a:pos x="T4" y="T5"/>
                    </a:cxn>
                  </a:cxnLst>
                  <a:rect l="T9" t="T10" r="T11" b="T12"/>
                  <a:pathLst>
                    <a:path w="6" h="44">
                      <a:moveTo>
                        <a:pt x="6" y="0"/>
                      </a:moveTo>
                      <a:lnTo>
                        <a:pt x="4" y="24"/>
                      </a:lnTo>
                      <a:lnTo>
                        <a:pt x="0" y="4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0" name="Freeform 2503">
                  <a:extLst>
                    <a:ext uri="{FF2B5EF4-FFF2-40B4-BE49-F238E27FC236}">
                      <a16:creationId xmlns:a16="http://schemas.microsoft.com/office/drawing/2014/main" id="{5D2DF185-DCB2-4911-BC3A-1BB61EC13D2F}"/>
                    </a:ext>
                  </a:extLst>
                </p:cNvPr>
                <p:cNvSpPr>
                  <a:spLocks/>
                </p:cNvSpPr>
                <p:nvPr/>
              </p:nvSpPr>
              <p:spPr bwMode="auto">
                <a:xfrm>
                  <a:off x="3927" y="2714"/>
                  <a:ext cx="14" cy="27"/>
                </a:xfrm>
                <a:custGeom>
                  <a:avLst/>
                  <a:gdLst>
                    <a:gd name="T0" fmla="*/ 0 w 14"/>
                    <a:gd name="T1" fmla="*/ 27 h 27"/>
                    <a:gd name="T2" fmla="*/ 10 w 14"/>
                    <a:gd name="T3" fmla="*/ 12 h 27"/>
                    <a:gd name="T4" fmla="*/ 14 w 14"/>
                    <a:gd name="T5" fmla="*/ 0 h 27"/>
                    <a:gd name="T6" fmla="*/ 0 60000 65536"/>
                    <a:gd name="T7" fmla="*/ 0 60000 65536"/>
                    <a:gd name="T8" fmla="*/ 0 60000 65536"/>
                    <a:gd name="T9" fmla="*/ 0 w 14"/>
                    <a:gd name="T10" fmla="*/ 0 h 27"/>
                    <a:gd name="T11" fmla="*/ 14 w 14"/>
                    <a:gd name="T12" fmla="*/ 27 h 27"/>
                  </a:gdLst>
                  <a:ahLst/>
                  <a:cxnLst>
                    <a:cxn ang="T6">
                      <a:pos x="T0" y="T1"/>
                    </a:cxn>
                    <a:cxn ang="T7">
                      <a:pos x="T2" y="T3"/>
                    </a:cxn>
                    <a:cxn ang="T8">
                      <a:pos x="T4" y="T5"/>
                    </a:cxn>
                  </a:cxnLst>
                  <a:rect l="T9" t="T10" r="T11" b="T12"/>
                  <a:pathLst>
                    <a:path w="14" h="27">
                      <a:moveTo>
                        <a:pt x="0" y="27"/>
                      </a:moveTo>
                      <a:lnTo>
                        <a:pt x="10" y="12"/>
                      </a:lnTo>
                      <a:lnTo>
                        <a:pt x="14"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1" name="Line 2504">
                  <a:extLst>
                    <a:ext uri="{FF2B5EF4-FFF2-40B4-BE49-F238E27FC236}">
                      <a16:creationId xmlns:a16="http://schemas.microsoft.com/office/drawing/2014/main" id="{0870741A-4B2A-4156-8A88-ACEA79363154}"/>
                    </a:ext>
                  </a:extLst>
                </p:cNvPr>
                <p:cNvSpPr>
                  <a:spLocks noChangeShapeType="1"/>
                </p:cNvSpPr>
                <p:nvPr/>
              </p:nvSpPr>
              <p:spPr bwMode="auto">
                <a:xfrm>
                  <a:off x="3938" y="2709"/>
                  <a:ext cx="12"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2" name="Line 2505">
                  <a:extLst>
                    <a:ext uri="{FF2B5EF4-FFF2-40B4-BE49-F238E27FC236}">
                      <a16:creationId xmlns:a16="http://schemas.microsoft.com/office/drawing/2014/main" id="{346B395D-9691-4826-8765-D66CCA59A2C3}"/>
                    </a:ext>
                  </a:extLst>
                </p:cNvPr>
                <p:cNvSpPr>
                  <a:spLocks noChangeShapeType="1"/>
                </p:cNvSpPr>
                <p:nvPr/>
              </p:nvSpPr>
              <p:spPr bwMode="auto">
                <a:xfrm flipV="1">
                  <a:off x="3902" y="2708"/>
                  <a:ext cx="31" cy="1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3" name="Line 2506">
                  <a:extLst>
                    <a:ext uri="{FF2B5EF4-FFF2-40B4-BE49-F238E27FC236}">
                      <a16:creationId xmlns:a16="http://schemas.microsoft.com/office/drawing/2014/main" id="{0F0A1971-F275-43AB-92A3-F7AC1306393E}"/>
                    </a:ext>
                  </a:extLst>
                </p:cNvPr>
                <p:cNvSpPr>
                  <a:spLocks noChangeShapeType="1"/>
                </p:cNvSpPr>
                <p:nvPr/>
              </p:nvSpPr>
              <p:spPr bwMode="auto">
                <a:xfrm flipH="1" flipV="1">
                  <a:off x="3961" y="2732"/>
                  <a:ext cx="7"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4" name="Freeform 2507">
                  <a:extLst>
                    <a:ext uri="{FF2B5EF4-FFF2-40B4-BE49-F238E27FC236}">
                      <a16:creationId xmlns:a16="http://schemas.microsoft.com/office/drawing/2014/main" id="{68372083-4C15-4F74-A3A7-53A4FFAE8352}"/>
                    </a:ext>
                  </a:extLst>
                </p:cNvPr>
                <p:cNvSpPr>
                  <a:spLocks/>
                </p:cNvSpPr>
                <p:nvPr/>
              </p:nvSpPr>
              <p:spPr bwMode="auto">
                <a:xfrm>
                  <a:off x="3956" y="2714"/>
                  <a:ext cx="5" cy="18"/>
                </a:xfrm>
                <a:custGeom>
                  <a:avLst/>
                  <a:gdLst>
                    <a:gd name="T0" fmla="*/ 0 w 5"/>
                    <a:gd name="T1" fmla="*/ 0 h 18"/>
                    <a:gd name="T2" fmla="*/ 1 w 5"/>
                    <a:gd name="T3" fmla="*/ 10 h 18"/>
                    <a:gd name="T4" fmla="*/ 5 w 5"/>
                    <a:gd name="T5" fmla="*/ 18 h 18"/>
                    <a:gd name="T6" fmla="*/ 0 60000 65536"/>
                    <a:gd name="T7" fmla="*/ 0 60000 65536"/>
                    <a:gd name="T8" fmla="*/ 0 60000 65536"/>
                    <a:gd name="T9" fmla="*/ 0 w 5"/>
                    <a:gd name="T10" fmla="*/ 0 h 18"/>
                    <a:gd name="T11" fmla="*/ 5 w 5"/>
                    <a:gd name="T12" fmla="*/ 18 h 18"/>
                  </a:gdLst>
                  <a:ahLst/>
                  <a:cxnLst>
                    <a:cxn ang="T6">
                      <a:pos x="T0" y="T1"/>
                    </a:cxn>
                    <a:cxn ang="T7">
                      <a:pos x="T2" y="T3"/>
                    </a:cxn>
                    <a:cxn ang="T8">
                      <a:pos x="T4" y="T5"/>
                    </a:cxn>
                  </a:cxnLst>
                  <a:rect l="T9" t="T10" r="T11" b="T12"/>
                  <a:pathLst>
                    <a:path w="5" h="18">
                      <a:moveTo>
                        <a:pt x="0" y="0"/>
                      </a:moveTo>
                      <a:lnTo>
                        <a:pt x="1" y="10"/>
                      </a:lnTo>
                      <a:lnTo>
                        <a:pt x="5" y="18"/>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5" name="Freeform 2508">
                  <a:extLst>
                    <a:ext uri="{FF2B5EF4-FFF2-40B4-BE49-F238E27FC236}">
                      <a16:creationId xmlns:a16="http://schemas.microsoft.com/office/drawing/2014/main" id="{0693E395-E616-4FBD-BB7A-63F5A6FA957F}"/>
                    </a:ext>
                  </a:extLst>
                </p:cNvPr>
                <p:cNvSpPr>
                  <a:spLocks/>
                </p:cNvSpPr>
                <p:nvPr/>
              </p:nvSpPr>
              <p:spPr bwMode="auto">
                <a:xfrm>
                  <a:off x="3983" y="2669"/>
                  <a:ext cx="16" cy="105"/>
                </a:xfrm>
                <a:custGeom>
                  <a:avLst/>
                  <a:gdLst>
                    <a:gd name="T0" fmla="*/ 16 w 16"/>
                    <a:gd name="T1" fmla="*/ 0 h 105"/>
                    <a:gd name="T2" fmla="*/ 16 w 16"/>
                    <a:gd name="T3" fmla="*/ 30 h 105"/>
                    <a:gd name="T4" fmla="*/ 12 w 16"/>
                    <a:gd name="T5" fmla="*/ 66 h 105"/>
                    <a:gd name="T6" fmla="*/ 0 w 16"/>
                    <a:gd name="T7" fmla="*/ 105 h 105"/>
                    <a:gd name="T8" fmla="*/ 0 60000 65536"/>
                    <a:gd name="T9" fmla="*/ 0 60000 65536"/>
                    <a:gd name="T10" fmla="*/ 0 60000 65536"/>
                    <a:gd name="T11" fmla="*/ 0 60000 65536"/>
                    <a:gd name="T12" fmla="*/ 0 w 16"/>
                    <a:gd name="T13" fmla="*/ 0 h 105"/>
                    <a:gd name="T14" fmla="*/ 16 w 16"/>
                    <a:gd name="T15" fmla="*/ 105 h 105"/>
                  </a:gdLst>
                  <a:ahLst/>
                  <a:cxnLst>
                    <a:cxn ang="T8">
                      <a:pos x="T0" y="T1"/>
                    </a:cxn>
                    <a:cxn ang="T9">
                      <a:pos x="T2" y="T3"/>
                    </a:cxn>
                    <a:cxn ang="T10">
                      <a:pos x="T4" y="T5"/>
                    </a:cxn>
                    <a:cxn ang="T11">
                      <a:pos x="T6" y="T7"/>
                    </a:cxn>
                  </a:cxnLst>
                  <a:rect l="T12" t="T13" r="T14" b="T15"/>
                  <a:pathLst>
                    <a:path w="16" h="105">
                      <a:moveTo>
                        <a:pt x="16" y="0"/>
                      </a:moveTo>
                      <a:lnTo>
                        <a:pt x="16" y="30"/>
                      </a:lnTo>
                      <a:lnTo>
                        <a:pt x="12" y="66"/>
                      </a:lnTo>
                      <a:lnTo>
                        <a:pt x="0" y="10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36" name="Line 2509">
                  <a:extLst>
                    <a:ext uri="{FF2B5EF4-FFF2-40B4-BE49-F238E27FC236}">
                      <a16:creationId xmlns:a16="http://schemas.microsoft.com/office/drawing/2014/main" id="{09F55527-1B08-4647-8177-167AF0534FF7}"/>
                    </a:ext>
                  </a:extLst>
                </p:cNvPr>
                <p:cNvSpPr>
                  <a:spLocks noChangeShapeType="1"/>
                </p:cNvSpPr>
                <p:nvPr/>
              </p:nvSpPr>
              <p:spPr bwMode="auto">
                <a:xfrm flipV="1">
                  <a:off x="4034" y="2670"/>
                  <a:ext cx="3"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7" name="Line 2510">
                  <a:extLst>
                    <a:ext uri="{FF2B5EF4-FFF2-40B4-BE49-F238E27FC236}">
                      <a16:creationId xmlns:a16="http://schemas.microsoft.com/office/drawing/2014/main" id="{9C4C20A1-53AC-4BE2-BF4C-4598116E19A6}"/>
                    </a:ext>
                  </a:extLst>
                </p:cNvPr>
                <p:cNvSpPr>
                  <a:spLocks noChangeShapeType="1"/>
                </p:cNvSpPr>
                <p:nvPr/>
              </p:nvSpPr>
              <p:spPr bwMode="auto">
                <a:xfrm flipH="1">
                  <a:off x="3999" y="2674"/>
                  <a:ext cx="37"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8" name="Line 2511">
                  <a:extLst>
                    <a:ext uri="{FF2B5EF4-FFF2-40B4-BE49-F238E27FC236}">
                      <a16:creationId xmlns:a16="http://schemas.microsoft.com/office/drawing/2014/main" id="{C799310E-0FE2-4142-B11B-2A26E1CEB69F}"/>
                    </a:ext>
                  </a:extLst>
                </p:cNvPr>
                <p:cNvSpPr>
                  <a:spLocks noChangeShapeType="1"/>
                </p:cNvSpPr>
                <p:nvPr/>
              </p:nvSpPr>
              <p:spPr bwMode="auto">
                <a:xfrm flipV="1">
                  <a:off x="3999" y="2693"/>
                  <a:ext cx="37"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39" name="Line 2512">
                  <a:extLst>
                    <a:ext uri="{FF2B5EF4-FFF2-40B4-BE49-F238E27FC236}">
                      <a16:creationId xmlns:a16="http://schemas.microsoft.com/office/drawing/2014/main" id="{566A7C40-A670-403B-9F3B-99E89945F14A}"/>
                    </a:ext>
                  </a:extLst>
                </p:cNvPr>
                <p:cNvSpPr>
                  <a:spLocks noChangeShapeType="1"/>
                </p:cNvSpPr>
                <p:nvPr/>
              </p:nvSpPr>
              <p:spPr bwMode="auto">
                <a:xfrm flipV="1">
                  <a:off x="4007" y="2711"/>
                  <a:ext cx="32"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0" name="Line 2513">
                  <a:extLst>
                    <a:ext uri="{FF2B5EF4-FFF2-40B4-BE49-F238E27FC236}">
                      <a16:creationId xmlns:a16="http://schemas.microsoft.com/office/drawing/2014/main" id="{AD355812-2BA6-4E0E-BA0C-70AC9558C0C0}"/>
                    </a:ext>
                  </a:extLst>
                </p:cNvPr>
                <p:cNvSpPr>
                  <a:spLocks noChangeShapeType="1"/>
                </p:cNvSpPr>
                <p:nvPr/>
              </p:nvSpPr>
              <p:spPr bwMode="auto">
                <a:xfrm>
                  <a:off x="4029" y="2744"/>
                  <a:ext cx="13"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1" name="Line 2514">
                  <a:extLst>
                    <a:ext uri="{FF2B5EF4-FFF2-40B4-BE49-F238E27FC236}">
                      <a16:creationId xmlns:a16="http://schemas.microsoft.com/office/drawing/2014/main" id="{FFAF1120-2487-4464-90F7-48FE03B8B2A4}"/>
                    </a:ext>
                  </a:extLst>
                </p:cNvPr>
                <p:cNvSpPr>
                  <a:spLocks noChangeShapeType="1"/>
                </p:cNvSpPr>
                <p:nvPr/>
              </p:nvSpPr>
              <p:spPr bwMode="auto">
                <a:xfrm flipV="1">
                  <a:off x="4001" y="2757"/>
                  <a:ext cx="34"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2" name="Line 2515">
                  <a:extLst>
                    <a:ext uri="{FF2B5EF4-FFF2-40B4-BE49-F238E27FC236}">
                      <a16:creationId xmlns:a16="http://schemas.microsoft.com/office/drawing/2014/main" id="{41BD5AD9-E393-4132-A091-7573E6B010D1}"/>
                    </a:ext>
                  </a:extLst>
                </p:cNvPr>
                <p:cNvSpPr>
                  <a:spLocks noChangeShapeType="1"/>
                </p:cNvSpPr>
                <p:nvPr/>
              </p:nvSpPr>
              <p:spPr bwMode="auto">
                <a:xfrm flipV="1">
                  <a:off x="4000" y="2729"/>
                  <a:ext cx="47"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3" name="Line 2516">
                  <a:extLst>
                    <a:ext uri="{FF2B5EF4-FFF2-40B4-BE49-F238E27FC236}">
                      <a16:creationId xmlns:a16="http://schemas.microsoft.com/office/drawing/2014/main" id="{6E9EA505-FDFF-40AA-94D4-6D66A81E0B55}"/>
                    </a:ext>
                  </a:extLst>
                </p:cNvPr>
                <p:cNvSpPr>
                  <a:spLocks noChangeShapeType="1"/>
                </p:cNvSpPr>
                <p:nvPr/>
              </p:nvSpPr>
              <p:spPr bwMode="auto">
                <a:xfrm flipH="1">
                  <a:off x="4004" y="2734"/>
                  <a:ext cx="15"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4" name="Freeform 2517">
                  <a:extLst>
                    <a:ext uri="{FF2B5EF4-FFF2-40B4-BE49-F238E27FC236}">
                      <a16:creationId xmlns:a16="http://schemas.microsoft.com/office/drawing/2014/main" id="{0499D7C4-D9A3-4C8A-9C84-7CE6F8D87990}"/>
                    </a:ext>
                  </a:extLst>
                </p:cNvPr>
                <p:cNvSpPr>
                  <a:spLocks/>
                </p:cNvSpPr>
                <p:nvPr/>
              </p:nvSpPr>
              <p:spPr bwMode="auto">
                <a:xfrm>
                  <a:off x="4097" y="2678"/>
                  <a:ext cx="22" cy="38"/>
                </a:xfrm>
                <a:custGeom>
                  <a:avLst/>
                  <a:gdLst>
                    <a:gd name="T0" fmla="*/ 22 w 22"/>
                    <a:gd name="T1" fmla="*/ 19 h 38"/>
                    <a:gd name="T2" fmla="*/ 19 w 22"/>
                    <a:gd name="T3" fmla="*/ 6 h 38"/>
                    <a:gd name="T4" fmla="*/ 11 w 22"/>
                    <a:gd name="T5" fmla="*/ 0 h 38"/>
                    <a:gd name="T6" fmla="*/ 3 w 22"/>
                    <a:gd name="T7" fmla="*/ 6 h 38"/>
                    <a:gd name="T8" fmla="*/ 0 w 22"/>
                    <a:gd name="T9" fmla="*/ 19 h 38"/>
                    <a:gd name="T10" fmla="*/ 3 w 22"/>
                    <a:gd name="T11" fmla="*/ 32 h 38"/>
                    <a:gd name="T12" fmla="*/ 11 w 22"/>
                    <a:gd name="T13" fmla="*/ 38 h 38"/>
                    <a:gd name="T14" fmla="*/ 19 w 22"/>
                    <a:gd name="T15" fmla="*/ 32 h 38"/>
                    <a:gd name="T16" fmla="*/ 22 w 22"/>
                    <a:gd name="T17" fmla="*/ 19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38"/>
                    <a:gd name="T29" fmla="*/ 22 w 22"/>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38">
                      <a:moveTo>
                        <a:pt x="22" y="19"/>
                      </a:moveTo>
                      <a:lnTo>
                        <a:pt x="19" y="6"/>
                      </a:lnTo>
                      <a:lnTo>
                        <a:pt x="11" y="0"/>
                      </a:lnTo>
                      <a:lnTo>
                        <a:pt x="3" y="6"/>
                      </a:lnTo>
                      <a:lnTo>
                        <a:pt x="0" y="19"/>
                      </a:lnTo>
                      <a:lnTo>
                        <a:pt x="3" y="32"/>
                      </a:lnTo>
                      <a:lnTo>
                        <a:pt x="11" y="38"/>
                      </a:lnTo>
                      <a:lnTo>
                        <a:pt x="19" y="32"/>
                      </a:lnTo>
                      <a:lnTo>
                        <a:pt x="22" y="19"/>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45" name="Freeform 2518">
                  <a:extLst>
                    <a:ext uri="{FF2B5EF4-FFF2-40B4-BE49-F238E27FC236}">
                      <a16:creationId xmlns:a16="http://schemas.microsoft.com/office/drawing/2014/main" id="{7405F93B-F102-411E-9FEA-4D6501518ED4}"/>
                    </a:ext>
                  </a:extLst>
                </p:cNvPr>
                <p:cNvSpPr>
                  <a:spLocks/>
                </p:cNvSpPr>
                <p:nvPr/>
              </p:nvSpPr>
              <p:spPr bwMode="auto">
                <a:xfrm>
                  <a:off x="4097" y="2716"/>
                  <a:ext cx="22" cy="19"/>
                </a:xfrm>
                <a:custGeom>
                  <a:avLst/>
                  <a:gdLst>
                    <a:gd name="T0" fmla="*/ 22 w 22"/>
                    <a:gd name="T1" fmla="*/ 19 h 19"/>
                    <a:gd name="T2" fmla="*/ 19 w 22"/>
                    <a:gd name="T3" fmla="*/ 5 h 19"/>
                    <a:gd name="T4" fmla="*/ 11 w 22"/>
                    <a:gd name="T5" fmla="*/ 0 h 19"/>
                    <a:gd name="T6" fmla="*/ 3 w 22"/>
                    <a:gd name="T7" fmla="*/ 5 h 19"/>
                    <a:gd name="T8" fmla="*/ 0 w 22"/>
                    <a:gd name="T9" fmla="*/ 19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22" y="19"/>
                      </a:moveTo>
                      <a:lnTo>
                        <a:pt x="19" y="5"/>
                      </a:lnTo>
                      <a:lnTo>
                        <a:pt x="11" y="0"/>
                      </a:lnTo>
                      <a:lnTo>
                        <a:pt x="3" y="5"/>
                      </a:lnTo>
                      <a:lnTo>
                        <a:pt x="0" y="1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46" name="Line 2519">
                  <a:extLst>
                    <a:ext uri="{FF2B5EF4-FFF2-40B4-BE49-F238E27FC236}">
                      <a16:creationId xmlns:a16="http://schemas.microsoft.com/office/drawing/2014/main" id="{182B7EAF-E40B-46BF-8F79-6CE5D646C0AC}"/>
                    </a:ext>
                  </a:extLst>
                </p:cNvPr>
                <p:cNvSpPr>
                  <a:spLocks noChangeShapeType="1"/>
                </p:cNvSpPr>
                <p:nvPr/>
              </p:nvSpPr>
              <p:spPr bwMode="auto">
                <a:xfrm>
                  <a:off x="4119" y="2735"/>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7" name="Freeform 2520">
                  <a:extLst>
                    <a:ext uri="{FF2B5EF4-FFF2-40B4-BE49-F238E27FC236}">
                      <a16:creationId xmlns:a16="http://schemas.microsoft.com/office/drawing/2014/main" id="{20ACEAED-B989-4237-AD22-CF295C3E0793}"/>
                    </a:ext>
                  </a:extLst>
                </p:cNvPr>
                <p:cNvSpPr>
                  <a:spLocks/>
                </p:cNvSpPr>
                <p:nvPr/>
              </p:nvSpPr>
              <p:spPr bwMode="auto">
                <a:xfrm>
                  <a:off x="4097" y="2744"/>
                  <a:ext cx="22" cy="19"/>
                </a:xfrm>
                <a:custGeom>
                  <a:avLst/>
                  <a:gdLst>
                    <a:gd name="T0" fmla="*/ 0 w 22"/>
                    <a:gd name="T1" fmla="*/ 0 h 19"/>
                    <a:gd name="T2" fmla="*/ 3 w 22"/>
                    <a:gd name="T3" fmla="*/ 13 h 19"/>
                    <a:gd name="T4" fmla="*/ 11 w 22"/>
                    <a:gd name="T5" fmla="*/ 19 h 19"/>
                    <a:gd name="T6" fmla="*/ 19 w 22"/>
                    <a:gd name="T7" fmla="*/ 13 h 19"/>
                    <a:gd name="T8" fmla="*/ 22 w 22"/>
                    <a:gd name="T9" fmla="*/ 0 h 19"/>
                    <a:gd name="T10" fmla="*/ 0 60000 65536"/>
                    <a:gd name="T11" fmla="*/ 0 60000 65536"/>
                    <a:gd name="T12" fmla="*/ 0 60000 65536"/>
                    <a:gd name="T13" fmla="*/ 0 60000 65536"/>
                    <a:gd name="T14" fmla="*/ 0 60000 65536"/>
                    <a:gd name="T15" fmla="*/ 0 w 22"/>
                    <a:gd name="T16" fmla="*/ 0 h 19"/>
                    <a:gd name="T17" fmla="*/ 22 w 22"/>
                    <a:gd name="T18" fmla="*/ 19 h 19"/>
                  </a:gdLst>
                  <a:ahLst/>
                  <a:cxnLst>
                    <a:cxn ang="T10">
                      <a:pos x="T0" y="T1"/>
                    </a:cxn>
                    <a:cxn ang="T11">
                      <a:pos x="T2" y="T3"/>
                    </a:cxn>
                    <a:cxn ang="T12">
                      <a:pos x="T4" y="T5"/>
                    </a:cxn>
                    <a:cxn ang="T13">
                      <a:pos x="T6" y="T7"/>
                    </a:cxn>
                    <a:cxn ang="T14">
                      <a:pos x="T8" y="T9"/>
                    </a:cxn>
                  </a:cxnLst>
                  <a:rect l="T15" t="T16" r="T17" b="T18"/>
                  <a:pathLst>
                    <a:path w="22" h="19">
                      <a:moveTo>
                        <a:pt x="0" y="0"/>
                      </a:moveTo>
                      <a:lnTo>
                        <a:pt x="3" y="13"/>
                      </a:lnTo>
                      <a:lnTo>
                        <a:pt x="11" y="19"/>
                      </a:lnTo>
                      <a:lnTo>
                        <a:pt x="19" y="13"/>
                      </a:lnTo>
                      <a:lnTo>
                        <a:pt x="22"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48" name="Line 2521">
                  <a:extLst>
                    <a:ext uri="{FF2B5EF4-FFF2-40B4-BE49-F238E27FC236}">
                      <a16:creationId xmlns:a16="http://schemas.microsoft.com/office/drawing/2014/main" id="{E15A4F93-3463-4F92-9408-CA7BA4DF7AD1}"/>
                    </a:ext>
                  </a:extLst>
                </p:cNvPr>
                <p:cNvSpPr>
                  <a:spLocks noChangeShapeType="1"/>
                </p:cNvSpPr>
                <p:nvPr/>
              </p:nvSpPr>
              <p:spPr bwMode="auto">
                <a:xfrm flipV="1">
                  <a:off x="4097" y="2735"/>
                  <a:ext cx="1"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49" name="Freeform 2522">
                  <a:extLst>
                    <a:ext uri="{FF2B5EF4-FFF2-40B4-BE49-F238E27FC236}">
                      <a16:creationId xmlns:a16="http://schemas.microsoft.com/office/drawing/2014/main" id="{B754A3F3-FCB1-47CC-A1FF-0555B43ABFCD}"/>
                    </a:ext>
                  </a:extLst>
                </p:cNvPr>
                <p:cNvSpPr>
                  <a:spLocks/>
                </p:cNvSpPr>
                <p:nvPr/>
              </p:nvSpPr>
              <p:spPr bwMode="auto">
                <a:xfrm>
                  <a:off x="4136" y="2678"/>
                  <a:ext cx="23" cy="85"/>
                </a:xfrm>
                <a:custGeom>
                  <a:avLst/>
                  <a:gdLst>
                    <a:gd name="T0" fmla="*/ 0 w 23"/>
                    <a:gd name="T1" fmla="*/ 85 h 85"/>
                    <a:gd name="T2" fmla="*/ 11 w 23"/>
                    <a:gd name="T3" fmla="*/ 85 h 85"/>
                    <a:gd name="T4" fmla="*/ 19 w 23"/>
                    <a:gd name="T5" fmla="*/ 79 h 85"/>
                    <a:gd name="T6" fmla="*/ 23 w 23"/>
                    <a:gd name="T7" fmla="*/ 66 h 85"/>
                    <a:gd name="T8" fmla="*/ 23 w 23"/>
                    <a:gd name="T9" fmla="*/ 57 h 85"/>
                    <a:gd name="T10" fmla="*/ 19 w 23"/>
                    <a:gd name="T11" fmla="*/ 43 h 85"/>
                    <a:gd name="T12" fmla="*/ 11 w 23"/>
                    <a:gd name="T13" fmla="*/ 38 h 85"/>
                    <a:gd name="T14" fmla="*/ 0 w 23"/>
                    <a:gd name="T15" fmla="*/ 38 h 85"/>
                    <a:gd name="T16" fmla="*/ 0 w 23"/>
                    <a:gd name="T17" fmla="*/ 0 h 85"/>
                    <a:gd name="T18" fmla="*/ 20 w 23"/>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85"/>
                    <a:gd name="T32" fmla="*/ 23 w 2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85">
                      <a:moveTo>
                        <a:pt x="0" y="85"/>
                      </a:moveTo>
                      <a:lnTo>
                        <a:pt x="11" y="85"/>
                      </a:lnTo>
                      <a:lnTo>
                        <a:pt x="19" y="79"/>
                      </a:lnTo>
                      <a:lnTo>
                        <a:pt x="23" y="66"/>
                      </a:lnTo>
                      <a:lnTo>
                        <a:pt x="23" y="57"/>
                      </a:lnTo>
                      <a:lnTo>
                        <a:pt x="19" y="43"/>
                      </a:lnTo>
                      <a:lnTo>
                        <a:pt x="11" y="38"/>
                      </a:lnTo>
                      <a:lnTo>
                        <a:pt x="0" y="38"/>
                      </a:lnTo>
                      <a:lnTo>
                        <a:pt x="0" y="0"/>
                      </a:lnTo>
                      <a:lnTo>
                        <a:pt x="2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0" name="Freeform 2523">
                  <a:extLst>
                    <a:ext uri="{FF2B5EF4-FFF2-40B4-BE49-F238E27FC236}">
                      <a16:creationId xmlns:a16="http://schemas.microsoft.com/office/drawing/2014/main" id="{E98F2D8C-7F3D-41C3-BBBA-F6DCBD3CFB36}"/>
                    </a:ext>
                  </a:extLst>
                </p:cNvPr>
                <p:cNvSpPr>
                  <a:spLocks/>
                </p:cNvSpPr>
                <p:nvPr/>
              </p:nvSpPr>
              <p:spPr bwMode="auto">
                <a:xfrm>
                  <a:off x="4175" y="2706"/>
                  <a:ext cx="25" cy="57"/>
                </a:xfrm>
                <a:custGeom>
                  <a:avLst/>
                  <a:gdLst>
                    <a:gd name="T0" fmla="*/ 0 w 25"/>
                    <a:gd name="T1" fmla="*/ 57 h 57"/>
                    <a:gd name="T2" fmla="*/ 0 w 25"/>
                    <a:gd name="T3" fmla="*/ 0 h 57"/>
                    <a:gd name="T4" fmla="*/ 25 w 25"/>
                    <a:gd name="T5" fmla="*/ 0 h 57"/>
                    <a:gd name="T6" fmla="*/ 0 60000 65536"/>
                    <a:gd name="T7" fmla="*/ 0 60000 65536"/>
                    <a:gd name="T8" fmla="*/ 0 60000 65536"/>
                    <a:gd name="T9" fmla="*/ 0 w 25"/>
                    <a:gd name="T10" fmla="*/ 0 h 57"/>
                    <a:gd name="T11" fmla="*/ 25 w 25"/>
                    <a:gd name="T12" fmla="*/ 57 h 57"/>
                  </a:gdLst>
                  <a:ahLst/>
                  <a:cxnLst>
                    <a:cxn ang="T6">
                      <a:pos x="T0" y="T1"/>
                    </a:cxn>
                    <a:cxn ang="T7">
                      <a:pos x="T2" y="T3"/>
                    </a:cxn>
                    <a:cxn ang="T8">
                      <a:pos x="T4" y="T5"/>
                    </a:cxn>
                  </a:cxnLst>
                  <a:rect l="T9" t="T10" r="T11" b="T12"/>
                  <a:pathLst>
                    <a:path w="25" h="57">
                      <a:moveTo>
                        <a:pt x="0" y="57"/>
                      </a:moveTo>
                      <a:lnTo>
                        <a:pt x="0" y="0"/>
                      </a:lnTo>
                      <a:lnTo>
                        <a:pt x="25"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1" name="Freeform 2524">
                  <a:extLst>
                    <a:ext uri="{FF2B5EF4-FFF2-40B4-BE49-F238E27FC236}">
                      <a16:creationId xmlns:a16="http://schemas.microsoft.com/office/drawing/2014/main" id="{5739C494-B7DD-4D39-97F2-668375C9B053}"/>
                    </a:ext>
                  </a:extLst>
                </p:cNvPr>
                <p:cNvSpPr>
                  <a:spLocks/>
                </p:cNvSpPr>
                <p:nvPr/>
              </p:nvSpPr>
              <p:spPr bwMode="auto">
                <a:xfrm>
                  <a:off x="4200" y="2706"/>
                  <a:ext cx="9" cy="17"/>
                </a:xfrm>
                <a:custGeom>
                  <a:avLst/>
                  <a:gdLst>
                    <a:gd name="T0" fmla="*/ 9 w 9"/>
                    <a:gd name="T1" fmla="*/ 17 h 17"/>
                    <a:gd name="T2" fmla="*/ 6 w 9"/>
                    <a:gd name="T3" fmla="*/ 5 h 17"/>
                    <a:gd name="T4" fmla="*/ 0 w 9"/>
                    <a:gd name="T5" fmla="*/ 0 h 17"/>
                    <a:gd name="T6" fmla="*/ 0 60000 65536"/>
                    <a:gd name="T7" fmla="*/ 0 60000 65536"/>
                    <a:gd name="T8" fmla="*/ 0 60000 65536"/>
                    <a:gd name="T9" fmla="*/ 0 w 9"/>
                    <a:gd name="T10" fmla="*/ 0 h 17"/>
                    <a:gd name="T11" fmla="*/ 9 w 9"/>
                    <a:gd name="T12" fmla="*/ 17 h 17"/>
                  </a:gdLst>
                  <a:ahLst/>
                  <a:cxnLst>
                    <a:cxn ang="T6">
                      <a:pos x="T0" y="T1"/>
                    </a:cxn>
                    <a:cxn ang="T7">
                      <a:pos x="T2" y="T3"/>
                    </a:cxn>
                    <a:cxn ang="T8">
                      <a:pos x="T4" y="T5"/>
                    </a:cxn>
                  </a:cxnLst>
                  <a:rect l="T9" t="T10" r="T11" b="T12"/>
                  <a:pathLst>
                    <a:path w="9" h="17">
                      <a:moveTo>
                        <a:pt x="9" y="17"/>
                      </a:moveTo>
                      <a:lnTo>
                        <a:pt x="6" y="5"/>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2" name="Line 2525">
                  <a:extLst>
                    <a:ext uri="{FF2B5EF4-FFF2-40B4-BE49-F238E27FC236}">
                      <a16:creationId xmlns:a16="http://schemas.microsoft.com/office/drawing/2014/main" id="{047B4E57-89AA-44CE-9EFD-1635336B41C2}"/>
                    </a:ext>
                  </a:extLst>
                </p:cNvPr>
                <p:cNvSpPr>
                  <a:spLocks noChangeShapeType="1"/>
                </p:cNvSpPr>
                <p:nvPr/>
              </p:nvSpPr>
              <p:spPr bwMode="auto">
                <a:xfrm>
                  <a:off x="4209" y="2723"/>
                  <a:ext cx="1"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3" name="Line 2526">
                  <a:extLst>
                    <a:ext uri="{FF2B5EF4-FFF2-40B4-BE49-F238E27FC236}">
                      <a16:creationId xmlns:a16="http://schemas.microsoft.com/office/drawing/2014/main" id="{A8D206E9-4B84-436E-9491-09753C30BB30}"/>
                    </a:ext>
                  </a:extLst>
                </p:cNvPr>
                <p:cNvSpPr>
                  <a:spLocks noChangeShapeType="1"/>
                </p:cNvSpPr>
                <p:nvPr/>
              </p:nvSpPr>
              <p:spPr bwMode="auto">
                <a:xfrm flipV="1">
                  <a:off x="4192" y="2706"/>
                  <a:ext cx="1" cy="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4" name="Freeform 2527">
                  <a:extLst>
                    <a:ext uri="{FF2B5EF4-FFF2-40B4-BE49-F238E27FC236}">
                      <a16:creationId xmlns:a16="http://schemas.microsoft.com/office/drawing/2014/main" id="{3FB8D28C-DC4C-4BEA-9E63-E23A2BE6F3FB}"/>
                    </a:ext>
                  </a:extLst>
                </p:cNvPr>
                <p:cNvSpPr>
                  <a:spLocks/>
                </p:cNvSpPr>
                <p:nvPr/>
              </p:nvSpPr>
              <p:spPr bwMode="auto">
                <a:xfrm>
                  <a:off x="4226" y="2706"/>
                  <a:ext cx="24" cy="57"/>
                </a:xfrm>
                <a:custGeom>
                  <a:avLst/>
                  <a:gdLst>
                    <a:gd name="T0" fmla="*/ 0 w 24"/>
                    <a:gd name="T1" fmla="*/ 57 h 57"/>
                    <a:gd name="T2" fmla="*/ 0 w 24"/>
                    <a:gd name="T3" fmla="*/ 0 h 57"/>
                    <a:gd name="T4" fmla="*/ 24 w 24"/>
                    <a:gd name="T5" fmla="*/ 0 h 57"/>
                    <a:gd name="T6" fmla="*/ 0 60000 65536"/>
                    <a:gd name="T7" fmla="*/ 0 60000 65536"/>
                    <a:gd name="T8" fmla="*/ 0 60000 65536"/>
                    <a:gd name="T9" fmla="*/ 0 w 24"/>
                    <a:gd name="T10" fmla="*/ 0 h 57"/>
                    <a:gd name="T11" fmla="*/ 24 w 24"/>
                    <a:gd name="T12" fmla="*/ 57 h 57"/>
                  </a:gdLst>
                  <a:ahLst/>
                  <a:cxnLst>
                    <a:cxn ang="T6">
                      <a:pos x="T0" y="T1"/>
                    </a:cxn>
                    <a:cxn ang="T7">
                      <a:pos x="T2" y="T3"/>
                    </a:cxn>
                    <a:cxn ang="T8">
                      <a:pos x="T4" y="T5"/>
                    </a:cxn>
                  </a:cxnLst>
                  <a:rect l="T9" t="T10" r="T11" b="T12"/>
                  <a:pathLst>
                    <a:path w="24" h="57">
                      <a:moveTo>
                        <a:pt x="0" y="57"/>
                      </a:moveTo>
                      <a:lnTo>
                        <a:pt x="0" y="0"/>
                      </a:lnTo>
                      <a:lnTo>
                        <a:pt x="24"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5" name="Freeform 2528">
                  <a:extLst>
                    <a:ext uri="{FF2B5EF4-FFF2-40B4-BE49-F238E27FC236}">
                      <a16:creationId xmlns:a16="http://schemas.microsoft.com/office/drawing/2014/main" id="{79628C94-5FDC-4866-AEA7-815AF5C86424}"/>
                    </a:ext>
                  </a:extLst>
                </p:cNvPr>
                <p:cNvSpPr>
                  <a:spLocks/>
                </p:cNvSpPr>
                <p:nvPr/>
              </p:nvSpPr>
              <p:spPr bwMode="auto">
                <a:xfrm>
                  <a:off x="4250" y="2706"/>
                  <a:ext cx="10" cy="17"/>
                </a:xfrm>
                <a:custGeom>
                  <a:avLst/>
                  <a:gdLst>
                    <a:gd name="T0" fmla="*/ 10 w 10"/>
                    <a:gd name="T1" fmla="*/ 17 h 17"/>
                    <a:gd name="T2" fmla="*/ 7 w 10"/>
                    <a:gd name="T3" fmla="*/ 5 h 17"/>
                    <a:gd name="T4" fmla="*/ 0 w 10"/>
                    <a:gd name="T5" fmla="*/ 0 h 17"/>
                    <a:gd name="T6" fmla="*/ 0 60000 65536"/>
                    <a:gd name="T7" fmla="*/ 0 60000 65536"/>
                    <a:gd name="T8" fmla="*/ 0 60000 65536"/>
                    <a:gd name="T9" fmla="*/ 0 w 10"/>
                    <a:gd name="T10" fmla="*/ 0 h 17"/>
                    <a:gd name="T11" fmla="*/ 10 w 10"/>
                    <a:gd name="T12" fmla="*/ 17 h 17"/>
                  </a:gdLst>
                  <a:ahLst/>
                  <a:cxnLst>
                    <a:cxn ang="T6">
                      <a:pos x="T0" y="T1"/>
                    </a:cxn>
                    <a:cxn ang="T7">
                      <a:pos x="T2" y="T3"/>
                    </a:cxn>
                    <a:cxn ang="T8">
                      <a:pos x="T4" y="T5"/>
                    </a:cxn>
                  </a:cxnLst>
                  <a:rect l="T9" t="T10" r="T11" b="T12"/>
                  <a:pathLst>
                    <a:path w="10" h="17">
                      <a:moveTo>
                        <a:pt x="10" y="17"/>
                      </a:moveTo>
                      <a:lnTo>
                        <a:pt x="7" y="5"/>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56" name="Line 2529">
                  <a:extLst>
                    <a:ext uri="{FF2B5EF4-FFF2-40B4-BE49-F238E27FC236}">
                      <a16:creationId xmlns:a16="http://schemas.microsoft.com/office/drawing/2014/main" id="{9F572056-1161-47C1-84F2-ACF7999695E7}"/>
                    </a:ext>
                  </a:extLst>
                </p:cNvPr>
                <p:cNvSpPr>
                  <a:spLocks noChangeShapeType="1"/>
                </p:cNvSpPr>
                <p:nvPr/>
              </p:nvSpPr>
              <p:spPr bwMode="auto">
                <a:xfrm>
                  <a:off x="4260" y="2723"/>
                  <a:ext cx="1"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7" name="Line 2530">
                  <a:extLst>
                    <a:ext uri="{FF2B5EF4-FFF2-40B4-BE49-F238E27FC236}">
                      <a16:creationId xmlns:a16="http://schemas.microsoft.com/office/drawing/2014/main" id="{35DD94A8-1C94-4A3E-AEB5-E291FB8EC32A}"/>
                    </a:ext>
                  </a:extLst>
                </p:cNvPr>
                <p:cNvSpPr>
                  <a:spLocks noChangeShapeType="1"/>
                </p:cNvSpPr>
                <p:nvPr/>
              </p:nvSpPr>
              <p:spPr bwMode="auto">
                <a:xfrm flipV="1">
                  <a:off x="4243" y="2706"/>
                  <a:ext cx="1" cy="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8" name="Line 2531">
                  <a:extLst>
                    <a:ext uri="{FF2B5EF4-FFF2-40B4-BE49-F238E27FC236}">
                      <a16:creationId xmlns:a16="http://schemas.microsoft.com/office/drawing/2014/main" id="{02868A9C-E0AD-4C98-86C7-FDB7BF6CB7E5}"/>
                    </a:ext>
                  </a:extLst>
                </p:cNvPr>
                <p:cNvSpPr>
                  <a:spLocks noChangeShapeType="1"/>
                </p:cNvSpPr>
                <p:nvPr/>
              </p:nvSpPr>
              <p:spPr bwMode="auto">
                <a:xfrm>
                  <a:off x="3260" y="1299"/>
                  <a:ext cx="167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59" name="Line 2532">
                  <a:extLst>
                    <a:ext uri="{FF2B5EF4-FFF2-40B4-BE49-F238E27FC236}">
                      <a16:creationId xmlns:a16="http://schemas.microsoft.com/office/drawing/2014/main" id="{59D2079D-1B25-4162-BB62-9F7EAD34D1EC}"/>
                    </a:ext>
                  </a:extLst>
                </p:cNvPr>
                <p:cNvSpPr>
                  <a:spLocks noChangeShapeType="1"/>
                </p:cNvSpPr>
                <p:nvPr/>
              </p:nvSpPr>
              <p:spPr bwMode="auto">
                <a:xfrm>
                  <a:off x="3260" y="2232"/>
                  <a:ext cx="167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60" name="Line 2533">
                  <a:extLst>
                    <a:ext uri="{FF2B5EF4-FFF2-40B4-BE49-F238E27FC236}">
                      <a16:creationId xmlns:a16="http://schemas.microsoft.com/office/drawing/2014/main" id="{D7BC1F75-72CA-4857-88BC-2588F68733A7}"/>
                    </a:ext>
                  </a:extLst>
                </p:cNvPr>
                <p:cNvSpPr>
                  <a:spLocks noChangeShapeType="1"/>
                </p:cNvSpPr>
                <p:nvPr/>
              </p:nvSpPr>
              <p:spPr bwMode="auto">
                <a:xfrm flipV="1">
                  <a:off x="3505"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61" name="Line 2534">
                  <a:extLst>
                    <a:ext uri="{FF2B5EF4-FFF2-40B4-BE49-F238E27FC236}">
                      <a16:creationId xmlns:a16="http://schemas.microsoft.com/office/drawing/2014/main" id="{BE8B3845-1C04-474A-815C-1C90F79C8A96}"/>
                    </a:ext>
                  </a:extLst>
                </p:cNvPr>
                <p:cNvSpPr>
                  <a:spLocks noChangeShapeType="1"/>
                </p:cNvSpPr>
                <p:nvPr/>
              </p:nvSpPr>
              <p:spPr bwMode="auto">
                <a:xfrm flipV="1">
                  <a:off x="4012"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62" name="Line 2535">
                  <a:extLst>
                    <a:ext uri="{FF2B5EF4-FFF2-40B4-BE49-F238E27FC236}">
                      <a16:creationId xmlns:a16="http://schemas.microsoft.com/office/drawing/2014/main" id="{6444BF3B-DF07-4778-9CEB-44CEC11CAF92}"/>
                    </a:ext>
                  </a:extLst>
                </p:cNvPr>
                <p:cNvSpPr>
                  <a:spLocks noChangeShapeType="1"/>
                </p:cNvSpPr>
                <p:nvPr/>
              </p:nvSpPr>
              <p:spPr bwMode="auto">
                <a:xfrm flipV="1">
                  <a:off x="4518"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63" name="Line 2536">
                  <a:extLst>
                    <a:ext uri="{FF2B5EF4-FFF2-40B4-BE49-F238E27FC236}">
                      <a16:creationId xmlns:a16="http://schemas.microsoft.com/office/drawing/2014/main" id="{F26F4B93-B4FE-46F7-8F41-216E6E677E4F}"/>
                    </a:ext>
                  </a:extLst>
                </p:cNvPr>
                <p:cNvSpPr>
                  <a:spLocks noChangeShapeType="1"/>
                </p:cNvSpPr>
                <p:nvPr/>
              </p:nvSpPr>
              <p:spPr bwMode="auto">
                <a:xfrm flipH="1" flipV="1">
                  <a:off x="3633"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64" name="Line 2537">
                  <a:extLst>
                    <a:ext uri="{FF2B5EF4-FFF2-40B4-BE49-F238E27FC236}">
                      <a16:creationId xmlns:a16="http://schemas.microsoft.com/office/drawing/2014/main" id="{C21C87EF-EB8F-486B-A3A0-3D35922B829C}"/>
                    </a:ext>
                  </a:extLst>
                </p:cNvPr>
                <p:cNvSpPr>
                  <a:spLocks noChangeShapeType="1"/>
                </p:cNvSpPr>
                <p:nvPr/>
              </p:nvSpPr>
              <p:spPr bwMode="auto">
                <a:xfrm flipH="1" flipV="1">
                  <a:off x="4140"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65" name="Line 2538">
                  <a:extLst>
                    <a:ext uri="{FF2B5EF4-FFF2-40B4-BE49-F238E27FC236}">
                      <a16:creationId xmlns:a16="http://schemas.microsoft.com/office/drawing/2014/main" id="{BC0859F0-D19E-48E3-99DB-3CB0F392E903}"/>
                    </a:ext>
                  </a:extLst>
                </p:cNvPr>
                <p:cNvSpPr>
                  <a:spLocks noChangeShapeType="1"/>
                </p:cNvSpPr>
                <p:nvPr/>
              </p:nvSpPr>
              <p:spPr bwMode="auto">
                <a:xfrm flipH="1" flipV="1">
                  <a:off x="4646"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66" name="Line 2539">
                  <a:extLst>
                    <a:ext uri="{FF2B5EF4-FFF2-40B4-BE49-F238E27FC236}">
                      <a16:creationId xmlns:a16="http://schemas.microsoft.com/office/drawing/2014/main" id="{A693F4E6-88FD-41F1-855D-D193B140E0EA}"/>
                    </a:ext>
                  </a:extLst>
                </p:cNvPr>
                <p:cNvSpPr>
                  <a:spLocks noChangeShapeType="1"/>
                </p:cNvSpPr>
                <p:nvPr/>
              </p:nvSpPr>
              <p:spPr bwMode="auto">
                <a:xfrm>
                  <a:off x="3260" y="2434"/>
                  <a:ext cx="167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67" name="Line 2540">
                  <a:extLst>
                    <a:ext uri="{FF2B5EF4-FFF2-40B4-BE49-F238E27FC236}">
                      <a16:creationId xmlns:a16="http://schemas.microsoft.com/office/drawing/2014/main" id="{C33CF862-896C-4575-9EC0-C51B142ADD60}"/>
                    </a:ext>
                  </a:extLst>
                </p:cNvPr>
                <p:cNvSpPr>
                  <a:spLocks noChangeShapeType="1"/>
                </p:cNvSpPr>
                <p:nvPr/>
              </p:nvSpPr>
              <p:spPr bwMode="auto">
                <a:xfrm>
                  <a:off x="3260" y="2456"/>
                  <a:ext cx="167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68" name="Line 2541">
                  <a:extLst>
                    <a:ext uri="{FF2B5EF4-FFF2-40B4-BE49-F238E27FC236}">
                      <a16:creationId xmlns:a16="http://schemas.microsoft.com/office/drawing/2014/main" id="{6DC5B2C1-EEAB-4C9C-913E-179433D2868B}"/>
                    </a:ext>
                  </a:extLst>
                </p:cNvPr>
                <p:cNvSpPr>
                  <a:spLocks noChangeShapeType="1"/>
                </p:cNvSpPr>
                <p:nvPr/>
              </p:nvSpPr>
              <p:spPr bwMode="auto">
                <a:xfrm flipV="1">
                  <a:off x="3260" y="2434"/>
                  <a:ext cx="13"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69" name="Line 2542">
                  <a:extLst>
                    <a:ext uri="{FF2B5EF4-FFF2-40B4-BE49-F238E27FC236}">
                      <a16:creationId xmlns:a16="http://schemas.microsoft.com/office/drawing/2014/main" id="{DA97ADE3-754B-403A-80F5-FB0DE18B26EE}"/>
                    </a:ext>
                  </a:extLst>
                </p:cNvPr>
                <p:cNvSpPr>
                  <a:spLocks noChangeShapeType="1"/>
                </p:cNvSpPr>
                <p:nvPr/>
              </p:nvSpPr>
              <p:spPr bwMode="auto">
                <a:xfrm flipV="1">
                  <a:off x="3505"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0" name="Line 2543">
                  <a:extLst>
                    <a:ext uri="{FF2B5EF4-FFF2-40B4-BE49-F238E27FC236}">
                      <a16:creationId xmlns:a16="http://schemas.microsoft.com/office/drawing/2014/main" id="{D1BDAD71-D5EA-455F-AD4F-796CF9F4184D}"/>
                    </a:ext>
                  </a:extLst>
                </p:cNvPr>
                <p:cNvSpPr>
                  <a:spLocks noChangeShapeType="1"/>
                </p:cNvSpPr>
                <p:nvPr/>
              </p:nvSpPr>
              <p:spPr bwMode="auto">
                <a:xfrm flipV="1">
                  <a:off x="3758"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1" name="Line 2544">
                  <a:extLst>
                    <a:ext uri="{FF2B5EF4-FFF2-40B4-BE49-F238E27FC236}">
                      <a16:creationId xmlns:a16="http://schemas.microsoft.com/office/drawing/2014/main" id="{31329127-9748-4CCB-8E32-A7F8D77EC739}"/>
                    </a:ext>
                  </a:extLst>
                </p:cNvPr>
                <p:cNvSpPr>
                  <a:spLocks noChangeShapeType="1"/>
                </p:cNvSpPr>
                <p:nvPr/>
              </p:nvSpPr>
              <p:spPr bwMode="auto">
                <a:xfrm flipV="1">
                  <a:off x="4012"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2" name="Line 2545">
                  <a:extLst>
                    <a:ext uri="{FF2B5EF4-FFF2-40B4-BE49-F238E27FC236}">
                      <a16:creationId xmlns:a16="http://schemas.microsoft.com/office/drawing/2014/main" id="{33831BD5-77B3-4822-A316-1F049BF5CFAC}"/>
                    </a:ext>
                  </a:extLst>
                </p:cNvPr>
                <p:cNvSpPr>
                  <a:spLocks noChangeShapeType="1"/>
                </p:cNvSpPr>
                <p:nvPr/>
              </p:nvSpPr>
              <p:spPr bwMode="auto">
                <a:xfrm flipV="1">
                  <a:off x="4265"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3" name="Line 2546">
                  <a:extLst>
                    <a:ext uri="{FF2B5EF4-FFF2-40B4-BE49-F238E27FC236}">
                      <a16:creationId xmlns:a16="http://schemas.microsoft.com/office/drawing/2014/main" id="{917187FE-1790-48E4-AFEA-EB08433E16B3}"/>
                    </a:ext>
                  </a:extLst>
                </p:cNvPr>
                <p:cNvSpPr>
                  <a:spLocks noChangeShapeType="1"/>
                </p:cNvSpPr>
                <p:nvPr/>
              </p:nvSpPr>
              <p:spPr bwMode="auto">
                <a:xfrm flipV="1">
                  <a:off x="4518"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4" name="Line 2547">
                  <a:extLst>
                    <a:ext uri="{FF2B5EF4-FFF2-40B4-BE49-F238E27FC236}">
                      <a16:creationId xmlns:a16="http://schemas.microsoft.com/office/drawing/2014/main" id="{130CA190-A2AB-4C90-AE78-D7D781C6452B}"/>
                    </a:ext>
                  </a:extLst>
                </p:cNvPr>
                <p:cNvSpPr>
                  <a:spLocks noChangeShapeType="1"/>
                </p:cNvSpPr>
                <p:nvPr/>
              </p:nvSpPr>
              <p:spPr bwMode="auto">
                <a:xfrm flipV="1">
                  <a:off x="4772"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5" name="Line 2548">
                  <a:extLst>
                    <a:ext uri="{FF2B5EF4-FFF2-40B4-BE49-F238E27FC236}">
                      <a16:creationId xmlns:a16="http://schemas.microsoft.com/office/drawing/2014/main" id="{0371270D-D9A3-4CA9-98D1-16434D2D98D1}"/>
                    </a:ext>
                  </a:extLst>
                </p:cNvPr>
                <p:cNvSpPr>
                  <a:spLocks noChangeShapeType="1"/>
                </p:cNvSpPr>
                <p:nvPr/>
              </p:nvSpPr>
              <p:spPr bwMode="auto">
                <a:xfrm flipH="1" flipV="1">
                  <a:off x="3380"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6" name="Line 2549">
                  <a:extLst>
                    <a:ext uri="{FF2B5EF4-FFF2-40B4-BE49-F238E27FC236}">
                      <a16:creationId xmlns:a16="http://schemas.microsoft.com/office/drawing/2014/main" id="{F1BD4038-3846-4848-A3E0-1DA16581F3BE}"/>
                    </a:ext>
                  </a:extLst>
                </p:cNvPr>
                <p:cNvSpPr>
                  <a:spLocks noChangeShapeType="1"/>
                </p:cNvSpPr>
                <p:nvPr/>
              </p:nvSpPr>
              <p:spPr bwMode="auto">
                <a:xfrm flipH="1" flipV="1">
                  <a:off x="3633"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7" name="Line 2550">
                  <a:extLst>
                    <a:ext uri="{FF2B5EF4-FFF2-40B4-BE49-F238E27FC236}">
                      <a16:creationId xmlns:a16="http://schemas.microsoft.com/office/drawing/2014/main" id="{75543533-0624-4020-BFA2-74CD848F3ED5}"/>
                    </a:ext>
                  </a:extLst>
                </p:cNvPr>
                <p:cNvSpPr>
                  <a:spLocks noChangeShapeType="1"/>
                </p:cNvSpPr>
                <p:nvPr/>
              </p:nvSpPr>
              <p:spPr bwMode="auto">
                <a:xfrm flipH="1" flipV="1">
                  <a:off x="3886"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8" name="Line 2551">
                  <a:extLst>
                    <a:ext uri="{FF2B5EF4-FFF2-40B4-BE49-F238E27FC236}">
                      <a16:creationId xmlns:a16="http://schemas.microsoft.com/office/drawing/2014/main" id="{CD59EA5E-A87C-481C-95F8-81573F6F71CD}"/>
                    </a:ext>
                  </a:extLst>
                </p:cNvPr>
                <p:cNvSpPr>
                  <a:spLocks noChangeShapeType="1"/>
                </p:cNvSpPr>
                <p:nvPr/>
              </p:nvSpPr>
              <p:spPr bwMode="auto">
                <a:xfrm flipH="1" flipV="1">
                  <a:off x="4140"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79" name="Line 2552">
                  <a:extLst>
                    <a:ext uri="{FF2B5EF4-FFF2-40B4-BE49-F238E27FC236}">
                      <a16:creationId xmlns:a16="http://schemas.microsoft.com/office/drawing/2014/main" id="{56A7730C-1C7A-42AB-920E-21622610F2D8}"/>
                    </a:ext>
                  </a:extLst>
                </p:cNvPr>
                <p:cNvSpPr>
                  <a:spLocks noChangeShapeType="1"/>
                </p:cNvSpPr>
                <p:nvPr/>
              </p:nvSpPr>
              <p:spPr bwMode="auto">
                <a:xfrm flipH="1" flipV="1">
                  <a:off x="4393"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0" name="Line 2553">
                  <a:extLst>
                    <a:ext uri="{FF2B5EF4-FFF2-40B4-BE49-F238E27FC236}">
                      <a16:creationId xmlns:a16="http://schemas.microsoft.com/office/drawing/2014/main" id="{20331E19-921A-45E3-8763-36F728A1F7A2}"/>
                    </a:ext>
                  </a:extLst>
                </p:cNvPr>
                <p:cNvSpPr>
                  <a:spLocks noChangeShapeType="1"/>
                </p:cNvSpPr>
                <p:nvPr/>
              </p:nvSpPr>
              <p:spPr bwMode="auto">
                <a:xfrm flipH="1" flipV="1">
                  <a:off x="4646"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1" name="Line 2554">
                  <a:extLst>
                    <a:ext uri="{FF2B5EF4-FFF2-40B4-BE49-F238E27FC236}">
                      <a16:creationId xmlns:a16="http://schemas.microsoft.com/office/drawing/2014/main" id="{58D0E4A9-7D28-449A-B54E-31BA19DDBEEA}"/>
                    </a:ext>
                  </a:extLst>
                </p:cNvPr>
                <p:cNvSpPr>
                  <a:spLocks noChangeShapeType="1"/>
                </p:cNvSpPr>
                <p:nvPr/>
              </p:nvSpPr>
              <p:spPr bwMode="auto">
                <a:xfrm flipH="1" flipV="1">
                  <a:off x="4900"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2" name="Line 2555">
                  <a:extLst>
                    <a:ext uri="{FF2B5EF4-FFF2-40B4-BE49-F238E27FC236}">
                      <a16:creationId xmlns:a16="http://schemas.microsoft.com/office/drawing/2014/main" id="{FF98DEFC-A92F-4199-929E-8F655F7407F9}"/>
                    </a:ext>
                  </a:extLst>
                </p:cNvPr>
                <p:cNvSpPr>
                  <a:spLocks noChangeShapeType="1"/>
                </p:cNvSpPr>
                <p:nvPr/>
              </p:nvSpPr>
              <p:spPr bwMode="auto">
                <a:xfrm flipV="1">
                  <a:off x="3260" y="2434"/>
                  <a:ext cx="13"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3" name="Line 2556">
                  <a:extLst>
                    <a:ext uri="{FF2B5EF4-FFF2-40B4-BE49-F238E27FC236}">
                      <a16:creationId xmlns:a16="http://schemas.microsoft.com/office/drawing/2014/main" id="{D97FAB16-32C0-4C1A-9545-CF726068FA60}"/>
                    </a:ext>
                  </a:extLst>
                </p:cNvPr>
                <p:cNvSpPr>
                  <a:spLocks noChangeShapeType="1"/>
                </p:cNvSpPr>
                <p:nvPr/>
              </p:nvSpPr>
              <p:spPr bwMode="auto">
                <a:xfrm flipV="1">
                  <a:off x="3302"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4" name="Line 2557">
                  <a:extLst>
                    <a:ext uri="{FF2B5EF4-FFF2-40B4-BE49-F238E27FC236}">
                      <a16:creationId xmlns:a16="http://schemas.microsoft.com/office/drawing/2014/main" id="{3E835047-BF9E-4DF9-827D-D3C0DC24D7C0}"/>
                    </a:ext>
                  </a:extLst>
                </p:cNvPr>
                <p:cNvSpPr>
                  <a:spLocks noChangeShapeType="1"/>
                </p:cNvSpPr>
                <p:nvPr/>
              </p:nvSpPr>
              <p:spPr bwMode="auto">
                <a:xfrm flipV="1">
                  <a:off x="3353"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5" name="Line 2558">
                  <a:extLst>
                    <a:ext uri="{FF2B5EF4-FFF2-40B4-BE49-F238E27FC236}">
                      <a16:creationId xmlns:a16="http://schemas.microsoft.com/office/drawing/2014/main" id="{5A44F8A8-12BB-40C4-A149-6EF0FDD4FADB}"/>
                    </a:ext>
                  </a:extLst>
                </p:cNvPr>
                <p:cNvSpPr>
                  <a:spLocks noChangeShapeType="1"/>
                </p:cNvSpPr>
                <p:nvPr/>
              </p:nvSpPr>
              <p:spPr bwMode="auto">
                <a:xfrm flipV="1">
                  <a:off x="3404"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6" name="Line 2559">
                  <a:extLst>
                    <a:ext uri="{FF2B5EF4-FFF2-40B4-BE49-F238E27FC236}">
                      <a16:creationId xmlns:a16="http://schemas.microsoft.com/office/drawing/2014/main" id="{E58E06D5-916F-4F48-A5B2-11701C34E7B5}"/>
                    </a:ext>
                  </a:extLst>
                </p:cNvPr>
                <p:cNvSpPr>
                  <a:spLocks noChangeShapeType="1"/>
                </p:cNvSpPr>
                <p:nvPr/>
              </p:nvSpPr>
              <p:spPr bwMode="auto">
                <a:xfrm flipV="1">
                  <a:off x="3454"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7" name="Line 2560">
                  <a:extLst>
                    <a:ext uri="{FF2B5EF4-FFF2-40B4-BE49-F238E27FC236}">
                      <a16:creationId xmlns:a16="http://schemas.microsoft.com/office/drawing/2014/main" id="{5F018ABA-4852-438F-9D5A-172727A46C7D}"/>
                    </a:ext>
                  </a:extLst>
                </p:cNvPr>
                <p:cNvSpPr>
                  <a:spLocks noChangeShapeType="1"/>
                </p:cNvSpPr>
                <p:nvPr/>
              </p:nvSpPr>
              <p:spPr bwMode="auto">
                <a:xfrm flipV="1">
                  <a:off x="3505"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8" name="Line 2561">
                  <a:extLst>
                    <a:ext uri="{FF2B5EF4-FFF2-40B4-BE49-F238E27FC236}">
                      <a16:creationId xmlns:a16="http://schemas.microsoft.com/office/drawing/2014/main" id="{5C75FCB7-7845-4F91-A366-8DB251A2603C}"/>
                    </a:ext>
                  </a:extLst>
                </p:cNvPr>
                <p:cNvSpPr>
                  <a:spLocks noChangeShapeType="1"/>
                </p:cNvSpPr>
                <p:nvPr/>
              </p:nvSpPr>
              <p:spPr bwMode="auto">
                <a:xfrm flipV="1">
                  <a:off x="3556"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89" name="Line 2562">
                  <a:extLst>
                    <a:ext uri="{FF2B5EF4-FFF2-40B4-BE49-F238E27FC236}">
                      <a16:creationId xmlns:a16="http://schemas.microsoft.com/office/drawing/2014/main" id="{5101FDF2-73C8-4C29-BFBD-01CBB1A843B5}"/>
                    </a:ext>
                  </a:extLst>
                </p:cNvPr>
                <p:cNvSpPr>
                  <a:spLocks noChangeShapeType="1"/>
                </p:cNvSpPr>
                <p:nvPr/>
              </p:nvSpPr>
              <p:spPr bwMode="auto">
                <a:xfrm flipV="1">
                  <a:off x="3606"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0" name="Line 2563">
                  <a:extLst>
                    <a:ext uri="{FF2B5EF4-FFF2-40B4-BE49-F238E27FC236}">
                      <a16:creationId xmlns:a16="http://schemas.microsoft.com/office/drawing/2014/main" id="{23A9AA2B-8D30-4959-A361-6E7E40B9A8F8}"/>
                    </a:ext>
                  </a:extLst>
                </p:cNvPr>
                <p:cNvSpPr>
                  <a:spLocks noChangeShapeType="1"/>
                </p:cNvSpPr>
                <p:nvPr/>
              </p:nvSpPr>
              <p:spPr bwMode="auto">
                <a:xfrm flipV="1">
                  <a:off x="3657"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1" name="Line 2564">
                  <a:extLst>
                    <a:ext uri="{FF2B5EF4-FFF2-40B4-BE49-F238E27FC236}">
                      <a16:creationId xmlns:a16="http://schemas.microsoft.com/office/drawing/2014/main" id="{E1D8FBE0-96C9-41AC-AC8D-1123AA58B20E}"/>
                    </a:ext>
                  </a:extLst>
                </p:cNvPr>
                <p:cNvSpPr>
                  <a:spLocks noChangeShapeType="1"/>
                </p:cNvSpPr>
                <p:nvPr/>
              </p:nvSpPr>
              <p:spPr bwMode="auto">
                <a:xfrm flipV="1">
                  <a:off x="3708"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2" name="Line 2565">
                  <a:extLst>
                    <a:ext uri="{FF2B5EF4-FFF2-40B4-BE49-F238E27FC236}">
                      <a16:creationId xmlns:a16="http://schemas.microsoft.com/office/drawing/2014/main" id="{12135439-414F-40BF-A25F-278EF7C7B197}"/>
                    </a:ext>
                  </a:extLst>
                </p:cNvPr>
                <p:cNvSpPr>
                  <a:spLocks noChangeShapeType="1"/>
                </p:cNvSpPr>
                <p:nvPr/>
              </p:nvSpPr>
              <p:spPr bwMode="auto">
                <a:xfrm flipV="1">
                  <a:off x="3758"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3" name="Line 2566">
                  <a:extLst>
                    <a:ext uri="{FF2B5EF4-FFF2-40B4-BE49-F238E27FC236}">
                      <a16:creationId xmlns:a16="http://schemas.microsoft.com/office/drawing/2014/main" id="{34F7D568-1ECD-4367-B809-BB21B92F7342}"/>
                    </a:ext>
                  </a:extLst>
                </p:cNvPr>
                <p:cNvSpPr>
                  <a:spLocks noChangeShapeType="1"/>
                </p:cNvSpPr>
                <p:nvPr/>
              </p:nvSpPr>
              <p:spPr bwMode="auto">
                <a:xfrm flipV="1">
                  <a:off x="3809"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4" name="Line 2567">
                  <a:extLst>
                    <a:ext uri="{FF2B5EF4-FFF2-40B4-BE49-F238E27FC236}">
                      <a16:creationId xmlns:a16="http://schemas.microsoft.com/office/drawing/2014/main" id="{0F69E0AD-94F5-4EA0-9E26-57FDF4636A10}"/>
                    </a:ext>
                  </a:extLst>
                </p:cNvPr>
                <p:cNvSpPr>
                  <a:spLocks noChangeShapeType="1"/>
                </p:cNvSpPr>
                <p:nvPr/>
              </p:nvSpPr>
              <p:spPr bwMode="auto">
                <a:xfrm flipV="1">
                  <a:off x="3860"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5" name="Line 2568">
                  <a:extLst>
                    <a:ext uri="{FF2B5EF4-FFF2-40B4-BE49-F238E27FC236}">
                      <a16:creationId xmlns:a16="http://schemas.microsoft.com/office/drawing/2014/main" id="{B7BDFDCD-E51B-4A94-9AD5-1949308B023D}"/>
                    </a:ext>
                  </a:extLst>
                </p:cNvPr>
                <p:cNvSpPr>
                  <a:spLocks noChangeShapeType="1"/>
                </p:cNvSpPr>
                <p:nvPr/>
              </p:nvSpPr>
              <p:spPr bwMode="auto">
                <a:xfrm flipV="1">
                  <a:off x="3910"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6" name="Line 2569">
                  <a:extLst>
                    <a:ext uri="{FF2B5EF4-FFF2-40B4-BE49-F238E27FC236}">
                      <a16:creationId xmlns:a16="http://schemas.microsoft.com/office/drawing/2014/main" id="{62256179-C766-4915-9C9E-B1F992867357}"/>
                    </a:ext>
                  </a:extLst>
                </p:cNvPr>
                <p:cNvSpPr>
                  <a:spLocks noChangeShapeType="1"/>
                </p:cNvSpPr>
                <p:nvPr/>
              </p:nvSpPr>
              <p:spPr bwMode="auto">
                <a:xfrm flipV="1">
                  <a:off x="3961"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7" name="Line 2570">
                  <a:extLst>
                    <a:ext uri="{FF2B5EF4-FFF2-40B4-BE49-F238E27FC236}">
                      <a16:creationId xmlns:a16="http://schemas.microsoft.com/office/drawing/2014/main" id="{6C1680ED-72FC-432B-A354-A827FD39649B}"/>
                    </a:ext>
                  </a:extLst>
                </p:cNvPr>
                <p:cNvSpPr>
                  <a:spLocks noChangeShapeType="1"/>
                </p:cNvSpPr>
                <p:nvPr/>
              </p:nvSpPr>
              <p:spPr bwMode="auto">
                <a:xfrm flipV="1">
                  <a:off x="4012"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8" name="Line 2571">
                  <a:extLst>
                    <a:ext uri="{FF2B5EF4-FFF2-40B4-BE49-F238E27FC236}">
                      <a16:creationId xmlns:a16="http://schemas.microsoft.com/office/drawing/2014/main" id="{F6362108-2F43-4FB4-B92C-E50A821271B2}"/>
                    </a:ext>
                  </a:extLst>
                </p:cNvPr>
                <p:cNvSpPr>
                  <a:spLocks noChangeShapeType="1"/>
                </p:cNvSpPr>
                <p:nvPr/>
              </p:nvSpPr>
              <p:spPr bwMode="auto">
                <a:xfrm flipV="1">
                  <a:off x="4062"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99" name="Line 2572">
                  <a:extLst>
                    <a:ext uri="{FF2B5EF4-FFF2-40B4-BE49-F238E27FC236}">
                      <a16:creationId xmlns:a16="http://schemas.microsoft.com/office/drawing/2014/main" id="{F56E0DDE-0EC0-4FC5-A102-8829B4AD43B7}"/>
                    </a:ext>
                  </a:extLst>
                </p:cNvPr>
                <p:cNvSpPr>
                  <a:spLocks noChangeShapeType="1"/>
                </p:cNvSpPr>
                <p:nvPr/>
              </p:nvSpPr>
              <p:spPr bwMode="auto">
                <a:xfrm flipV="1">
                  <a:off x="4113"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00" name="Line 2573">
                  <a:extLst>
                    <a:ext uri="{FF2B5EF4-FFF2-40B4-BE49-F238E27FC236}">
                      <a16:creationId xmlns:a16="http://schemas.microsoft.com/office/drawing/2014/main" id="{33D2837E-2C7A-4467-8C85-22D08F1E9F52}"/>
                    </a:ext>
                  </a:extLst>
                </p:cNvPr>
                <p:cNvSpPr>
                  <a:spLocks noChangeShapeType="1"/>
                </p:cNvSpPr>
                <p:nvPr/>
              </p:nvSpPr>
              <p:spPr bwMode="auto">
                <a:xfrm flipV="1">
                  <a:off x="4164"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01" name="Line 2574">
                  <a:extLst>
                    <a:ext uri="{FF2B5EF4-FFF2-40B4-BE49-F238E27FC236}">
                      <a16:creationId xmlns:a16="http://schemas.microsoft.com/office/drawing/2014/main" id="{35A82230-4A4E-4B26-93D6-9CBA1F92741A}"/>
                    </a:ext>
                  </a:extLst>
                </p:cNvPr>
                <p:cNvSpPr>
                  <a:spLocks noChangeShapeType="1"/>
                </p:cNvSpPr>
                <p:nvPr/>
              </p:nvSpPr>
              <p:spPr bwMode="auto">
                <a:xfrm flipV="1">
                  <a:off x="4214"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02" name="Line 2575">
                  <a:extLst>
                    <a:ext uri="{FF2B5EF4-FFF2-40B4-BE49-F238E27FC236}">
                      <a16:creationId xmlns:a16="http://schemas.microsoft.com/office/drawing/2014/main" id="{F1DB28B5-F1C7-446D-8D99-E2D1C1B03469}"/>
                    </a:ext>
                  </a:extLst>
                </p:cNvPr>
                <p:cNvSpPr>
                  <a:spLocks noChangeShapeType="1"/>
                </p:cNvSpPr>
                <p:nvPr/>
              </p:nvSpPr>
              <p:spPr bwMode="auto">
                <a:xfrm flipV="1">
                  <a:off x="4265"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03" name="Line 2576">
                  <a:extLst>
                    <a:ext uri="{FF2B5EF4-FFF2-40B4-BE49-F238E27FC236}">
                      <a16:creationId xmlns:a16="http://schemas.microsoft.com/office/drawing/2014/main" id="{C6553DC7-6A8A-4F3B-8F1F-9CC9DCF5D082}"/>
                    </a:ext>
                  </a:extLst>
                </p:cNvPr>
                <p:cNvSpPr>
                  <a:spLocks noChangeShapeType="1"/>
                </p:cNvSpPr>
                <p:nvPr/>
              </p:nvSpPr>
              <p:spPr bwMode="auto">
                <a:xfrm flipV="1">
                  <a:off x="4316"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04" name="Line 2577">
                  <a:extLst>
                    <a:ext uri="{FF2B5EF4-FFF2-40B4-BE49-F238E27FC236}">
                      <a16:creationId xmlns:a16="http://schemas.microsoft.com/office/drawing/2014/main" id="{4238F9AC-5AD6-4EF9-8C5F-7A4197516867}"/>
                    </a:ext>
                  </a:extLst>
                </p:cNvPr>
                <p:cNvSpPr>
                  <a:spLocks noChangeShapeType="1"/>
                </p:cNvSpPr>
                <p:nvPr/>
              </p:nvSpPr>
              <p:spPr bwMode="auto">
                <a:xfrm flipV="1">
                  <a:off x="4366"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05" name="Line 2578">
                  <a:extLst>
                    <a:ext uri="{FF2B5EF4-FFF2-40B4-BE49-F238E27FC236}">
                      <a16:creationId xmlns:a16="http://schemas.microsoft.com/office/drawing/2014/main" id="{87AFE09B-35E7-4381-A27B-32E7B9896C1B}"/>
                    </a:ext>
                  </a:extLst>
                </p:cNvPr>
                <p:cNvSpPr>
                  <a:spLocks noChangeShapeType="1"/>
                </p:cNvSpPr>
                <p:nvPr/>
              </p:nvSpPr>
              <p:spPr bwMode="auto">
                <a:xfrm flipV="1">
                  <a:off x="4417"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06" name="Line 2579">
                  <a:extLst>
                    <a:ext uri="{FF2B5EF4-FFF2-40B4-BE49-F238E27FC236}">
                      <a16:creationId xmlns:a16="http://schemas.microsoft.com/office/drawing/2014/main" id="{A700A9CB-6F62-4FA9-8BF9-3AC0A7AE6D08}"/>
                    </a:ext>
                  </a:extLst>
                </p:cNvPr>
                <p:cNvSpPr>
                  <a:spLocks noChangeShapeType="1"/>
                </p:cNvSpPr>
                <p:nvPr/>
              </p:nvSpPr>
              <p:spPr bwMode="auto">
                <a:xfrm flipV="1">
                  <a:off x="4468"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07" name="Line 2580">
                  <a:extLst>
                    <a:ext uri="{FF2B5EF4-FFF2-40B4-BE49-F238E27FC236}">
                      <a16:creationId xmlns:a16="http://schemas.microsoft.com/office/drawing/2014/main" id="{8403ACE0-67E7-4EA6-AC20-4F9956F0EFEE}"/>
                    </a:ext>
                  </a:extLst>
                </p:cNvPr>
                <p:cNvSpPr>
                  <a:spLocks noChangeShapeType="1"/>
                </p:cNvSpPr>
                <p:nvPr/>
              </p:nvSpPr>
              <p:spPr bwMode="auto">
                <a:xfrm flipV="1">
                  <a:off x="4518"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08" name="Line 2581">
                  <a:extLst>
                    <a:ext uri="{FF2B5EF4-FFF2-40B4-BE49-F238E27FC236}">
                      <a16:creationId xmlns:a16="http://schemas.microsoft.com/office/drawing/2014/main" id="{A19CEC39-6AA0-4E50-A942-72C01C034E75}"/>
                    </a:ext>
                  </a:extLst>
                </p:cNvPr>
                <p:cNvSpPr>
                  <a:spLocks noChangeShapeType="1"/>
                </p:cNvSpPr>
                <p:nvPr/>
              </p:nvSpPr>
              <p:spPr bwMode="auto">
                <a:xfrm flipV="1">
                  <a:off x="4569"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09" name="Line 2582">
                  <a:extLst>
                    <a:ext uri="{FF2B5EF4-FFF2-40B4-BE49-F238E27FC236}">
                      <a16:creationId xmlns:a16="http://schemas.microsoft.com/office/drawing/2014/main" id="{99EF21FF-2103-429B-98D2-5E0E4095A7C8}"/>
                    </a:ext>
                  </a:extLst>
                </p:cNvPr>
                <p:cNvSpPr>
                  <a:spLocks noChangeShapeType="1"/>
                </p:cNvSpPr>
                <p:nvPr/>
              </p:nvSpPr>
              <p:spPr bwMode="auto">
                <a:xfrm flipV="1">
                  <a:off x="4620"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0" name="Line 2583">
                  <a:extLst>
                    <a:ext uri="{FF2B5EF4-FFF2-40B4-BE49-F238E27FC236}">
                      <a16:creationId xmlns:a16="http://schemas.microsoft.com/office/drawing/2014/main" id="{B9EFE21F-10F6-4304-9105-A2E7AAF16877}"/>
                    </a:ext>
                  </a:extLst>
                </p:cNvPr>
                <p:cNvSpPr>
                  <a:spLocks noChangeShapeType="1"/>
                </p:cNvSpPr>
                <p:nvPr/>
              </p:nvSpPr>
              <p:spPr bwMode="auto">
                <a:xfrm flipV="1">
                  <a:off x="4670"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1" name="Line 2584">
                  <a:extLst>
                    <a:ext uri="{FF2B5EF4-FFF2-40B4-BE49-F238E27FC236}">
                      <a16:creationId xmlns:a16="http://schemas.microsoft.com/office/drawing/2014/main" id="{2160DC93-BCEE-46D8-BC84-90FA2716DD15}"/>
                    </a:ext>
                  </a:extLst>
                </p:cNvPr>
                <p:cNvSpPr>
                  <a:spLocks noChangeShapeType="1"/>
                </p:cNvSpPr>
                <p:nvPr/>
              </p:nvSpPr>
              <p:spPr bwMode="auto">
                <a:xfrm flipV="1">
                  <a:off x="4721"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2" name="Line 2585">
                  <a:extLst>
                    <a:ext uri="{FF2B5EF4-FFF2-40B4-BE49-F238E27FC236}">
                      <a16:creationId xmlns:a16="http://schemas.microsoft.com/office/drawing/2014/main" id="{B30DA9E0-C60B-438D-B016-E82E5D03D687}"/>
                    </a:ext>
                  </a:extLst>
                </p:cNvPr>
                <p:cNvSpPr>
                  <a:spLocks noChangeShapeType="1"/>
                </p:cNvSpPr>
                <p:nvPr/>
              </p:nvSpPr>
              <p:spPr bwMode="auto">
                <a:xfrm flipV="1">
                  <a:off x="4772"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3" name="Line 2586">
                  <a:extLst>
                    <a:ext uri="{FF2B5EF4-FFF2-40B4-BE49-F238E27FC236}">
                      <a16:creationId xmlns:a16="http://schemas.microsoft.com/office/drawing/2014/main" id="{8B4F9614-0BDD-4D44-825A-B81837669A7F}"/>
                    </a:ext>
                  </a:extLst>
                </p:cNvPr>
                <p:cNvSpPr>
                  <a:spLocks noChangeShapeType="1"/>
                </p:cNvSpPr>
                <p:nvPr/>
              </p:nvSpPr>
              <p:spPr bwMode="auto">
                <a:xfrm flipV="1">
                  <a:off x="4822"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4" name="Line 2587">
                  <a:extLst>
                    <a:ext uri="{FF2B5EF4-FFF2-40B4-BE49-F238E27FC236}">
                      <a16:creationId xmlns:a16="http://schemas.microsoft.com/office/drawing/2014/main" id="{ACAC0455-6714-4C90-83FC-7D82A597EB60}"/>
                    </a:ext>
                  </a:extLst>
                </p:cNvPr>
                <p:cNvSpPr>
                  <a:spLocks noChangeShapeType="1"/>
                </p:cNvSpPr>
                <p:nvPr/>
              </p:nvSpPr>
              <p:spPr bwMode="auto">
                <a:xfrm flipV="1">
                  <a:off x="4873"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5" name="Line 2588">
                  <a:extLst>
                    <a:ext uri="{FF2B5EF4-FFF2-40B4-BE49-F238E27FC236}">
                      <a16:creationId xmlns:a16="http://schemas.microsoft.com/office/drawing/2014/main" id="{A99C5765-44B8-4A7C-9AEA-E20CA141442C}"/>
                    </a:ext>
                  </a:extLst>
                </p:cNvPr>
                <p:cNvSpPr>
                  <a:spLocks noChangeShapeType="1"/>
                </p:cNvSpPr>
                <p:nvPr/>
              </p:nvSpPr>
              <p:spPr bwMode="auto">
                <a:xfrm flipV="1">
                  <a:off x="4924" y="2447"/>
                  <a:ext cx="8"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6" name="Line 2589">
                  <a:extLst>
                    <a:ext uri="{FF2B5EF4-FFF2-40B4-BE49-F238E27FC236}">
                      <a16:creationId xmlns:a16="http://schemas.microsoft.com/office/drawing/2014/main" id="{81FB86A6-5DB7-4C35-BE9E-D7C251237DF9}"/>
                    </a:ext>
                  </a:extLst>
                </p:cNvPr>
                <p:cNvSpPr>
                  <a:spLocks noChangeShapeType="1"/>
                </p:cNvSpPr>
                <p:nvPr/>
              </p:nvSpPr>
              <p:spPr bwMode="auto">
                <a:xfrm flipH="1" flipV="1">
                  <a:off x="3278"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7" name="Line 2590">
                  <a:extLst>
                    <a:ext uri="{FF2B5EF4-FFF2-40B4-BE49-F238E27FC236}">
                      <a16:creationId xmlns:a16="http://schemas.microsoft.com/office/drawing/2014/main" id="{31BA5430-6BE9-4D10-9E73-7E72C947FD45}"/>
                    </a:ext>
                  </a:extLst>
                </p:cNvPr>
                <p:cNvSpPr>
                  <a:spLocks noChangeShapeType="1"/>
                </p:cNvSpPr>
                <p:nvPr/>
              </p:nvSpPr>
              <p:spPr bwMode="auto">
                <a:xfrm flipH="1" flipV="1">
                  <a:off x="3329"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8" name="Line 2591">
                  <a:extLst>
                    <a:ext uri="{FF2B5EF4-FFF2-40B4-BE49-F238E27FC236}">
                      <a16:creationId xmlns:a16="http://schemas.microsoft.com/office/drawing/2014/main" id="{4ACFBF4B-4956-413A-8F4A-393B21EC315F}"/>
                    </a:ext>
                  </a:extLst>
                </p:cNvPr>
                <p:cNvSpPr>
                  <a:spLocks noChangeShapeType="1"/>
                </p:cNvSpPr>
                <p:nvPr/>
              </p:nvSpPr>
              <p:spPr bwMode="auto">
                <a:xfrm flipH="1" flipV="1">
                  <a:off x="3380"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19" name="Line 2592">
                  <a:extLst>
                    <a:ext uri="{FF2B5EF4-FFF2-40B4-BE49-F238E27FC236}">
                      <a16:creationId xmlns:a16="http://schemas.microsoft.com/office/drawing/2014/main" id="{CB83B23F-6628-4C31-901E-D01D27CE1BFB}"/>
                    </a:ext>
                  </a:extLst>
                </p:cNvPr>
                <p:cNvSpPr>
                  <a:spLocks noChangeShapeType="1"/>
                </p:cNvSpPr>
                <p:nvPr/>
              </p:nvSpPr>
              <p:spPr bwMode="auto">
                <a:xfrm flipH="1" flipV="1">
                  <a:off x="3430"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0" name="Line 2593">
                  <a:extLst>
                    <a:ext uri="{FF2B5EF4-FFF2-40B4-BE49-F238E27FC236}">
                      <a16:creationId xmlns:a16="http://schemas.microsoft.com/office/drawing/2014/main" id="{C0F9988D-6757-4D83-A83B-29B2D5267B96}"/>
                    </a:ext>
                  </a:extLst>
                </p:cNvPr>
                <p:cNvSpPr>
                  <a:spLocks noChangeShapeType="1"/>
                </p:cNvSpPr>
                <p:nvPr/>
              </p:nvSpPr>
              <p:spPr bwMode="auto">
                <a:xfrm flipH="1" flipV="1">
                  <a:off x="3481"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1" name="Line 2594">
                  <a:extLst>
                    <a:ext uri="{FF2B5EF4-FFF2-40B4-BE49-F238E27FC236}">
                      <a16:creationId xmlns:a16="http://schemas.microsoft.com/office/drawing/2014/main" id="{E434E7F4-3876-47E9-BAFE-05728C72698A}"/>
                    </a:ext>
                  </a:extLst>
                </p:cNvPr>
                <p:cNvSpPr>
                  <a:spLocks noChangeShapeType="1"/>
                </p:cNvSpPr>
                <p:nvPr/>
              </p:nvSpPr>
              <p:spPr bwMode="auto">
                <a:xfrm flipH="1" flipV="1">
                  <a:off x="3531"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2" name="Line 2595">
                  <a:extLst>
                    <a:ext uri="{FF2B5EF4-FFF2-40B4-BE49-F238E27FC236}">
                      <a16:creationId xmlns:a16="http://schemas.microsoft.com/office/drawing/2014/main" id="{554D0C1A-B037-4B28-BBC1-EA5BBA8B7861}"/>
                    </a:ext>
                  </a:extLst>
                </p:cNvPr>
                <p:cNvSpPr>
                  <a:spLocks noChangeShapeType="1"/>
                </p:cNvSpPr>
                <p:nvPr/>
              </p:nvSpPr>
              <p:spPr bwMode="auto">
                <a:xfrm flipH="1" flipV="1">
                  <a:off x="3582"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3" name="Line 2596">
                  <a:extLst>
                    <a:ext uri="{FF2B5EF4-FFF2-40B4-BE49-F238E27FC236}">
                      <a16:creationId xmlns:a16="http://schemas.microsoft.com/office/drawing/2014/main" id="{BEED4B4D-F639-4D04-8D2F-E0701FC257A0}"/>
                    </a:ext>
                  </a:extLst>
                </p:cNvPr>
                <p:cNvSpPr>
                  <a:spLocks noChangeShapeType="1"/>
                </p:cNvSpPr>
                <p:nvPr/>
              </p:nvSpPr>
              <p:spPr bwMode="auto">
                <a:xfrm flipH="1" flipV="1">
                  <a:off x="3633"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4" name="Line 2597">
                  <a:extLst>
                    <a:ext uri="{FF2B5EF4-FFF2-40B4-BE49-F238E27FC236}">
                      <a16:creationId xmlns:a16="http://schemas.microsoft.com/office/drawing/2014/main" id="{6E9DBF07-D10D-469A-BA56-7647E36AB972}"/>
                    </a:ext>
                  </a:extLst>
                </p:cNvPr>
                <p:cNvSpPr>
                  <a:spLocks noChangeShapeType="1"/>
                </p:cNvSpPr>
                <p:nvPr/>
              </p:nvSpPr>
              <p:spPr bwMode="auto">
                <a:xfrm flipH="1" flipV="1">
                  <a:off x="3683"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5" name="Line 2598">
                  <a:extLst>
                    <a:ext uri="{FF2B5EF4-FFF2-40B4-BE49-F238E27FC236}">
                      <a16:creationId xmlns:a16="http://schemas.microsoft.com/office/drawing/2014/main" id="{FFAF7895-7250-4E6C-AE67-8E3D46EC2498}"/>
                    </a:ext>
                  </a:extLst>
                </p:cNvPr>
                <p:cNvSpPr>
                  <a:spLocks noChangeShapeType="1"/>
                </p:cNvSpPr>
                <p:nvPr/>
              </p:nvSpPr>
              <p:spPr bwMode="auto">
                <a:xfrm flipH="1" flipV="1">
                  <a:off x="3734"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6" name="Line 2599">
                  <a:extLst>
                    <a:ext uri="{FF2B5EF4-FFF2-40B4-BE49-F238E27FC236}">
                      <a16:creationId xmlns:a16="http://schemas.microsoft.com/office/drawing/2014/main" id="{4FC0EFFE-89CA-4095-9C3F-0B2AB0EAF86E}"/>
                    </a:ext>
                  </a:extLst>
                </p:cNvPr>
                <p:cNvSpPr>
                  <a:spLocks noChangeShapeType="1"/>
                </p:cNvSpPr>
                <p:nvPr/>
              </p:nvSpPr>
              <p:spPr bwMode="auto">
                <a:xfrm flipH="1" flipV="1">
                  <a:off x="3785"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7" name="Line 2600">
                  <a:extLst>
                    <a:ext uri="{FF2B5EF4-FFF2-40B4-BE49-F238E27FC236}">
                      <a16:creationId xmlns:a16="http://schemas.microsoft.com/office/drawing/2014/main" id="{068A12C2-5C08-4C39-A472-46976CDD6F78}"/>
                    </a:ext>
                  </a:extLst>
                </p:cNvPr>
                <p:cNvSpPr>
                  <a:spLocks noChangeShapeType="1"/>
                </p:cNvSpPr>
                <p:nvPr/>
              </p:nvSpPr>
              <p:spPr bwMode="auto">
                <a:xfrm flipH="1" flipV="1">
                  <a:off x="3836"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8" name="Line 2601">
                  <a:extLst>
                    <a:ext uri="{FF2B5EF4-FFF2-40B4-BE49-F238E27FC236}">
                      <a16:creationId xmlns:a16="http://schemas.microsoft.com/office/drawing/2014/main" id="{6405CBF8-00C9-4B9B-88F3-5291DA07D9F5}"/>
                    </a:ext>
                  </a:extLst>
                </p:cNvPr>
                <p:cNvSpPr>
                  <a:spLocks noChangeShapeType="1"/>
                </p:cNvSpPr>
                <p:nvPr/>
              </p:nvSpPr>
              <p:spPr bwMode="auto">
                <a:xfrm flipH="1" flipV="1">
                  <a:off x="3886"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29" name="Line 2602">
                  <a:extLst>
                    <a:ext uri="{FF2B5EF4-FFF2-40B4-BE49-F238E27FC236}">
                      <a16:creationId xmlns:a16="http://schemas.microsoft.com/office/drawing/2014/main" id="{50E4D802-1C77-4CBA-946A-C6F8AD8681DB}"/>
                    </a:ext>
                  </a:extLst>
                </p:cNvPr>
                <p:cNvSpPr>
                  <a:spLocks noChangeShapeType="1"/>
                </p:cNvSpPr>
                <p:nvPr/>
              </p:nvSpPr>
              <p:spPr bwMode="auto">
                <a:xfrm flipH="1" flipV="1">
                  <a:off x="3937"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0" name="Line 2603">
                  <a:extLst>
                    <a:ext uri="{FF2B5EF4-FFF2-40B4-BE49-F238E27FC236}">
                      <a16:creationId xmlns:a16="http://schemas.microsoft.com/office/drawing/2014/main" id="{35CB97F1-F31E-4452-A29C-5E9F85280AFF}"/>
                    </a:ext>
                  </a:extLst>
                </p:cNvPr>
                <p:cNvSpPr>
                  <a:spLocks noChangeShapeType="1"/>
                </p:cNvSpPr>
                <p:nvPr/>
              </p:nvSpPr>
              <p:spPr bwMode="auto">
                <a:xfrm flipH="1" flipV="1">
                  <a:off x="3988"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1" name="Line 2604">
                  <a:extLst>
                    <a:ext uri="{FF2B5EF4-FFF2-40B4-BE49-F238E27FC236}">
                      <a16:creationId xmlns:a16="http://schemas.microsoft.com/office/drawing/2014/main" id="{E779E02C-8AAF-4CE7-8E1F-C17E7CC8E0B1}"/>
                    </a:ext>
                  </a:extLst>
                </p:cNvPr>
                <p:cNvSpPr>
                  <a:spLocks noChangeShapeType="1"/>
                </p:cNvSpPr>
                <p:nvPr/>
              </p:nvSpPr>
              <p:spPr bwMode="auto">
                <a:xfrm flipH="1" flipV="1">
                  <a:off x="4038"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2" name="Line 2605">
                  <a:extLst>
                    <a:ext uri="{FF2B5EF4-FFF2-40B4-BE49-F238E27FC236}">
                      <a16:creationId xmlns:a16="http://schemas.microsoft.com/office/drawing/2014/main" id="{C9845F60-1820-4CE6-88A4-F2AAADD5EE20}"/>
                    </a:ext>
                  </a:extLst>
                </p:cNvPr>
                <p:cNvSpPr>
                  <a:spLocks noChangeShapeType="1"/>
                </p:cNvSpPr>
                <p:nvPr/>
              </p:nvSpPr>
              <p:spPr bwMode="auto">
                <a:xfrm flipH="1" flipV="1">
                  <a:off x="4089"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3" name="Line 2606">
                  <a:extLst>
                    <a:ext uri="{FF2B5EF4-FFF2-40B4-BE49-F238E27FC236}">
                      <a16:creationId xmlns:a16="http://schemas.microsoft.com/office/drawing/2014/main" id="{D1148265-041C-4444-91CE-B17E3B910AAD}"/>
                    </a:ext>
                  </a:extLst>
                </p:cNvPr>
                <p:cNvSpPr>
                  <a:spLocks noChangeShapeType="1"/>
                </p:cNvSpPr>
                <p:nvPr/>
              </p:nvSpPr>
              <p:spPr bwMode="auto">
                <a:xfrm flipH="1" flipV="1">
                  <a:off x="4140"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4" name="Line 2607">
                  <a:extLst>
                    <a:ext uri="{FF2B5EF4-FFF2-40B4-BE49-F238E27FC236}">
                      <a16:creationId xmlns:a16="http://schemas.microsoft.com/office/drawing/2014/main" id="{1B4E46D2-2049-4D5D-A4CC-35DB58F06193}"/>
                    </a:ext>
                  </a:extLst>
                </p:cNvPr>
                <p:cNvSpPr>
                  <a:spLocks noChangeShapeType="1"/>
                </p:cNvSpPr>
                <p:nvPr/>
              </p:nvSpPr>
              <p:spPr bwMode="auto">
                <a:xfrm flipH="1" flipV="1">
                  <a:off x="4190"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5" name="Line 2608">
                  <a:extLst>
                    <a:ext uri="{FF2B5EF4-FFF2-40B4-BE49-F238E27FC236}">
                      <a16:creationId xmlns:a16="http://schemas.microsoft.com/office/drawing/2014/main" id="{073B22FA-9FCA-47C5-93C1-151709D7008C}"/>
                    </a:ext>
                  </a:extLst>
                </p:cNvPr>
                <p:cNvSpPr>
                  <a:spLocks noChangeShapeType="1"/>
                </p:cNvSpPr>
                <p:nvPr/>
              </p:nvSpPr>
              <p:spPr bwMode="auto">
                <a:xfrm flipH="1" flipV="1">
                  <a:off x="4241"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6" name="Line 2609">
                  <a:extLst>
                    <a:ext uri="{FF2B5EF4-FFF2-40B4-BE49-F238E27FC236}">
                      <a16:creationId xmlns:a16="http://schemas.microsoft.com/office/drawing/2014/main" id="{6C2B5568-F87E-461B-B3A6-650F3A5DDE93}"/>
                    </a:ext>
                  </a:extLst>
                </p:cNvPr>
                <p:cNvSpPr>
                  <a:spLocks noChangeShapeType="1"/>
                </p:cNvSpPr>
                <p:nvPr/>
              </p:nvSpPr>
              <p:spPr bwMode="auto">
                <a:xfrm flipH="1" flipV="1">
                  <a:off x="4292"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7" name="Line 2610">
                  <a:extLst>
                    <a:ext uri="{FF2B5EF4-FFF2-40B4-BE49-F238E27FC236}">
                      <a16:creationId xmlns:a16="http://schemas.microsoft.com/office/drawing/2014/main" id="{840BC701-4973-4E85-ACBD-C7673E0A5093}"/>
                    </a:ext>
                  </a:extLst>
                </p:cNvPr>
                <p:cNvSpPr>
                  <a:spLocks noChangeShapeType="1"/>
                </p:cNvSpPr>
                <p:nvPr/>
              </p:nvSpPr>
              <p:spPr bwMode="auto">
                <a:xfrm flipH="1" flipV="1">
                  <a:off x="4342"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8" name="Line 2611">
                  <a:extLst>
                    <a:ext uri="{FF2B5EF4-FFF2-40B4-BE49-F238E27FC236}">
                      <a16:creationId xmlns:a16="http://schemas.microsoft.com/office/drawing/2014/main" id="{E8262BD4-1168-4566-8E70-5EEC36FB4A6E}"/>
                    </a:ext>
                  </a:extLst>
                </p:cNvPr>
                <p:cNvSpPr>
                  <a:spLocks noChangeShapeType="1"/>
                </p:cNvSpPr>
                <p:nvPr/>
              </p:nvSpPr>
              <p:spPr bwMode="auto">
                <a:xfrm flipH="1" flipV="1">
                  <a:off x="4393"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39" name="Line 2612">
                  <a:extLst>
                    <a:ext uri="{FF2B5EF4-FFF2-40B4-BE49-F238E27FC236}">
                      <a16:creationId xmlns:a16="http://schemas.microsoft.com/office/drawing/2014/main" id="{65D2F4A6-E054-411E-B32E-1EB6E9169273}"/>
                    </a:ext>
                  </a:extLst>
                </p:cNvPr>
                <p:cNvSpPr>
                  <a:spLocks noChangeShapeType="1"/>
                </p:cNvSpPr>
                <p:nvPr/>
              </p:nvSpPr>
              <p:spPr bwMode="auto">
                <a:xfrm flipH="1" flipV="1">
                  <a:off x="4444"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0" name="Line 2613">
                  <a:extLst>
                    <a:ext uri="{FF2B5EF4-FFF2-40B4-BE49-F238E27FC236}">
                      <a16:creationId xmlns:a16="http://schemas.microsoft.com/office/drawing/2014/main" id="{499AFA4A-76F0-41C4-A69F-E6C886E36FCF}"/>
                    </a:ext>
                  </a:extLst>
                </p:cNvPr>
                <p:cNvSpPr>
                  <a:spLocks noChangeShapeType="1"/>
                </p:cNvSpPr>
                <p:nvPr/>
              </p:nvSpPr>
              <p:spPr bwMode="auto">
                <a:xfrm flipH="1" flipV="1">
                  <a:off x="4494"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1" name="Line 2614">
                  <a:extLst>
                    <a:ext uri="{FF2B5EF4-FFF2-40B4-BE49-F238E27FC236}">
                      <a16:creationId xmlns:a16="http://schemas.microsoft.com/office/drawing/2014/main" id="{199A7ED3-C9C4-4964-99C5-DCB278BE7C3A}"/>
                    </a:ext>
                  </a:extLst>
                </p:cNvPr>
                <p:cNvSpPr>
                  <a:spLocks noChangeShapeType="1"/>
                </p:cNvSpPr>
                <p:nvPr/>
              </p:nvSpPr>
              <p:spPr bwMode="auto">
                <a:xfrm flipH="1" flipV="1">
                  <a:off x="4545"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2" name="Line 2615">
                  <a:extLst>
                    <a:ext uri="{FF2B5EF4-FFF2-40B4-BE49-F238E27FC236}">
                      <a16:creationId xmlns:a16="http://schemas.microsoft.com/office/drawing/2014/main" id="{342562AA-2874-4AB8-8AF3-4DB42FEDED1D}"/>
                    </a:ext>
                  </a:extLst>
                </p:cNvPr>
                <p:cNvSpPr>
                  <a:spLocks noChangeShapeType="1"/>
                </p:cNvSpPr>
                <p:nvPr/>
              </p:nvSpPr>
              <p:spPr bwMode="auto">
                <a:xfrm flipH="1" flipV="1">
                  <a:off x="4596"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3" name="Line 2616">
                  <a:extLst>
                    <a:ext uri="{FF2B5EF4-FFF2-40B4-BE49-F238E27FC236}">
                      <a16:creationId xmlns:a16="http://schemas.microsoft.com/office/drawing/2014/main" id="{9AE93CF6-18DB-4681-ACB5-D1A8A35C6A2F}"/>
                    </a:ext>
                  </a:extLst>
                </p:cNvPr>
                <p:cNvSpPr>
                  <a:spLocks noChangeShapeType="1"/>
                </p:cNvSpPr>
                <p:nvPr/>
              </p:nvSpPr>
              <p:spPr bwMode="auto">
                <a:xfrm flipH="1" flipV="1">
                  <a:off x="4646"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4" name="Line 2617">
                  <a:extLst>
                    <a:ext uri="{FF2B5EF4-FFF2-40B4-BE49-F238E27FC236}">
                      <a16:creationId xmlns:a16="http://schemas.microsoft.com/office/drawing/2014/main" id="{A1651E5E-1421-49CE-B36C-BE5507AE3C3E}"/>
                    </a:ext>
                  </a:extLst>
                </p:cNvPr>
                <p:cNvSpPr>
                  <a:spLocks noChangeShapeType="1"/>
                </p:cNvSpPr>
                <p:nvPr/>
              </p:nvSpPr>
              <p:spPr bwMode="auto">
                <a:xfrm flipH="1" flipV="1">
                  <a:off x="4697"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5" name="Line 2618">
                  <a:extLst>
                    <a:ext uri="{FF2B5EF4-FFF2-40B4-BE49-F238E27FC236}">
                      <a16:creationId xmlns:a16="http://schemas.microsoft.com/office/drawing/2014/main" id="{64E587A8-D4FD-4B19-8EAA-D3438F4312D3}"/>
                    </a:ext>
                  </a:extLst>
                </p:cNvPr>
                <p:cNvSpPr>
                  <a:spLocks noChangeShapeType="1"/>
                </p:cNvSpPr>
                <p:nvPr/>
              </p:nvSpPr>
              <p:spPr bwMode="auto">
                <a:xfrm flipH="1" flipV="1">
                  <a:off x="4748"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6" name="Line 2619">
                  <a:extLst>
                    <a:ext uri="{FF2B5EF4-FFF2-40B4-BE49-F238E27FC236}">
                      <a16:creationId xmlns:a16="http://schemas.microsoft.com/office/drawing/2014/main" id="{57E47ECD-9378-4B91-9D46-2A6D9F1B5413}"/>
                    </a:ext>
                  </a:extLst>
                </p:cNvPr>
                <p:cNvSpPr>
                  <a:spLocks noChangeShapeType="1"/>
                </p:cNvSpPr>
                <p:nvPr/>
              </p:nvSpPr>
              <p:spPr bwMode="auto">
                <a:xfrm flipH="1" flipV="1">
                  <a:off x="4798"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7" name="Line 2620">
                  <a:extLst>
                    <a:ext uri="{FF2B5EF4-FFF2-40B4-BE49-F238E27FC236}">
                      <a16:creationId xmlns:a16="http://schemas.microsoft.com/office/drawing/2014/main" id="{B448B956-1243-4E08-95F9-3C68E5C5FCB1}"/>
                    </a:ext>
                  </a:extLst>
                </p:cNvPr>
                <p:cNvSpPr>
                  <a:spLocks noChangeShapeType="1"/>
                </p:cNvSpPr>
                <p:nvPr/>
              </p:nvSpPr>
              <p:spPr bwMode="auto">
                <a:xfrm flipH="1" flipV="1">
                  <a:off x="4849"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8" name="Line 2621">
                  <a:extLst>
                    <a:ext uri="{FF2B5EF4-FFF2-40B4-BE49-F238E27FC236}">
                      <a16:creationId xmlns:a16="http://schemas.microsoft.com/office/drawing/2014/main" id="{58DA22C9-2DA7-487D-8AE7-20887ACC8081}"/>
                    </a:ext>
                  </a:extLst>
                </p:cNvPr>
                <p:cNvSpPr>
                  <a:spLocks noChangeShapeType="1"/>
                </p:cNvSpPr>
                <p:nvPr/>
              </p:nvSpPr>
              <p:spPr bwMode="auto">
                <a:xfrm flipH="1" flipV="1">
                  <a:off x="4900"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49" name="Line 2622">
                  <a:extLst>
                    <a:ext uri="{FF2B5EF4-FFF2-40B4-BE49-F238E27FC236}">
                      <a16:creationId xmlns:a16="http://schemas.microsoft.com/office/drawing/2014/main" id="{73A4F03E-DB03-42FB-842F-3BB054E82A7B}"/>
                    </a:ext>
                  </a:extLst>
                </p:cNvPr>
                <p:cNvSpPr>
                  <a:spLocks noChangeShapeType="1"/>
                </p:cNvSpPr>
                <p:nvPr/>
              </p:nvSpPr>
              <p:spPr bwMode="auto">
                <a:xfrm flipV="1">
                  <a:off x="3260" y="2434"/>
                  <a:ext cx="13"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0" name="Line 2623">
                  <a:extLst>
                    <a:ext uri="{FF2B5EF4-FFF2-40B4-BE49-F238E27FC236}">
                      <a16:creationId xmlns:a16="http://schemas.microsoft.com/office/drawing/2014/main" id="{AD75F3DC-CA1B-4B10-8B43-F1C933259512}"/>
                    </a:ext>
                  </a:extLst>
                </p:cNvPr>
                <p:cNvSpPr>
                  <a:spLocks noChangeShapeType="1"/>
                </p:cNvSpPr>
                <p:nvPr/>
              </p:nvSpPr>
              <p:spPr bwMode="auto">
                <a:xfrm flipV="1">
                  <a:off x="3267"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1" name="Line 2624">
                  <a:extLst>
                    <a:ext uri="{FF2B5EF4-FFF2-40B4-BE49-F238E27FC236}">
                      <a16:creationId xmlns:a16="http://schemas.microsoft.com/office/drawing/2014/main" id="{C3027C8F-81CD-4C1F-A4DB-C879ACE0A8D2}"/>
                    </a:ext>
                  </a:extLst>
                </p:cNvPr>
                <p:cNvSpPr>
                  <a:spLocks noChangeShapeType="1"/>
                </p:cNvSpPr>
                <p:nvPr/>
              </p:nvSpPr>
              <p:spPr bwMode="auto">
                <a:xfrm flipV="1">
                  <a:off x="3282"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2" name="Line 2625">
                  <a:extLst>
                    <a:ext uri="{FF2B5EF4-FFF2-40B4-BE49-F238E27FC236}">
                      <a16:creationId xmlns:a16="http://schemas.microsoft.com/office/drawing/2014/main" id="{921BF718-DB2D-4563-8D29-104A4719D622}"/>
                    </a:ext>
                  </a:extLst>
                </p:cNvPr>
                <p:cNvSpPr>
                  <a:spLocks noChangeShapeType="1"/>
                </p:cNvSpPr>
                <p:nvPr/>
              </p:nvSpPr>
              <p:spPr bwMode="auto">
                <a:xfrm flipV="1">
                  <a:off x="3297"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3" name="Line 2626">
                  <a:extLst>
                    <a:ext uri="{FF2B5EF4-FFF2-40B4-BE49-F238E27FC236}">
                      <a16:creationId xmlns:a16="http://schemas.microsoft.com/office/drawing/2014/main" id="{77C46892-6C9A-402E-97EA-B686CC03ED86}"/>
                    </a:ext>
                  </a:extLst>
                </p:cNvPr>
                <p:cNvSpPr>
                  <a:spLocks noChangeShapeType="1"/>
                </p:cNvSpPr>
                <p:nvPr/>
              </p:nvSpPr>
              <p:spPr bwMode="auto">
                <a:xfrm flipV="1">
                  <a:off x="3312"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4" name="Line 2627">
                  <a:extLst>
                    <a:ext uri="{FF2B5EF4-FFF2-40B4-BE49-F238E27FC236}">
                      <a16:creationId xmlns:a16="http://schemas.microsoft.com/office/drawing/2014/main" id="{56C47021-CCCA-4BDD-8F00-43EB11A25EDE}"/>
                    </a:ext>
                  </a:extLst>
                </p:cNvPr>
                <p:cNvSpPr>
                  <a:spLocks noChangeShapeType="1"/>
                </p:cNvSpPr>
                <p:nvPr/>
              </p:nvSpPr>
              <p:spPr bwMode="auto">
                <a:xfrm flipV="1">
                  <a:off x="3328"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5" name="Line 2628">
                  <a:extLst>
                    <a:ext uri="{FF2B5EF4-FFF2-40B4-BE49-F238E27FC236}">
                      <a16:creationId xmlns:a16="http://schemas.microsoft.com/office/drawing/2014/main" id="{2812D057-A410-4CB1-BB29-454EBA30210F}"/>
                    </a:ext>
                  </a:extLst>
                </p:cNvPr>
                <p:cNvSpPr>
                  <a:spLocks noChangeShapeType="1"/>
                </p:cNvSpPr>
                <p:nvPr/>
              </p:nvSpPr>
              <p:spPr bwMode="auto">
                <a:xfrm flipV="1">
                  <a:off x="3343"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6" name="Line 2629">
                  <a:extLst>
                    <a:ext uri="{FF2B5EF4-FFF2-40B4-BE49-F238E27FC236}">
                      <a16:creationId xmlns:a16="http://schemas.microsoft.com/office/drawing/2014/main" id="{D12140A7-A8F1-4BBA-B119-9E3ABE4E923C}"/>
                    </a:ext>
                  </a:extLst>
                </p:cNvPr>
                <p:cNvSpPr>
                  <a:spLocks noChangeShapeType="1"/>
                </p:cNvSpPr>
                <p:nvPr/>
              </p:nvSpPr>
              <p:spPr bwMode="auto">
                <a:xfrm flipV="1">
                  <a:off x="3358"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7" name="Line 2630">
                  <a:extLst>
                    <a:ext uri="{FF2B5EF4-FFF2-40B4-BE49-F238E27FC236}">
                      <a16:creationId xmlns:a16="http://schemas.microsoft.com/office/drawing/2014/main" id="{C99AF610-E2E9-47C7-B24C-78E72C75604D}"/>
                    </a:ext>
                  </a:extLst>
                </p:cNvPr>
                <p:cNvSpPr>
                  <a:spLocks noChangeShapeType="1"/>
                </p:cNvSpPr>
                <p:nvPr/>
              </p:nvSpPr>
              <p:spPr bwMode="auto">
                <a:xfrm flipV="1">
                  <a:off x="3373"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8" name="Line 2631">
                  <a:extLst>
                    <a:ext uri="{FF2B5EF4-FFF2-40B4-BE49-F238E27FC236}">
                      <a16:creationId xmlns:a16="http://schemas.microsoft.com/office/drawing/2014/main" id="{AFD56F1E-ADF0-464B-AC9A-C4759BAE3DDB}"/>
                    </a:ext>
                  </a:extLst>
                </p:cNvPr>
                <p:cNvSpPr>
                  <a:spLocks noChangeShapeType="1"/>
                </p:cNvSpPr>
                <p:nvPr/>
              </p:nvSpPr>
              <p:spPr bwMode="auto">
                <a:xfrm flipV="1">
                  <a:off x="3388"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59" name="Line 2632">
                  <a:extLst>
                    <a:ext uri="{FF2B5EF4-FFF2-40B4-BE49-F238E27FC236}">
                      <a16:creationId xmlns:a16="http://schemas.microsoft.com/office/drawing/2014/main" id="{5CC2B43E-8AEB-4C51-84AB-609BE3A2E20C}"/>
                    </a:ext>
                  </a:extLst>
                </p:cNvPr>
                <p:cNvSpPr>
                  <a:spLocks noChangeShapeType="1"/>
                </p:cNvSpPr>
                <p:nvPr/>
              </p:nvSpPr>
              <p:spPr bwMode="auto">
                <a:xfrm flipV="1">
                  <a:off x="3404"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60" name="Line 2633">
                  <a:extLst>
                    <a:ext uri="{FF2B5EF4-FFF2-40B4-BE49-F238E27FC236}">
                      <a16:creationId xmlns:a16="http://schemas.microsoft.com/office/drawing/2014/main" id="{666A4B36-4439-4911-B1A8-C7B465D7BB24}"/>
                    </a:ext>
                  </a:extLst>
                </p:cNvPr>
                <p:cNvSpPr>
                  <a:spLocks noChangeShapeType="1"/>
                </p:cNvSpPr>
                <p:nvPr/>
              </p:nvSpPr>
              <p:spPr bwMode="auto">
                <a:xfrm flipV="1">
                  <a:off x="3419"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61" name="Line 2634">
                  <a:extLst>
                    <a:ext uri="{FF2B5EF4-FFF2-40B4-BE49-F238E27FC236}">
                      <a16:creationId xmlns:a16="http://schemas.microsoft.com/office/drawing/2014/main" id="{4672BCE1-631F-47A6-AC6C-2DB737DC20B1}"/>
                    </a:ext>
                  </a:extLst>
                </p:cNvPr>
                <p:cNvSpPr>
                  <a:spLocks noChangeShapeType="1"/>
                </p:cNvSpPr>
                <p:nvPr/>
              </p:nvSpPr>
              <p:spPr bwMode="auto">
                <a:xfrm flipV="1">
                  <a:off x="3434"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62" name="Line 2635">
                  <a:extLst>
                    <a:ext uri="{FF2B5EF4-FFF2-40B4-BE49-F238E27FC236}">
                      <a16:creationId xmlns:a16="http://schemas.microsoft.com/office/drawing/2014/main" id="{C0ED73E5-448E-41D7-8815-9082927AD8BA}"/>
                    </a:ext>
                  </a:extLst>
                </p:cNvPr>
                <p:cNvSpPr>
                  <a:spLocks noChangeShapeType="1"/>
                </p:cNvSpPr>
                <p:nvPr/>
              </p:nvSpPr>
              <p:spPr bwMode="auto">
                <a:xfrm flipV="1">
                  <a:off x="3449"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63" name="Line 2636">
                  <a:extLst>
                    <a:ext uri="{FF2B5EF4-FFF2-40B4-BE49-F238E27FC236}">
                      <a16:creationId xmlns:a16="http://schemas.microsoft.com/office/drawing/2014/main" id="{D30089B6-5E6D-4C7F-B98A-025E291A1FCE}"/>
                    </a:ext>
                  </a:extLst>
                </p:cNvPr>
                <p:cNvSpPr>
                  <a:spLocks noChangeShapeType="1"/>
                </p:cNvSpPr>
                <p:nvPr/>
              </p:nvSpPr>
              <p:spPr bwMode="auto">
                <a:xfrm flipV="1">
                  <a:off x="3464"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64" name="Line 2637">
                  <a:extLst>
                    <a:ext uri="{FF2B5EF4-FFF2-40B4-BE49-F238E27FC236}">
                      <a16:creationId xmlns:a16="http://schemas.microsoft.com/office/drawing/2014/main" id="{479BD41F-D2D5-4965-9445-5AA325F943A2}"/>
                    </a:ext>
                  </a:extLst>
                </p:cNvPr>
                <p:cNvSpPr>
                  <a:spLocks noChangeShapeType="1"/>
                </p:cNvSpPr>
                <p:nvPr/>
              </p:nvSpPr>
              <p:spPr bwMode="auto">
                <a:xfrm flipV="1">
                  <a:off x="3480"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65" name="Line 2638">
                  <a:extLst>
                    <a:ext uri="{FF2B5EF4-FFF2-40B4-BE49-F238E27FC236}">
                      <a16:creationId xmlns:a16="http://schemas.microsoft.com/office/drawing/2014/main" id="{B4330742-D436-423B-BE01-A28DCEED228F}"/>
                    </a:ext>
                  </a:extLst>
                </p:cNvPr>
                <p:cNvSpPr>
                  <a:spLocks noChangeShapeType="1"/>
                </p:cNvSpPr>
                <p:nvPr/>
              </p:nvSpPr>
              <p:spPr bwMode="auto">
                <a:xfrm flipV="1">
                  <a:off x="3495"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66" name="Line 2639">
                  <a:extLst>
                    <a:ext uri="{FF2B5EF4-FFF2-40B4-BE49-F238E27FC236}">
                      <a16:creationId xmlns:a16="http://schemas.microsoft.com/office/drawing/2014/main" id="{FC2B0E20-059C-4670-9C88-552D6694F072}"/>
                    </a:ext>
                  </a:extLst>
                </p:cNvPr>
                <p:cNvSpPr>
                  <a:spLocks noChangeShapeType="1"/>
                </p:cNvSpPr>
                <p:nvPr/>
              </p:nvSpPr>
              <p:spPr bwMode="auto">
                <a:xfrm flipV="1">
                  <a:off x="3510"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67" name="Line 2640">
                  <a:extLst>
                    <a:ext uri="{FF2B5EF4-FFF2-40B4-BE49-F238E27FC236}">
                      <a16:creationId xmlns:a16="http://schemas.microsoft.com/office/drawing/2014/main" id="{35D55E92-794A-4AA1-8EC5-8761284A5E6A}"/>
                    </a:ext>
                  </a:extLst>
                </p:cNvPr>
                <p:cNvSpPr>
                  <a:spLocks noChangeShapeType="1"/>
                </p:cNvSpPr>
                <p:nvPr/>
              </p:nvSpPr>
              <p:spPr bwMode="auto">
                <a:xfrm flipV="1">
                  <a:off x="3525"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68" name="Line 2641">
                  <a:extLst>
                    <a:ext uri="{FF2B5EF4-FFF2-40B4-BE49-F238E27FC236}">
                      <a16:creationId xmlns:a16="http://schemas.microsoft.com/office/drawing/2014/main" id="{860D167F-573E-499E-9606-D179A04F8D26}"/>
                    </a:ext>
                  </a:extLst>
                </p:cNvPr>
                <p:cNvSpPr>
                  <a:spLocks noChangeShapeType="1"/>
                </p:cNvSpPr>
                <p:nvPr/>
              </p:nvSpPr>
              <p:spPr bwMode="auto">
                <a:xfrm flipV="1">
                  <a:off x="3540"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69" name="Line 2642">
                  <a:extLst>
                    <a:ext uri="{FF2B5EF4-FFF2-40B4-BE49-F238E27FC236}">
                      <a16:creationId xmlns:a16="http://schemas.microsoft.com/office/drawing/2014/main" id="{4D272FBD-DEEF-4113-941B-AC5A304E31E7}"/>
                    </a:ext>
                  </a:extLst>
                </p:cNvPr>
                <p:cNvSpPr>
                  <a:spLocks noChangeShapeType="1"/>
                </p:cNvSpPr>
                <p:nvPr/>
              </p:nvSpPr>
              <p:spPr bwMode="auto">
                <a:xfrm flipV="1">
                  <a:off x="3556"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70" name="Line 2643">
                  <a:extLst>
                    <a:ext uri="{FF2B5EF4-FFF2-40B4-BE49-F238E27FC236}">
                      <a16:creationId xmlns:a16="http://schemas.microsoft.com/office/drawing/2014/main" id="{21A527E1-36D5-4E39-B274-29274051E28C}"/>
                    </a:ext>
                  </a:extLst>
                </p:cNvPr>
                <p:cNvSpPr>
                  <a:spLocks noChangeShapeType="1"/>
                </p:cNvSpPr>
                <p:nvPr/>
              </p:nvSpPr>
              <p:spPr bwMode="auto">
                <a:xfrm flipV="1">
                  <a:off x="3571"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71" name="Line 2644">
                  <a:extLst>
                    <a:ext uri="{FF2B5EF4-FFF2-40B4-BE49-F238E27FC236}">
                      <a16:creationId xmlns:a16="http://schemas.microsoft.com/office/drawing/2014/main" id="{F42E1F6A-A94B-4644-BBAA-0410E48D13DA}"/>
                    </a:ext>
                  </a:extLst>
                </p:cNvPr>
                <p:cNvSpPr>
                  <a:spLocks noChangeShapeType="1"/>
                </p:cNvSpPr>
                <p:nvPr/>
              </p:nvSpPr>
              <p:spPr bwMode="auto">
                <a:xfrm flipV="1">
                  <a:off x="3586"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72" name="Line 2645">
                  <a:extLst>
                    <a:ext uri="{FF2B5EF4-FFF2-40B4-BE49-F238E27FC236}">
                      <a16:creationId xmlns:a16="http://schemas.microsoft.com/office/drawing/2014/main" id="{71153DFF-D0A2-4119-8F1F-55F61C589251}"/>
                    </a:ext>
                  </a:extLst>
                </p:cNvPr>
                <p:cNvSpPr>
                  <a:spLocks noChangeShapeType="1"/>
                </p:cNvSpPr>
                <p:nvPr/>
              </p:nvSpPr>
              <p:spPr bwMode="auto">
                <a:xfrm flipV="1">
                  <a:off x="3601"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73" name="Line 2646">
                  <a:extLst>
                    <a:ext uri="{FF2B5EF4-FFF2-40B4-BE49-F238E27FC236}">
                      <a16:creationId xmlns:a16="http://schemas.microsoft.com/office/drawing/2014/main" id="{D8ADD5C6-2A52-4774-A6EE-959B706468A0}"/>
                    </a:ext>
                  </a:extLst>
                </p:cNvPr>
                <p:cNvSpPr>
                  <a:spLocks noChangeShapeType="1"/>
                </p:cNvSpPr>
                <p:nvPr/>
              </p:nvSpPr>
              <p:spPr bwMode="auto">
                <a:xfrm flipV="1">
                  <a:off x="3616"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74" name="Line 2647">
                  <a:extLst>
                    <a:ext uri="{FF2B5EF4-FFF2-40B4-BE49-F238E27FC236}">
                      <a16:creationId xmlns:a16="http://schemas.microsoft.com/office/drawing/2014/main" id="{B209CC40-C679-4546-B8F5-581A6E114F9D}"/>
                    </a:ext>
                  </a:extLst>
                </p:cNvPr>
                <p:cNvSpPr>
                  <a:spLocks noChangeShapeType="1"/>
                </p:cNvSpPr>
                <p:nvPr/>
              </p:nvSpPr>
              <p:spPr bwMode="auto">
                <a:xfrm flipV="1">
                  <a:off x="3632"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75" name="Line 2648">
                  <a:extLst>
                    <a:ext uri="{FF2B5EF4-FFF2-40B4-BE49-F238E27FC236}">
                      <a16:creationId xmlns:a16="http://schemas.microsoft.com/office/drawing/2014/main" id="{FDE3878E-1B85-4A49-AC54-9FBD3F3EAB12}"/>
                    </a:ext>
                  </a:extLst>
                </p:cNvPr>
                <p:cNvSpPr>
                  <a:spLocks noChangeShapeType="1"/>
                </p:cNvSpPr>
                <p:nvPr/>
              </p:nvSpPr>
              <p:spPr bwMode="auto">
                <a:xfrm flipV="1">
                  <a:off x="3647"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76" name="Line 2649">
                  <a:extLst>
                    <a:ext uri="{FF2B5EF4-FFF2-40B4-BE49-F238E27FC236}">
                      <a16:creationId xmlns:a16="http://schemas.microsoft.com/office/drawing/2014/main" id="{6F87674D-1B1A-48E5-9277-AEA80C06BE52}"/>
                    </a:ext>
                  </a:extLst>
                </p:cNvPr>
                <p:cNvSpPr>
                  <a:spLocks noChangeShapeType="1"/>
                </p:cNvSpPr>
                <p:nvPr/>
              </p:nvSpPr>
              <p:spPr bwMode="auto">
                <a:xfrm flipV="1">
                  <a:off x="3662"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77" name="Line 2650">
                  <a:extLst>
                    <a:ext uri="{FF2B5EF4-FFF2-40B4-BE49-F238E27FC236}">
                      <a16:creationId xmlns:a16="http://schemas.microsoft.com/office/drawing/2014/main" id="{CD3CE71D-28A6-4DAD-82D9-810C2E2365BD}"/>
                    </a:ext>
                  </a:extLst>
                </p:cNvPr>
                <p:cNvSpPr>
                  <a:spLocks noChangeShapeType="1"/>
                </p:cNvSpPr>
                <p:nvPr/>
              </p:nvSpPr>
              <p:spPr bwMode="auto">
                <a:xfrm flipV="1">
                  <a:off x="3677"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78" name="Line 2651">
                  <a:extLst>
                    <a:ext uri="{FF2B5EF4-FFF2-40B4-BE49-F238E27FC236}">
                      <a16:creationId xmlns:a16="http://schemas.microsoft.com/office/drawing/2014/main" id="{4E409AA5-DB5A-4684-8ECE-2C958D6462CF}"/>
                    </a:ext>
                  </a:extLst>
                </p:cNvPr>
                <p:cNvSpPr>
                  <a:spLocks noChangeShapeType="1"/>
                </p:cNvSpPr>
                <p:nvPr/>
              </p:nvSpPr>
              <p:spPr bwMode="auto">
                <a:xfrm flipV="1">
                  <a:off x="3693"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79" name="Line 2652">
                  <a:extLst>
                    <a:ext uri="{FF2B5EF4-FFF2-40B4-BE49-F238E27FC236}">
                      <a16:creationId xmlns:a16="http://schemas.microsoft.com/office/drawing/2014/main" id="{BB8A210E-B7D7-43EB-A97D-E44579A5F770}"/>
                    </a:ext>
                  </a:extLst>
                </p:cNvPr>
                <p:cNvSpPr>
                  <a:spLocks noChangeShapeType="1"/>
                </p:cNvSpPr>
                <p:nvPr/>
              </p:nvSpPr>
              <p:spPr bwMode="auto">
                <a:xfrm flipV="1">
                  <a:off x="3708"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0" name="Line 2653">
                  <a:extLst>
                    <a:ext uri="{FF2B5EF4-FFF2-40B4-BE49-F238E27FC236}">
                      <a16:creationId xmlns:a16="http://schemas.microsoft.com/office/drawing/2014/main" id="{A330CFC1-B937-48D3-9312-0850E8FD7287}"/>
                    </a:ext>
                  </a:extLst>
                </p:cNvPr>
                <p:cNvSpPr>
                  <a:spLocks noChangeShapeType="1"/>
                </p:cNvSpPr>
                <p:nvPr/>
              </p:nvSpPr>
              <p:spPr bwMode="auto">
                <a:xfrm flipV="1">
                  <a:off x="3723"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1" name="Line 2654">
                  <a:extLst>
                    <a:ext uri="{FF2B5EF4-FFF2-40B4-BE49-F238E27FC236}">
                      <a16:creationId xmlns:a16="http://schemas.microsoft.com/office/drawing/2014/main" id="{A9A91ADD-64F1-4447-89D5-68C2C03E691E}"/>
                    </a:ext>
                  </a:extLst>
                </p:cNvPr>
                <p:cNvSpPr>
                  <a:spLocks noChangeShapeType="1"/>
                </p:cNvSpPr>
                <p:nvPr/>
              </p:nvSpPr>
              <p:spPr bwMode="auto">
                <a:xfrm flipV="1">
                  <a:off x="3738"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2" name="Line 2655">
                  <a:extLst>
                    <a:ext uri="{FF2B5EF4-FFF2-40B4-BE49-F238E27FC236}">
                      <a16:creationId xmlns:a16="http://schemas.microsoft.com/office/drawing/2014/main" id="{F335267B-F41F-4296-BFF4-79E642CBC730}"/>
                    </a:ext>
                  </a:extLst>
                </p:cNvPr>
                <p:cNvSpPr>
                  <a:spLocks noChangeShapeType="1"/>
                </p:cNvSpPr>
                <p:nvPr/>
              </p:nvSpPr>
              <p:spPr bwMode="auto">
                <a:xfrm flipV="1">
                  <a:off x="3753"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3" name="Line 2656">
                  <a:extLst>
                    <a:ext uri="{FF2B5EF4-FFF2-40B4-BE49-F238E27FC236}">
                      <a16:creationId xmlns:a16="http://schemas.microsoft.com/office/drawing/2014/main" id="{65C09D5C-F667-4BDB-8997-DC442B296731}"/>
                    </a:ext>
                  </a:extLst>
                </p:cNvPr>
                <p:cNvSpPr>
                  <a:spLocks noChangeShapeType="1"/>
                </p:cNvSpPr>
                <p:nvPr/>
              </p:nvSpPr>
              <p:spPr bwMode="auto">
                <a:xfrm flipV="1">
                  <a:off x="3768"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4" name="Line 2657">
                  <a:extLst>
                    <a:ext uri="{FF2B5EF4-FFF2-40B4-BE49-F238E27FC236}">
                      <a16:creationId xmlns:a16="http://schemas.microsoft.com/office/drawing/2014/main" id="{2B3E3B77-B0F6-4BEB-9BA2-28F8588AE3E0}"/>
                    </a:ext>
                  </a:extLst>
                </p:cNvPr>
                <p:cNvSpPr>
                  <a:spLocks noChangeShapeType="1"/>
                </p:cNvSpPr>
                <p:nvPr/>
              </p:nvSpPr>
              <p:spPr bwMode="auto">
                <a:xfrm flipV="1">
                  <a:off x="3784"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5" name="Line 2658">
                  <a:extLst>
                    <a:ext uri="{FF2B5EF4-FFF2-40B4-BE49-F238E27FC236}">
                      <a16:creationId xmlns:a16="http://schemas.microsoft.com/office/drawing/2014/main" id="{78E663C7-BCC8-4821-A230-CE1F82EE98B9}"/>
                    </a:ext>
                  </a:extLst>
                </p:cNvPr>
                <p:cNvSpPr>
                  <a:spLocks noChangeShapeType="1"/>
                </p:cNvSpPr>
                <p:nvPr/>
              </p:nvSpPr>
              <p:spPr bwMode="auto">
                <a:xfrm flipV="1">
                  <a:off x="3799"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6" name="Line 2659">
                  <a:extLst>
                    <a:ext uri="{FF2B5EF4-FFF2-40B4-BE49-F238E27FC236}">
                      <a16:creationId xmlns:a16="http://schemas.microsoft.com/office/drawing/2014/main" id="{C10EEFE6-A7A4-40B0-8643-DB7AAD51059F}"/>
                    </a:ext>
                  </a:extLst>
                </p:cNvPr>
                <p:cNvSpPr>
                  <a:spLocks noChangeShapeType="1"/>
                </p:cNvSpPr>
                <p:nvPr/>
              </p:nvSpPr>
              <p:spPr bwMode="auto">
                <a:xfrm flipV="1">
                  <a:off x="3814"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7" name="Line 2660">
                  <a:extLst>
                    <a:ext uri="{FF2B5EF4-FFF2-40B4-BE49-F238E27FC236}">
                      <a16:creationId xmlns:a16="http://schemas.microsoft.com/office/drawing/2014/main" id="{2492E23D-8EE0-44A3-86C5-E65C4247CD53}"/>
                    </a:ext>
                  </a:extLst>
                </p:cNvPr>
                <p:cNvSpPr>
                  <a:spLocks noChangeShapeType="1"/>
                </p:cNvSpPr>
                <p:nvPr/>
              </p:nvSpPr>
              <p:spPr bwMode="auto">
                <a:xfrm flipV="1">
                  <a:off x="3829"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8" name="Line 2661">
                  <a:extLst>
                    <a:ext uri="{FF2B5EF4-FFF2-40B4-BE49-F238E27FC236}">
                      <a16:creationId xmlns:a16="http://schemas.microsoft.com/office/drawing/2014/main" id="{267B4E50-9086-48C9-A8AE-7EA1EDCE9E5C}"/>
                    </a:ext>
                  </a:extLst>
                </p:cNvPr>
                <p:cNvSpPr>
                  <a:spLocks noChangeShapeType="1"/>
                </p:cNvSpPr>
                <p:nvPr/>
              </p:nvSpPr>
              <p:spPr bwMode="auto">
                <a:xfrm flipV="1">
                  <a:off x="3844"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89" name="Line 2662">
                  <a:extLst>
                    <a:ext uri="{FF2B5EF4-FFF2-40B4-BE49-F238E27FC236}">
                      <a16:creationId xmlns:a16="http://schemas.microsoft.com/office/drawing/2014/main" id="{06BB2838-90D0-4098-A98B-676C117B4167}"/>
                    </a:ext>
                  </a:extLst>
                </p:cNvPr>
                <p:cNvSpPr>
                  <a:spLocks noChangeShapeType="1"/>
                </p:cNvSpPr>
                <p:nvPr/>
              </p:nvSpPr>
              <p:spPr bwMode="auto">
                <a:xfrm flipV="1">
                  <a:off x="3860"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90" name="Line 2663">
                  <a:extLst>
                    <a:ext uri="{FF2B5EF4-FFF2-40B4-BE49-F238E27FC236}">
                      <a16:creationId xmlns:a16="http://schemas.microsoft.com/office/drawing/2014/main" id="{19F136F6-1A59-422A-AFC7-2D5E42D79281}"/>
                    </a:ext>
                  </a:extLst>
                </p:cNvPr>
                <p:cNvSpPr>
                  <a:spLocks noChangeShapeType="1"/>
                </p:cNvSpPr>
                <p:nvPr/>
              </p:nvSpPr>
              <p:spPr bwMode="auto">
                <a:xfrm flipV="1">
                  <a:off x="3875"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91" name="Line 2664">
                  <a:extLst>
                    <a:ext uri="{FF2B5EF4-FFF2-40B4-BE49-F238E27FC236}">
                      <a16:creationId xmlns:a16="http://schemas.microsoft.com/office/drawing/2014/main" id="{55CD1216-BED2-4E03-B6F0-8CCD964D3C5E}"/>
                    </a:ext>
                  </a:extLst>
                </p:cNvPr>
                <p:cNvSpPr>
                  <a:spLocks noChangeShapeType="1"/>
                </p:cNvSpPr>
                <p:nvPr/>
              </p:nvSpPr>
              <p:spPr bwMode="auto">
                <a:xfrm flipV="1">
                  <a:off x="3890"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92" name="Line 2665">
                  <a:extLst>
                    <a:ext uri="{FF2B5EF4-FFF2-40B4-BE49-F238E27FC236}">
                      <a16:creationId xmlns:a16="http://schemas.microsoft.com/office/drawing/2014/main" id="{55DE38ED-E40B-4342-A1FD-FAAB1817BFB1}"/>
                    </a:ext>
                  </a:extLst>
                </p:cNvPr>
                <p:cNvSpPr>
                  <a:spLocks noChangeShapeType="1"/>
                </p:cNvSpPr>
                <p:nvPr/>
              </p:nvSpPr>
              <p:spPr bwMode="auto">
                <a:xfrm flipV="1">
                  <a:off x="3905"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93" name="Line 2666">
                  <a:extLst>
                    <a:ext uri="{FF2B5EF4-FFF2-40B4-BE49-F238E27FC236}">
                      <a16:creationId xmlns:a16="http://schemas.microsoft.com/office/drawing/2014/main" id="{2484BA3C-48D7-4162-A70E-3BDFC80047EC}"/>
                    </a:ext>
                  </a:extLst>
                </p:cNvPr>
                <p:cNvSpPr>
                  <a:spLocks noChangeShapeType="1"/>
                </p:cNvSpPr>
                <p:nvPr/>
              </p:nvSpPr>
              <p:spPr bwMode="auto">
                <a:xfrm flipV="1">
                  <a:off x="3920"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94" name="Line 2667">
                  <a:extLst>
                    <a:ext uri="{FF2B5EF4-FFF2-40B4-BE49-F238E27FC236}">
                      <a16:creationId xmlns:a16="http://schemas.microsoft.com/office/drawing/2014/main" id="{9E4DEF49-510C-4B9B-8952-E591AB290A75}"/>
                    </a:ext>
                  </a:extLst>
                </p:cNvPr>
                <p:cNvSpPr>
                  <a:spLocks noChangeShapeType="1"/>
                </p:cNvSpPr>
                <p:nvPr/>
              </p:nvSpPr>
              <p:spPr bwMode="auto">
                <a:xfrm flipV="1">
                  <a:off x="3936"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95" name="Line 2668">
                  <a:extLst>
                    <a:ext uri="{FF2B5EF4-FFF2-40B4-BE49-F238E27FC236}">
                      <a16:creationId xmlns:a16="http://schemas.microsoft.com/office/drawing/2014/main" id="{C59ECD7F-5F5E-41AC-8408-024118945C43}"/>
                    </a:ext>
                  </a:extLst>
                </p:cNvPr>
                <p:cNvSpPr>
                  <a:spLocks noChangeShapeType="1"/>
                </p:cNvSpPr>
                <p:nvPr/>
              </p:nvSpPr>
              <p:spPr bwMode="auto">
                <a:xfrm flipV="1">
                  <a:off x="3951"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96" name="Line 2669">
                  <a:extLst>
                    <a:ext uri="{FF2B5EF4-FFF2-40B4-BE49-F238E27FC236}">
                      <a16:creationId xmlns:a16="http://schemas.microsoft.com/office/drawing/2014/main" id="{DBF048A2-45FC-464E-AE20-44CF66B8FAC5}"/>
                    </a:ext>
                  </a:extLst>
                </p:cNvPr>
                <p:cNvSpPr>
                  <a:spLocks noChangeShapeType="1"/>
                </p:cNvSpPr>
                <p:nvPr/>
              </p:nvSpPr>
              <p:spPr bwMode="auto">
                <a:xfrm flipV="1">
                  <a:off x="3966"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97" name="Line 2670">
                  <a:extLst>
                    <a:ext uri="{FF2B5EF4-FFF2-40B4-BE49-F238E27FC236}">
                      <a16:creationId xmlns:a16="http://schemas.microsoft.com/office/drawing/2014/main" id="{6E20420D-17FF-4342-A5FD-F556A422D3B9}"/>
                    </a:ext>
                  </a:extLst>
                </p:cNvPr>
                <p:cNvSpPr>
                  <a:spLocks noChangeShapeType="1"/>
                </p:cNvSpPr>
                <p:nvPr/>
              </p:nvSpPr>
              <p:spPr bwMode="auto">
                <a:xfrm flipV="1">
                  <a:off x="3981"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98" name="Line 2671">
                  <a:extLst>
                    <a:ext uri="{FF2B5EF4-FFF2-40B4-BE49-F238E27FC236}">
                      <a16:creationId xmlns:a16="http://schemas.microsoft.com/office/drawing/2014/main" id="{1BEABCB7-C5A8-4C3D-8EF7-73A80BE39B04}"/>
                    </a:ext>
                  </a:extLst>
                </p:cNvPr>
                <p:cNvSpPr>
                  <a:spLocks noChangeShapeType="1"/>
                </p:cNvSpPr>
                <p:nvPr/>
              </p:nvSpPr>
              <p:spPr bwMode="auto">
                <a:xfrm flipV="1">
                  <a:off x="3996"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099" name="Line 2672">
                  <a:extLst>
                    <a:ext uri="{FF2B5EF4-FFF2-40B4-BE49-F238E27FC236}">
                      <a16:creationId xmlns:a16="http://schemas.microsoft.com/office/drawing/2014/main" id="{BFEFA046-721A-42AD-B2CB-9218A37A43E4}"/>
                    </a:ext>
                  </a:extLst>
                </p:cNvPr>
                <p:cNvSpPr>
                  <a:spLocks noChangeShapeType="1"/>
                </p:cNvSpPr>
                <p:nvPr/>
              </p:nvSpPr>
              <p:spPr bwMode="auto">
                <a:xfrm flipV="1">
                  <a:off x="4012"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00" name="Line 2673">
                  <a:extLst>
                    <a:ext uri="{FF2B5EF4-FFF2-40B4-BE49-F238E27FC236}">
                      <a16:creationId xmlns:a16="http://schemas.microsoft.com/office/drawing/2014/main" id="{EF2F581C-56CD-4141-812D-F03063F4588B}"/>
                    </a:ext>
                  </a:extLst>
                </p:cNvPr>
                <p:cNvSpPr>
                  <a:spLocks noChangeShapeType="1"/>
                </p:cNvSpPr>
                <p:nvPr/>
              </p:nvSpPr>
              <p:spPr bwMode="auto">
                <a:xfrm flipV="1">
                  <a:off x="4027"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01" name="Line 2674">
                  <a:extLst>
                    <a:ext uri="{FF2B5EF4-FFF2-40B4-BE49-F238E27FC236}">
                      <a16:creationId xmlns:a16="http://schemas.microsoft.com/office/drawing/2014/main" id="{1BCF026A-1F98-40AB-8AF7-725978481ACF}"/>
                    </a:ext>
                  </a:extLst>
                </p:cNvPr>
                <p:cNvSpPr>
                  <a:spLocks noChangeShapeType="1"/>
                </p:cNvSpPr>
                <p:nvPr/>
              </p:nvSpPr>
              <p:spPr bwMode="auto">
                <a:xfrm flipV="1">
                  <a:off x="4042"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02" name="Line 2675">
                  <a:extLst>
                    <a:ext uri="{FF2B5EF4-FFF2-40B4-BE49-F238E27FC236}">
                      <a16:creationId xmlns:a16="http://schemas.microsoft.com/office/drawing/2014/main" id="{7EA0A889-8A3D-4781-9CD2-97352BA5D381}"/>
                    </a:ext>
                  </a:extLst>
                </p:cNvPr>
                <p:cNvSpPr>
                  <a:spLocks noChangeShapeType="1"/>
                </p:cNvSpPr>
                <p:nvPr/>
              </p:nvSpPr>
              <p:spPr bwMode="auto">
                <a:xfrm flipV="1">
                  <a:off x="4057"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03" name="Line 2676">
                  <a:extLst>
                    <a:ext uri="{FF2B5EF4-FFF2-40B4-BE49-F238E27FC236}">
                      <a16:creationId xmlns:a16="http://schemas.microsoft.com/office/drawing/2014/main" id="{7A600E94-211E-4308-9D6B-1E0CD0C67741}"/>
                    </a:ext>
                  </a:extLst>
                </p:cNvPr>
                <p:cNvSpPr>
                  <a:spLocks noChangeShapeType="1"/>
                </p:cNvSpPr>
                <p:nvPr/>
              </p:nvSpPr>
              <p:spPr bwMode="auto">
                <a:xfrm flipV="1">
                  <a:off x="4072"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04" name="Line 2677">
                  <a:extLst>
                    <a:ext uri="{FF2B5EF4-FFF2-40B4-BE49-F238E27FC236}">
                      <a16:creationId xmlns:a16="http://schemas.microsoft.com/office/drawing/2014/main" id="{A64C02E6-E889-4F9C-96A1-99C6205FD825}"/>
                    </a:ext>
                  </a:extLst>
                </p:cNvPr>
                <p:cNvSpPr>
                  <a:spLocks noChangeShapeType="1"/>
                </p:cNvSpPr>
                <p:nvPr/>
              </p:nvSpPr>
              <p:spPr bwMode="auto">
                <a:xfrm flipV="1">
                  <a:off x="4088"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05" name="Line 2678">
                  <a:extLst>
                    <a:ext uri="{FF2B5EF4-FFF2-40B4-BE49-F238E27FC236}">
                      <a16:creationId xmlns:a16="http://schemas.microsoft.com/office/drawing/2014/main" id="{26498E18-B0C3-42F7-86F7-777D334B2ED5}"/>
                    </a:ext>
                  </a:extLst>
                </p:cNvPr>
                <p:cNvSpPr>
                  <a:spLocks noChangeShapeType="1"/>
                </p:cNvSpPr>
                <p:nvPr/>
              </p:nvSpPr>
              <p:spPr bwMode="auto">
                <a:xfrm flipV="1">
                  <a:off x="4103"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06" name="Line 2679">
                  <a:extLst>
                    <a:ext uri="{FF2B5EF4-FFF2-40B4-BE49-F238E27FC236}">
                      <a16:creationId xmlns:a16="http://schemas.microsoft.com/office/drawing/2014/main" id="{7788F376-A6DD-4761-B7CE-4CF95D645FA0}"/>
                    </a:ext>
                  </a:extLst>
                </p:cNvPr>
                <p:cNvSpPr>
                  <a:spLocks noChangeShapeType="1"/>
                </p:cNvSpPr>
                <p:nvPr/>
              </p:nvSpPr>
              <p:spPr bwMode="auto">
                <a:xfrm flipV="1">
                  <a:off x="4118"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07" name="Line 2680">
                  <a:extLst>
                    <a:ext uri="{FF2B5EF4-FFF2-40B4-BE49-F238E27FC236}">
                      <a16:creationId xmlns:a16="http://schemas.microsoft.com/office/drawing/2014/main" id="{4448581F-3DAC-4F53-A490-501B5419C32F}"/>
                    </a:ext>
                  </a:extLst>
                </p:cNvPr>
                <p:cNvSpPr>
                  <a:spLocks noChangeShapeType="1"/>
                </p:cNvSpPr>
                <p:nvPr/>
              </p:nvSpPr>
              <p:spPr bwMode="auto">
                <a:xfrm flipV="1">
                  <a:off x="4133"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08" name="Line 2681">
                  <a:extLst>
                    <a:ext uri="{FF2B5EF4-FFF2-40B4-BE49-F238E27FC236}">
                      <a16:creationId xmlns:a16="http://schemas.microsoft.com/office/drawing/2014/main" id="{8E8C48CF-318A-4946-90E7-BE03D52113C5}"/>
                    </a:ext>
                  </a:extLst>
                </p:cNvPr>
                <p:cNvSpPr>
                  <a:spLocks noChangeShapeType="1"/>
                </p:cNvSpPr>
                <p:nvPr/>
              </p:nvSpPr>
              <p:spPr bwMode="auto">
                <a:xfrm flipV="1">
                  <a:off x="4148"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09" name="Line 2682">
                  <a:extLst>
                    <a:ext uri="{FF2B5EF4-FFF2-40B4-BE49-F238E27FC236}">
                      <a16:creationId xmlns:a16="http://schemas.microsoft.com/office/drawing/2014/main" id="{1E4B80E3-F1AD-463B-8A56-F116543BAF3D}"/>
                    </a:ext>
                  </a:extLst>
                </p:cNvPr>
                <p:cNvSpPr>
                  <a:spLocks noChangeShapeType="1"/>
                </p:cNvSpPr>
                <p:nvPr/>
              </p:nvSpPr>
              <p:spPr bwMode="auto">
                <a:xfrm flipV="1">
                  <a:off x="4164"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10" name="Line 2683">
                  <a:extLst>
                    <a:ext uri="{FF2B5EF4-FFF2-40B4-BE49-F238E27FC236}">
                      <a16:creationId xmlns:a16="http://schemas.microsoft.com/office/drawing/2014/main" id="{8660F8CE-2561-40AD-ADE4-A140958A9A60}"/>
                    </a:ext>
                  </a:extLst>
                </p:cNvPr>
                <p:cNvSpPr>
                  <a:spLocks noChangeShapeType="1"/>
                </p:cNvSpPr>
                <p:nvPr/>
              </p:nvSpPr>
              <p:spPr bwMode="auto">
                <a:xfrm flipV="1">
                  <a:off x="4179"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11" name="Line 2684">
                  <a:extLst>
                    <a:ext uri="{FF2B5EF4-FFF2-40B4-BE49-F238E27FC236}">
                      <a16:creationId xmlns:a16="http://schemas.microsoft.com/office/drawing/2014/main" id="{94B156A0-E3BB-4628-BEFA-FA6C9A11D700}"/>
                    </a:ext>
                  </a:extLst>
                </p:cNvPr>
                <p:cNvSpPr>
                  <a:spLocks noChangeShapeType="1"/>
                </p:cNvSpPr>
                <p:nvPr/>
              </p:nvSpPr>
              <p:spPr bwMode="auto">
                <a:xfrm flipV="1">
                  <a:off x="4194"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12" name="Line 2685">
                  <a:extLst>
                    <a:ext uri="{FF2B5EF4-FFF2-40B4-BE49-F238E27FC236}">
                      <a16:creationId xmlns:a16="http://schemas.microsoft.com/office/drawing/2014/main" id="{4A5E26E2-CEAB-45EA-9733-242229CC25D6}"/>
                    </a:ext>
                  </a:extLst>
                </p:cNvPr>
                <p:cNvSpPr>
                  <a:spLocks noChangeShapeType="1"/>
                </p:cNvSpPr>
                <p:nvPr/>
              </p:nvSpPr>
              <p:spPr bwMode="auto">
                <a:xfrm flipV="1">
                  <a:off x="4209"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13" name="Line 2686">
                  <a:extLst>
                    <a:ext uri="{FF2B5EF4-FFF2-40B4-BE49-F238E27FC236}">
                      <a16:creationId xmlns:a16="http://schemas.microsoft.com/office/drawing/2014/main" id="{821CE454-A92B-4F80-93EB-4FE076B19389}"/>
                    </a:ext>
                  </a:extLst>
                </p:cNvPr>
                <p:cNvSpPr>
                  <a:spLocks noChangeShapeType="1"/>
                </p:cNvSpPr>
                <p:nvPr/>
              </p:nvSpPr>
              <p:spPr bwMode="auto">
                <a:xfrm flipV="1">
                  <a:off x="4224"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14" name="Line 2687">
                  <a:extLst>
                    <a:ext uri="{FF2B5EF4-FFF2-40B4-BE49-F238E27FC236}">
                      <a16:creationId xmlns:a16="http://schemas.microsoft.com/office/drawing/2014/main" id="{9687CC9B-CD3C-4EB3-B284-91701333BEE8}"/>
                    </a:ext>
                  </a:extLst>
                </p:cNvPr>
                <p:cNvSpPr>
                  <a:spLocks noChangeShapeType="1"/>
                </p:cNvSpPr>
                <p:nvPr/>
              </p:nvSpPr>
              <p:spPr bwMode="auto">
                <a:xfrm flipV="1">
                  <a:off x="4240"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15" name="Line 2688">
                  <a:extLst>
                    <a:ext uri="{FF2B5EF4-FFF2-40B4-BE49-F238E27FC236}">
                      <a16:creationId xmlns:a16="http://schemas.microsoft.com/office/drawing/2014/main" id="{FFA60D56-3160-4AA5-8A4D-5CF8A73EBD5A}"/>
                    </a:ext>
                  </a:extLst>
                </p:cNvPr>
                <p:cNvSpPr>
                  <a:spLocks noChangeShapeType="1"/>
                </p:cNvSpPr>
                <p:nvPr/>
              </p:nvSpPr>
              <p:spPr bwMode="auto">
                <a:xfrm flipV="1">
                  <a:off x="4255"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16" name="Line 2689">
                  <a:extLst>
                    <a:ext uri="{FF2B5EF4-FFF2-40B4-BE49-F238E27FC236}">
                      <a16:creationId xmlns:a16="http://schemas.microsoft.com/office/drawing/2014/main" id="{99C066AC-43DB-445D-BB65-0788F8FC4B84}"/>
                    </a:ext>
                  </a:extLst>
                </p:cNvPr>
                <p:cNvSpPr>
                  <a:spLocks noChangeShapeType="1"/>
                </p:cNvSpPr>
                <p:nvPr/>
              </p:nvSpPr>
              <p:spPr bwMode="auto">
                <a:xfrm flipV="1">
                  <a:off x="4270"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17" name="Line 2690">
                  <a:extLst>
                    <a:ext uri="{FF2B5EF4-FFF2-40B4-BE49-F238E27FC236}">
                      <a16:creationId xmlns:a16="http://schemas.microsoft.com/office/drawing/2014/main" id="{79B62263-042B-4501-A1ED-85286E96075A}"/>
                    </a:ext>
                  </a:extLst>
                </p:cNvPr>
                <p:cNvSpPr>
                  <a:spLocks noChangeShapeType="1"/>
                </p:cNvSpPr>
                <p:nvPr/>
              </p:nvSpPr>
              <p:spPr bwMode="auto">
                <a:xfrm flipV="1">
                  <a:off x="4285"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18" name="Line 2691">
                  <a:extLst>
                    <a:ext uri="{FF2B5EF4-FFF2-40B4-BE49-F238E27FC236}">
                      <a16:creationId xmlns:a16="http://schemas.microsoft.com/office/drawing/2014/main" id="{42CB53DE-14BB-4859-A543-F7142A73A4B0}"/>
                    </a:ext>
                  </a:extLst>
                </p:cNvPr>
                <p:cNvSpPr>
                  <a:spLocks noChangeShapeType="1"/>
                </p:cNvSpPr>
                <p:nvPr/>
              </p:nvSpPr>
              <p:spPr bwMode="auto">
                <a:xfrm flipV="1">
                  <a:off x="4301"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19" name="Line 2692">
                  <a:extLst>
                    <a:ext uri="{FF2B5EF4-FFF2-40B4-BE49-F238E27FC236}">
                      <a16:creationId xmlns:a16="http://schemas.microsoft.com/office/drawing/2014/main" id="{FF24E2C5-7DB1-463F-AFEF-1BB61F4F7972}"/>
                    </a:ext>
                  </a:extLst>
                </p:cNvPr>
                <p:cNvSpPr>
                  <a:spLocks noChangeShapeType="1"/>
                </p:cNvSpPr>
                <p:nvPr/>
              </p:nvSpPr>
              <p:spPr bwMode="auto">
                <a:xfrm flipV="1">
                  <a:off x="4316"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120" name="Line 2693">
                  <a:extLst>
                    <a:ext uri="{FF2B5EF4-FFF2-40B4-BE49-F238E27FC236}">
                      <a16:creationId xmlns:a16="http://schemas.microsoft.com/office/drawing/2014/main" id="{41577FE3-FC9A-492A-A96B-A78BBADEDBCB}"/>
                    </a:ext>
                  </a:extLst>
                </p:cNvPr>
                <p:cNvSpPr>
                  <a:spLocks noChangeShapeType="1"/>
                </p:cNvSpPr>
                <p:nvPr/>
              </p:nvSpPr>
              <p:spPr bwMode="auto">
                <a:xfrm flipV="1">
                  <a:off x="4331"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653" name="Group 2895">
                <a:extLst>
                  <a:ext uri="{FF2B5EF4-FFF2-40B4-BE49-F238E27FC236}">
                    <a16:creationId xmlns:a16="http://schemas.microsoft.com/office/drawing/2014/main" id="{47556567-1C28-4259-B32E-C8A3B965E97F}"/>
                  </a:ext>
                </a:extLst>
              </p:cNvPr>
              <p:cNvGrpSpPr>
                <a:grpSpLocks/>
              </p:cNvGrpSpPr>
              <p:nvPr/>
            </p:nvGrpSpPr>
            <p:grpSpPr bwMode="auto">
              <a:xfrm>
                <a:off x="3260" y="2232"/>
                <a:ext cx="1672" cy="832"/>
                <a:chOff x="3260" y="2232"/>
                <a:chExt cx="1672" cy="832"/>
              </a:xfrm>
            </p:grpSpPr>
            <p:sp>
              <p:nvSpPr>
                <p:cNvPr id="745" name="Line 2695">
                  <a:extLst>
                    <a:ext uri="{FF2B5EF4-FFF2-40B4-BE49-F238E27FC236}">
                      <a16:creationId xmlns:a16="http://schemas.microsoft.com/office/drawing/2014/main" id="{C6ABC1B3-BC39-49D3-ACA5-259700A7C2A3}"/>
                    </a:ext>
                  </a:extLst>
                </p:cNvPr>
                <p:cNvSpPr>
                  <a:spLocks noChangeShapeType="1"/>
                </p:cNvSpPr>
                <p:nvPr/>
              </p:nvSpPr>
              <p:spPr bwMode="auto">
                <a:xfrm flipV="1">
                  <a:off x="4346"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6" name="Line 2696">
                  <a:extLst>
                    <a:ext uri="{FF2B5EF4-FFF2-40B4-BE49-F238E27FC236}">
                      <a16:creationId xmlns:a16="http://schemas.microsoft.com/office/drawing/2014/main" id="{8F04B179-1904-4E9E-9456-3E0B2CAB63C8}"/>
                    </a:ext>
                  </a:extLst>
                </p:cNvPr>
                <p:cNvSpPr>
                  <a:spLocks noChangeShapeType="1"/>
                </p:cNvSpPr>
                <p:nvPr/>
              </p:nvSpPr>
              <p:spPr bwMode="auto">
                <a:xfrm flipV="1">
                  <a:off x="4361"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7" name="Line 2697">
                  <a:extLst>
                    <a:ext uri="{FF2B5EF4-FFF2-40B4-BE49-F238E27FC236}">
                      <a16:creationId xmlns:a16="http://schemas.microsoft.com/office/drawing/2014/main" id="{D01F4861-7919-4EBC-8ECC-353D3EC6AD35}"/>
                    </a:ext>
                  </a:extLst>
                </p:cNvPr>
                <p:cNvSpPr>
                  <a:spLocks noChangeShapeType="1"/>
                </p:cNvSpPr>
                <p:nvPr/>
              </p:nvSpPr>
              <p:spPr bwMode="auto">
                <a:xfrm flipV="1">
                  <a:off x="4377"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8" name="Line 2698">
                  <a:extLst>
                    <a:ext uri="{FF2B5EF4-FFF2-40B4-BE49-F238E27FC236}">
                      <a16:creationId xmlns:a16="http://schemas.microsoft.com/office/drawing/2014/main" id="{EBC16AC5-3913-4A67-9122-C99C386FE123}"/>
                    </a:ext>
                  </a:extLst>
                </p:cNvPr>
                <p:cNvSpPr>
                  <a:spLocks noChangeShapeType="1"/>
                </p:cNvSpPr>
                <p:nvPr/>
              </p:nvSpPr>
              <p:spPr bwMode="auto">
                <a:xfrm flipV="1">
                  <a:off x="4392"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9" name="Line 2699">
                  <a:extLst>
                    <a:ext uri="{FF2B5EF4-FFF2-40B4-BE49-F238E27FC236}">
                      <a16:creationId xmlns:a16="http://schemas.microsoft.com/office/drawing/2014/main" id="{D220AF06-D1E2-426B-928B-E0B26779D832}"/>
                    </a:ext>
                  </a:extLst>
                </p:cNvPr>
                <p:cNvSpPr>
                  <a:spLocks noChangeShapeType="1"/>
                </p:cNvSpPr>
                <p:nvPr/>
              </p:nvSpPr>
              <p:spPr bwMode="auto">
                <a:xfrm flipV="1">
                  <a:off x="4407"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0" name="Line 2700">
                  <a:extLst>
                    <a:ext uri="{FF2B5EF4-FFF2-40B4-BE49-F238E27FC236}">
                      <a16:creationId xmlns:a16="http://schemas.microsoft.com/office/drawing/2014/main" id="{D937B47E-AC41-4559-A7C2-8A38B98DD8ED}"/>
                    </a:ext>
                  </a:extLst>
                </p:cNvPr>
                <p:cNvSpPr>
                  <a:spLocks noChangeShapeType="1"/>
                </p:cNvSpPr>
                <p:nvPr/>
              </p:nvSpPr>
              <p:spPr bwMode="auto">
                <a:xfrm flipV="1">
                  <a:off x="4422"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1" name="Line 2701">
                  <a:extLst>
                    <a:ext uri="{FF2B5EF4-FFF2-40B4-BE49-F238E27FC236}">
                      <a16:creationId xmlns:a16="http://schemas.microsoft.com/office/drawing/2014/main" id="{8085FEAF-BBD7-42EF-922A-2CE7983AC295}"/>
                    </a:ext>
                  </a:extLst>
                </p:cNvPr>
                <p:cNvSpPr>
                  <a:spLocks noChangeShapeType="1"/>
                </p:cNvSpPr>
                <p:nvPr/>
              </p:nvSpPr>
              <p:spPr bwMode="auto">
                <a:xfrm flipV="1">
                  <a:off x="4437"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2" name="Line 2702">
                  <a:extLst>
                    <a:ext uri="{FF2B5EF4-FFF2-40B4-BE49-F238E27FC236}">
                      <a16:creationId xmlns:a16="http://schemas.microsoft.com/office/drawing/2014/main" id="{D1404811-5091-4B32-AF85-EA6CE47D83C4}"/>
                    </a:ext>
                  </a:extLst>
                </p:cNvPr>
                <p:cNvSpPr>
                  <a:spLocks noChangeShapeType="1"/>
                </p:cNvSpPr>
                <p:nvPr/>
              </p:nvSpPr>
              <p:spPr bwMode="auto">
                <a:xfrm flipV="1">
                  <a:off x="4452"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3" name="Line 2703">
                  <a:extLst>
                    <a:ext uri="{FF2B5EF4-FFF2-40B4-BE49-F238E27FC236}">
                      <a16:creationId xmlns:a16="http://schemas.microsoft.com/office/drawing/2014/main" id="{BBBBBF92-889C-4E11-A79F-7D9F518C936B}"/>
                    </a:ext>
                  </a:extLst>
                </p:cNvPr>
                <p:cNvSpPr>
                  <a:spLocks noChangeShapeType="1"/>
                </p:cNvSpPr>
                <p:nvPr/>
              </p:nvSpPr>
              <p:spPr bwMode="auto">
                <a:xfrm flipV="1">
                  <a:off x="4468"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4" name="Line 2704">
                  <a:extLst>
                    <a:ext uri="{FF2B5EF4-FFF2-40B4-BE49-F238E27FC236}">
                      <a16:creationId xmlns:a16="http://schemas.microsoft.com/office/drawing/2014/main" id="{4296BCA6-F5CC-4C93-9A05-A5E011A5D30F}"/>
                    </a:ext>
                  </a:extLst>
                </p:cNvPr>
                <p:cNvSpPr>
                  <a:spLocks noChangeShapeType="1"/>
                </p:cNvSpPr>
                <p:nvPr/>
              </p:nvSpPr>
              <p:spPr bwMode="auto">
                <a:xfrm flipV="1">
                  <a:off x="4483"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5" name="Line 2705">
                  <a:extLst>
                    <a:ext uri="{FF2B5EF4-FFF2-40B4-BE49-F238E27FC236}">
                      <a16:creationId xmlns:a16="http://schemas.microsoft.com/office/drawing/2014/main" id="{198F17C1-0E6C-4947-9246-A817E7926798}"/>
                    </a:ext>
                  </a:extLst>
                </p:cNvPr>
                <p:cNvSpPr>
                  <a:spLocks noChangeShapeType="1"/>
                </p:cNvSpPr>
                <p:nvPr/>
              </p:nvSpPr>
              <p:spPr bwMode="auto">
                <a:xfrm flipV="1">
                  <a:off x="4498"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6" name="Line 2706">
                  <a:extLst>
                    <a:ext uri="{FF2B5EF4-FFF2-40B4-BE49-F238E27FC236}">
                      <a16:creationId xmlns:a16="http://schemas.microsoft.com/office/drawing/2014/main" id="{29F8D31A-BC9B-499A-BDCF-DF01C9D899F3}"/>
                    </a:ext>
                  </a:extLst>
                </p:cNvPr>
                <p:cNvSpPr>
                  <a:spLocks noChangeShapeType="1"/>
                </p:cNvSpPr>
                <p:nvPr/>
              </p:nvSpPr>
              <p:spPr bwMode="auto">
                <a:xfrm flipV="1">
                  <a:off x="4513"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7" name="Line 2707">
                  <a:extLst>
                    <a:ext uri="{FF2B5EF4-FFF2-40B4-BE49-F238E27FC236}">
                      <a16:creationId xmlns:a16="http://schemas.microsoft.com/office/drawing/2014/main" id="{BA0707DB-E010-41F8-92F8-10499BDBFF9D}"/>
                    </a:ext>
                  </a:extLst>
                </p:cNvPr>
                <p:cNvSpPr>
                  <a:spLocks noChangeShapeType="1"/>
                </p:cNvSpPr>
                <p:nvPr/>
              </p:nvSpPr>
              <p:spPr bwMode="auto">
                <a:xfrm flipV="1">
                  <a:off x="4528"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8" name="Line 2708">
                  <a:extLst>
                    <a:ext uri="{FF2B5EF4-FFF2-40B4-BE49-F238E27FC236}">
                      <a16:creationId xmlns:a16="http://schemas.microsoft.com/office/drawing/2014/main" id="{4EC5CE30-C685-46E9-9F37-C557674EC34B}"/>
                    </a:ext>
                  </a:extLst>
                </p:cNvPr>
                <p:cNvSpPr>
                  <a:spLocks noChangeShapeType="1"/>
                </p:cNvSpPr>
                <p:nvPr/>
              </p:nvSpPr>
              <p:spPr bwMode="auto">
                <a:xfrm flipV="1">
                  <a:off x="4544"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59" name="Line 2709">
                  <a:extLst>
                    <a:ext uri="{FF2B5EF4-FFF2-40B4-BE49-F238E27FC236}">
                      <a16:creationId xmlns:a16="http://schemas.microsoft.com/office/drawing/2014/main" id="{840D9732-4707-4380-8306-427A8E534127}"/>
                    </a:ext>
                  </a:extLst>
                </p:cNvPr>
                <p:cNvSpPr>
                  <a:spLocks noChangeShapeType="1"/>
                </p:cNvSpPr>
                <p:nvPr/>
              </p:nvSpPr>
              <p:spPr bwMode="auto">
                <a:xfrm flipV="1">
                  <a:off x="4559"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0" name="Line 2710">
                  <a:extLst>
                    <a:ext uri="{FF2B5EF4-FFF2-40B4-BE49-F238E27FC236}">
                      <a16:creationId xmlns:a16="http://schemas.microsoft.com/office/drawing/2014/main" id="{A3F87342-90A1-4A21-AB4C-1FAB7434E792}"/>
                    </a:ext>
                  </a:extLst>
                </p:cNvPr>
                <p:cNvSpPr>
                  <a:spLocks noChangeShapeType="1"/>
                </p:cNvSpPr>
                <p:nvPr/>
              </p:nvSpPr>
              <p:spPr bwMode="auto">
                <a:xfrm flipV="1">
                  <a:off x="4574"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1" name="Line 2711">
                  <a:extLst>
                    <a:ext uri="{FF2B5EF4-FFF2-40B4-BE49-F238E27FC236}">
                      <a16:creationId xmlns:a16="http://schemas.microsoft.com/office/drawing/2014/main" id="{8D261F39-1ED6-4878-8394-EA0DDCDDFEBF}"/>
                    </a:ext>
                  </a:extLst>
                </p:cNvPr>
                <p:cNvSpPr>
                  <a:spLocks noChangeShapeType="1"/>
                </p:cNvSpPr>
                <p:nvPr/>
              </p:nvSpPr>
              <p:spPr bwMode="auto">
                <a:xfrm flipV="1">
                  <a:off x="4589"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2" name="Line 2712">
                  <a:extLst>
                    <a:ext uri="{FF2B5EF4-FFF2-40B4-BE49-F238E27FC236}">
                      <a16:creationId xmlns:a16="http://schemas.microsoft.com/office/drawing/2014/main" id="{FD0320DB-8A9D-4153-960B-62229C429A7E}"/>
                    </a:ext>
                  </a:extLst>
                </p:cNvPr>
                <p:cNvSpPr>
                  <a:spLocks noChangeShapeType="1"/>
                </p:cNvSpPr>
                <p:nvPr/>
              </p:nvSpPr>
              <p:spPr bwMode="auto">
                <a:xfrm flipV="1">
                  <a:off x="4604"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3" name="Line 2713">
                  <a:extLst>
                    <a:ext uri="{FF2B5EF4-FFF2-40B4-BE49-F238E27FC236}">
                      <a16:creationId xmlns:a16="http://schemas.microsoft.com/office/drawing/2014/main" id="{6BFB821B-ACCC-4EDC-8868-645FA0C451C8}"/>
                    </a:ext>
                  </a:extLst>
                </p:cNvPr>
                <p:cNvSpPr>
                  <a:spLocks noChangeShapeType="1"/>
                </p:cNvSpPr>
                <p:nvPr/>
              </p:nvSpPr>
              <p:spPr bwMode="auto">
                <a:xfrm flipV="1">
                  <a:off x="4620"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4" name="Line 2714">
                  <a:extLst>
                    <a:ext uri="{FF2B5EF4-FFF2-40B4-BE49-F238E27FC236}">
                      <a16:creationId xmlns:a16="http://schemas.microsoft.com/office/drawing/2014/main" id="{ECCC8687-79C0-4530-BEBF-3DDF47FCA5CC}"/>
                    </a:ext>
                  </a:extLst>
                </p:cNvPr>
                <p:cNvSpPr>
                  <a:spLocks noChangeShapeType="1"/>
                </p:cNvSpPr>
                <p:nvPr/>
              </p:nvSpPr>
              <p:spPr bwMode="auto">
                <a:xfrm flipV="1">
                  <a:off x="4635"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5" name="Line 2715">
                  <a:extLst>
                    <a:ext uri="{FF2B5EF4-FFF2-40B4-BE49-F238E27FC236}">
                      <a16:creationId xmlns:a16="http://schemas.microsoft.com/office/drawing/2014/main" id="{566B1098-1795-4560-B536-BD6EA309AED8}"/>
                    </a:ext>
                  </a:extLst>
                </p:cNvPr>
                <p:cNvSpPr>
                  <a:spLocks noChangeShapeType="1"/>
                </p:cNvSpPr>
                <p:nvPr/>
              </p:nvSpPr>
              <p:spPr bwMode="auto">
                <a:xfrm flipV="1">
                  <a:off x="4650"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6" name="Line 2716">
                  <a:extLst>
                    <a:ext uri="{FF2B5EF4-FFF2-40B4-BE49-F238E27FC236}">
                      <a16:creationId xmlns:a16="http://schemas.microsoft.com/office/drawing/2014/main" id="{5CD87706-F0B6-42F3-9145-294F587B2850}"/>
                    </a:ext>
                  </a:extLst>
                </p:cNvPr>
                <p:cNvSpPr>
                  <a:spLocks noChangeShapeType="1"/>
                </p:cNvSpPr>
                <p:nvPr/>
              </p:nvSpPr>
              <p:spPr bwMode="auto">
                <a:xfrm flipV="1">
                  <a:off x="4665"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7" name="Line 2717">
                  <a:extLst>
                    <a:ext uri="{FF2B5EF4-FFF2-40B4-BE49-F238E27FC236}">
                      <a16:creationId xmlns:a16="http://schemas.microsoft.com/office/drawing/2014/main" id="{143279C9-C57D-432F-8E8F-0C841B9FC049}"/>
                    </a:ext>
                  </a:extLst>
                </p:cNvPr>
                <p:cNvSpPr>
                  <a:spLocks noChangeShapeType="1"/>
                </p:cNvSpPr>
                <p:nvPr/>
              </p:nvSpPr>
              <p:spPr bwMode="auto">
                <a:xfrm flipV="1">
                  <a:off x="4680"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8" name="Line 2718">
                  <a:extLst>
                    <a:ext uri="{FF2B5EF4-FFF2-40B4-BE49-F238E27FC236}">
                      <a16:creationId xmlns:a16="http://schemas.microsoft.com/office/drawing/2014/main" id="{14723BBD-3704-40F8-AA4B-2CC16039A8FC}"/>
                    </a:ext>
                  </a:extLst>
                </p:cNvPr>
                <p:cNvSpPr>
                  <a:spLocks noChangeShapeType="1"/>
                </p:cNvSpPr>
                <p:nvPr/>
              </p:nvSpPr>
              <p:spPr bwMode="auto">
                <a:xfrm flipV="1">
                  <a:off x="4696"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69" name="Line 2719">
                  <a:extLst>
                    <a:ext uri="{FF2B5EF4-FFF2-40B4-BE49-F238E27FC236}">
                      <a16:creationId xmlns:a16="http://schemas.microsoft.com/office/drawing/2014/main" id="{86A49D04-2A93-4291-AEEA-7A62C47D6098}"/>
                    </a:ext>
                  </a:extLst>
                </p:cNvPr>
                <p:cNvSpPr>
                  <a:spLocks noChangeShapeType="1"/>
                </p:cNvSpPr>
                <p:nvPr/>
              </p:nvSpPr>
              <p:spPr bwMode="auto">
                <a:xfrm flipV="1">
                  <a:off x="4711"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0" name="Line 2720">
                  <a:extLst>
                    <a:ext uri="{FF2B5EF4-FFF2-40B4-BE49-F238E27FC236}">
                      <a16:creationId xmlns:a16="http://schemas.microsoft.com/office/drawing/2014/main" id="{67BED6EE-7992-45D0-B453-14A0334C1C94}"/>
                    </a:ext>
                  </a:extLst>
                </p:cNvPr>
                <p:cNvSpPr>
                  <a:spLocks noChangeShapeType="1"/>
                </p:cNvSpPr>
                <p:nvPr/>
              </p:nvSpPr>
              <p:spPr bwMode="auto">
                <a:xfrm flipV="1">
                  <a:off x="4726"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1" name="Line 2721">
                  <a:extLst>
                    <a:ext uri="{FF2B5EF4-FFF2-40B4-BE49-F238E27FC236}">
                      <a16:creationId xmlns:a16="http://schemas.microsoft.com/office/drawing/2014/main" id="{BC722409-6DE8-41E6-9DEC-B779C81ADF5B}"/>
                    </a:ext>
                  </a:extLst>
                </p:cNvPr>
                <p:cNvSpPr>
                  <a:spLocks noChangeShapeType="1"/>
                </p:cNvSpPr>
                <p:nvPr/>
              </p:nvSpPr>
              <p:spPr bwMode="auto">
                <a:xfrm flipV="1">
                  <a:off x="4741"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2" name="Line 2722">
                  <a:extLst>
                    <a:ext uri="{FF2B5EF4-FFF2-40B4-BE49-F238E27FC236}">
                      <a16:creationId xmlns:a16="http://schemas.microsoft.com/office/drawing/2014/main" id="{57B80C56-DD97-4BE7-8B29-F944F776D986}"/>
                    </a:ext>
                  </a:extLst>
                </p:cNvPr>
                <p:cNvSpPr>
                  <a:spLocks noChangeShapeType="1"/>
                </p:cNvSpPr>
                <p:nvPr/>
              </p:nvSpPr>
              <p:spPr bwMode="auto">
                <a:xfrm flipV="1">
                  <a:off x="4756"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3" name="Line 2723">
                  <a:extLst>
                    <a:ext uri="{FF2B5EF4-FFF2-40B4-BE49-F238E27FC236}">
                      <a16:creationId xmlns:a16="http://schemas.microsoft.com/office/drawing/2014/main" id="{1171500E-E9A3-4059-8D68-AB245583953A}"/>
                    </a:ext>
                  </a:extLst>
                </p:cNvPr>
                <p:cNvSpPr>
                  <a:spLocks noChangeShapeType="1"/>
                </p:cNvSpPr>
                <p:nvPr/>
              </p:nvSpPr>
              <p:spPr bwMode="auto">
                <a:xfrm flipV="1">
                  <a:off x="4772"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4" name="Line 2724">
                  <a:extLst>
                    <a:ext uri="{FF2B5EF4-FFF2-40B4-BE49-F238E27FC236}">
                      <a16:creationId xmlns:a16="http://schemas.microsoft.com/office/drawing/2014/main" id="{87FC9A2F-58FD-4885-BB6F-B93D797A05C9}"/>
                    </a:ext>
                  </a:extLst>
                </p:cNvPr>
                <p:cNvSpPr>
                  <a:spLocks noChangeShapeType="1"/>
                </p:cNvSpPr>
                <p:nvPr/>
              </p:nvSpPr>
              <p:spPr bwMode="auto">
                <a:xfrm flipV="1">
                  <a:off x="4787"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5" name="Line 2725">
                  <a:extLst>
                    <a:ext uri="{FF2B5EF4-FFF2-40B4-BE49-F238E27FC236}">
                      <a16:creationId xmlns:a16="http://schemas.microsoft.com/office/drawing/2014/main" id="{62AA84C0-459A-4CB2-BDB1-B2673A9E1E36}"/>
                    </a:ext>
                  </a:extLst>
                </p:cNvPr>
                <p:cNvSpPr>
                  <a:spLocks noChangeShapeType="1"/>
                </p:cNvSpPr>
                <p:nvPr/>
              </p:nvSpPr>
              <p:spPr bwMode="auto">
                <a:xfrm flipV="1">
                  <a:off x="4802"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6" name="Line 2726">
                  <a:extLst>
                    <a:ext uri="{FF2B5EF4-FFF2-40B4-BE49-F238E27FC236}">
                      <a16:creationId xmlns:a16="http://schemas.microsoft.com/office/drawing/2014/main" id="{31CD68FA-CA60-4EDF-98C2-AA99943C3992}"/>
                    </a:ext>
                  </a:extLst>
                </p:cNvPr>
                <p:cNvSpPr>
                  <a:spLocks noChangeShapeType="1"/>
                </p:cNvSpPr>
                <p:nvPr/>
              </p:nvSpPr>
              <p:spPr bwMode="auto">
                <a:xfrm flipV="1">
                  <a:off x="4817"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7" name="Line 2727">
                  <a:extLst>
                    <a:ext uri="{FF2B5EF4-FFF2-40B4-BE49-F238E27FC236}">
                      <a16:creationId xmlns:a16="http://schemas.microsoft.com/office/drawing/2014/main" id="{5E16B63F-A765-4837-926F-5330113D64A6}"/>
                    </a:ext>
                  </a:extLst>
                </p:cNvPr>
                <p:cNvSpPr>
                  <a:spLocks noChangeShapeType="1"/>
                </p:cNvSpPr>
                <p:nvPr/>
              </p:nvSpPr>
              <p:spPr bwMode="auto">
                <a:xfrm flipV="1">
                  <a:off x="4833"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8" name="Line 2728">
                  <a:extLst>
                    <a:ext uri="{FF2B5EF4-FFF2-40B4-BE49-F238E27FC236}">
                      <a16:creationId xmlns:a16="http://schemas.microsoft.com/office/drawing/2014/main" id="{FC4B4697-83F2-48BC-9225-D9A02E7B16D5}"/>
                    </a:ext>
                  </a:extLst>
                </p:cNvPr>
                <p:cNvSpPr>
                  <a:spLocks noChangeShapeType="1"/>
                </p:cNvSpPr>
                <p:nvPr/>
              </p:nvSpPr>
              <p:spPr bwMode="auto">
                <a:xfrm flipV="1">
                  <a:off x="4848"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79" name="Line 2729">
                  <a:extLst>
                    <a:ext uri="{FF2B5EF4-FFF2-40B4-BE49-F238E27FC236}">
                      <a16:creationId xmlns:a16="http://schemas.microsoft.com/office/drawing/2014/main" id="{59C7FFCF-FFB0-4A47-8304-B975E6CF0313}"/>
                    </a:ext>
                  </a:extLst>
                </p:cNvPr>
                <p:cNvSpPr>
                  <a:spLocks noChangeShapeType="1"/>
                </p:cNvSpPr>
                <p:nvPr/>
              </p:nvSpPr>
              <p:spPr bwMode="auto">
                <a:xfrm flipV="1">
                  <a:off x="4863"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0" name="Line 2730">
                  <a:extLst>
                    <a:ext uri="{FF2B5EF4-FFF2-40B4-BE49-F238E27FC236}">
                      <a16:creationId xmlns:a16="http://schemas.microsoft.com/office/drawing/2014/main" id="{116769AC-FA20-4B41-99C2-B2943F5D3089}"/>
                    </a:ext>
                  </a:extLst>
                </p:cNvPr>
                <p:cNvSpPr>
                  <a:spLocks noChangeShapeType="1"/>
                </p:cNvSpPr>
                <p:nvPr/>
              </p:nvSpPr>
              <p:spPr bwMode="auto">
                <a:xfrm flipV="1">
                  <a:off x="4878"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1" name="Line 2731">
                  <a:extLst>
                    <a:ext uri="{FF2B5EF4-FFF2-40B4-BE49-F238E27FC236}">
                      <a16:creationId xmlns:a16="http://schemas.microsoft.com/office/drawing/2014/main" id="{14696889-A048-42D4-AB62-6DCAA2D0963F}"/>
                    </a:ext>
                  </a:extLst>
                </p:cNvPr>
                <p:cNvSpPr>
                  <a:spLocks noChangeShapeType="1"/>
                </p:cNvSpPr>
                <p:nvPr/>
              </p:nvSpPr>
              <p:spPr bwMode="auto">
                <a:xfrm flipV="1">
                  <a:off x="4893"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2" name="Line 2732">
                  <a:extLst>
                    <a:ext uri="{FF2B5EF4-FFF2-40B4-BE49-F238E27FC236}">
                      <a16:creationId xmlns:a16="http://schemas.microsoft.com/office/drawing/2014/main" id="{3F185D73-42C4-487B-B27C-E571926EA9DD}"/>
                    </a:ext>
                  </a:extLst>
                </p:cNvPr>
                <p:cNvSpPr>
                  <a:spLocks noChangeShapeType="1"/>
                </p:cNvSpPr>
                <p:nvPr/>
              </p:nvSpPr>
              <p:spPr bwMode="auto">
                <a:xfrm flipV="1">
                  <a:off x="4909"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3" name="Line 2733">
                  <a:extLst>
                    <a:ext uri="{FF2B5EF4-FFF2-40B4-BE49-F238E27FC236}">
                      <a16:creationId xmlns:a16="http://schemas.microsoft.com/office/drawing/2014/main" id="{700E1113-CE00-4F0A-999F-0CFAC7174C27}"/>
                    </a:ext>
                  </a:extLst>
                </p:cNvPr>
                <p:cNvSpPr>
                  <a:spLocks noChangeShapeType="1"/>
                </p:cNvSpPr>
                <p:nvPr/>
              </p:nvSpPr>
              <p:spPr bwMode="auto">
                <a:xfrm flipV="1">
                  <a:off x="4924" y="2447"/>
                  <a:ext cx="8" cy="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4" name="Line 2734">
                  <a:extLst>
                    <a:ext uri="{FF2B5EF4-FFF2-40B4-BE49-F238E27FC236}">
                      <a16:creationId xmlns:a16="http://schemas.microsoft.com/office/drawing/2014/main" id="{82DACE41-E4A1-4DC6-9A93-E62EB8C365CB}"/>
                    </a:ext>
                  </a:extLst>
                </p:cNvPr>
                <p:cNvSpPr>
                  <a:spLocks noChangeShapeType="1"/>
                </p:cNvSpPr>
                <p:nvPr/>
              </p:nvSpPr>
              <p:spPr bwMode="auto">
                <a:xfrm flipH="1" flipV="1">
                  <a:off x="3260" y="2446"/>
                  <a:ext cx="10" cy="1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5" name="Line 2735">
                  <a:extLst>
                    <a:ext uri="{FF2B5EF4-FFF2-40B4-BE49-F238E27FC236}">
                      <a16:creationId xmlns:a16="http://schemas.microsoft.com/office/drawing/2014/main" id="{DB2A6052-5C6C-4203-B284-FDF7427DF708}"/>
                    </a:ext>
                  </a:extLst>
                </p:cNvPr>
                <p:cNvSpPr>
                  <a:spLocks noChangeShapeType="1"/>
                </p:cNvSpPr>
                <p:nvPr/>
              </p:nvSpPr>
              <p:spPr bwMode="auto">
                <a:xfrm flipH="1" flipV="1">
                  <a:off x="3263"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6" name="Line 2736">
                  <a:extLst>
                    <a:ext uri="{FF2B5EF4-FFF2-40B4-BE49-F238E27FC236}">
                      <a16:creationId xmlns:a16="http://schemas.microsoft.com/office/drawing/2014/main" id="{7F894926-4FE7-4FE9-9285-FC711760B221}"/>
                    </a:ext>
                  </a:extLst>
                </p:cNvPr>
                <p:cNvSpPr>
                  <a:spLocks noChangeShapeType="1"/>
                </p:cNvSpPr>
                <p:nvPr/>
              </p:nvSpPr>
              <p:spPr bwMode="auto">
                <a:xfrm flipH="1" flipV="1">
                  <a:off x="3278"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7" name="Line 2737">
                  <a:extLst>
                    <a:ext uri="{FF2B5EF4-FFF2-40B4-BE49-F238E27FC236}">
                      <a16:creationId xmlns:a16="http://schemas.microsoft.com/office/drawing/2014/main" id="{8D649F06-2EB7-4688-AF0D-2418254D3AA6}"/>
                    </a:ext>
                  </a:extLst>
                </p:cNvPr>
                <p:cNvSpPr>
                  <a:spLocks noChangeShapeType="1"/>
                </p:cNvSpPr>
                <p:nvPr/>
              </p:nvSpPr>
              <p:spPr bwMode="auto">
                <a:xfrm flipH="1" flipV="1">
                  <a:off x="3293"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8" name="Line 2738">
                  <a:extLst>
                    <a:ext uri="{FF2B5EF4-FFF2-40B4-BE49-F238E27FC236}">
                      <a16:creationId xmlns:a16="http://schemas.microsoft.com/office/drawing/2014/main" id="{2FDC3B44-6396-408C-B3F5-C0112B7AC5EE}"/>
                    </a:ext>
                  </a:extLst>
                </p:cNvPr>
                <p:cNvSpPr>
                  <a:spLocks noChangeShapeType="1"/>
                </p:cNvSpPr>
                <p:nvPr/>
              </p:nvSpPr>
              <p:spPr bwMode="auto">
                <a:xfrm flipH="1" flipV="1">
                  <a:off x="3309"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89" name="Line 2739">
                  <a:extLst>
                    <a:ext uri="{FF2B5EF4-FFF2-40B4-BE49-F238E27FC236}">
                      <a16:creationId xmlns:a16="http://schemas.microsoft.com/office/drawing/2014/main" id="{0FBE9E40-5BB4-4E69-AE76-BEBF3E87718E}"/>
                    </a:ext>
                  </a:extLst>
                </p:cNvPr>
                <p:cNvSpPr>
                  <a:spLocks noChangeShapeType="1"/>
                </p:cNvSpPr>
                <p:nvPr/>
              </p:nvSpPr>
              <p:spPr bwMode="auto">
                <a:xfrm flipH="1" flipV="1">
                  <a:off x="3324"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0" name="Line 2740">
                  <a:extLst>
                    <a:ext uri="{FF2B5EF4-FFF2-40B4-BE49-F238E27FC236}">
                      <a16:creationId xmlns:a16="http://schemas.microsoft.com/office/drawing/2014/main" id="{2F130FE8-B712-46D3-A203-CFCA97B634F9}"/>
                    </a:ext>
                  </a:extLst>
                </p:cNvPr>
                <p:cNvSpPr>
                  <a:spLocks noChangeShapeType="1"/>
                </p:cNvSpPr>
                <p:nvPr/>
              </p:nvSpPr>
              <p:spPr bwMode="auto">
                <a:xfrm flipH="1" flipV="1">
                  <a:off x="3339"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1" name="Line 2741">
                  <a:extLst>
                    <a:ext uri="{FF2B5EF4-FFF2-40B4-BE49-F238E27FC236}">
                      <a16:creationId xmlns:a16="http://schemas.microsoft.com/office/drawing/2014/main" id="{B0546140-5CA1-40B1-96CE-5A0ED56A3E8B}"/>
                    </a:ext>
                  </a:extLst>
                </p:cNvPr>
                <p:cNvSpPr>
                  <a:spLocks noChangeShapeType="1"/>
                </p:cNvSpPr>
                <p:nvPr/>
              </p:nvSpPr>
              <p:spPr bwMode="auto">
                <a:xfrm flipH="1" flipV="1">
                  <a:off x="3354"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2" name="Line 2742">
                  <a:extLst>
                    <a:ext uri="{FF2B5EF4-FFF2-40B4-BE49-F238E27FC236}">
                      <a16:creationId xmlns:a16="http://schemas.microsoft.com/office/drawing/2014/main" id="{9BFE9E8F-A65F-4057-8CBA-355627472425}"/>
                    </a:ext>
                  </a:extLst>
                </p:cNvPr>
                <p:cNvSpPr>
                  <a:spLocks noChangeShapeType="1"/>
                </p:cNvSpPr>
                <p:nvPr/>
              </p:nvSpPr>
              <p:spPr bwMode="auto">
                <a:xfrm flipH="1" flipV="1">
                  <a:off x="3369"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3" name="Line 2743">
                  <a:extLst>
                    <a:ext uri="{FF2B5EF4-FFF2-40B4-BE49-F238E27FC236}">
                      <a16:creationId xmlns:a16="http://schemas.microsoft.com/office/drawing/2014/main" id="{354F08D0-3265-4488-84A6-1840FF123D7F}"/>
                    </a:ext>
                  </a:extLst>
                </p:cNvPr>
                <p:cNvSpPr>
                  <a:spLocks noChangeShapeType="1"/>
                </p:cNvSpPr>
                <p:nvPr/>
              </p:nvSpPr>
              <p:spPr bwMode="auto">
                <a:xfrm flipH="1" flipV="1">
                  <a:off x="3385"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4" name="Line 2744">
                  <a:extLst>
                    <a:ext uri="{FF2B5EF4-FFF2-40B4-BE49-F238E27FC236}">
                      <a16:creationId xmlns:a16="http://schemas.microsoft.com/office/drawing/2014/main" id="{9A3E9710-BD30-4D5D-91E1-827B65A076D5}"/>
                    </a:ext>
                  </a:extLst>
                </p:cNvPr>
                <p:cNvSpPr>
                  <a:spLocks noChangeShapeType="1"/>
                </p:cNvSpPr>
                <p:nvPr/>
              </p:nvSpPr>
              <p:spPr bwMode="auto">
                <a:xfrm flipH="1" flipV="1">
                  <a:off x="3400"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5" name="Line 2745">
                  <a:extLst>
                    <a:ext uri="{FF2B5EF4-FFF2-40B4-BE49-F238E27FC236}">
                      <a16:creationId xmlns:a16="http://schemas.microsoft.com/office/drawing/2014/main" id="{F395DC2A-9C89-4E59-97B2-DFE9D5A86006}"/>
                    </a:ext>
                  </a:extLst>
                </p:cNvPr>
                <p:cNvSpPr>
                  <a:spLocks noChangeShapeType="1"/>
                </p:cNvSpPr>
                <p:nvPr/>
              </p:nvSpPr>
              <p:spPr bwMode="auto">
                <a:xfrm flipH="1" flipV="1">
                  <a:off x="3415"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6" name="Line 2746">
                  <a:extLst>
                    <a:ext uri="{FF2B5EF4-FFF2-40B4-BE49-F238E27FC236}">
                      <a16:creationId xmlns:a16="http://schemas.microsoft.com/office/drawing/2014/main" id="{9A7AD296-229A-46B8-9490-E79DFFC324F7}"/>
                    </a:ext>
                  </a:extLst>
                </p:cNvPr>
                <p:cNvSpPr>
                  <a:spLocks noChangeShapeType="1"/>
                </p:cNvSpPr>
                <p:nvPr/>
              </p:nvSpPr>
              <p:spPr bwMode="auto">
                <a:xfrm flipH="1" flipV="1">
                  <a:off x="3430"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7" name="Line 2747">
                  <a:extLst>
                    <a:ext uri="{FF2B5EF4-FFF2-40B4-BE49-F238E27FC236}">
                      <a16:creationId xmlns:a16="http://schemas.microsoft.com/office/drawing/2014/main" id="{53804D2E-4F6B-4C61-907C-F5E5D065BF1A}"/>
                    </a:ext>
                  </a:extLst>
                </p:cNvPr>
                <p:cNvSpPr>
                  <a:spLocks noChangeShapeType="1"/>
                </p:cNvSpPr>
                <p:nvPr/>
              </p:nvSpPr>
              <p:spPr bwMode="auto">
                <a:xfrm flipH="1" flipV="1">
                  <a:off x="3445"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8" name="Line 2748">
                  <a:extLst>
                    <a:ext uri="{FF2B5EF4-FFF2-40B4-BE49-F238E27FC236}">
                      <a16:creationId xmlns:a16="http://schemas.microsoft.com/office/drawing/2014/main" id="{595C91D1-C6BC-4C85-8344-186049386416}"/>
                    </a:ext>
                  </a:extLst>
                </p:cNvPr>
                <p:cNvSpPr>
                  <a:spLocks noChangeShapeType="1"/>
                </p:cNvSpPr>
                <p:nvPr/>
              </p:nvSpPr>
              <p:spPr bwMode="auto">
                <a:xfrm flipH="1" flipV="1">
                  <a:off x="3461"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99" name="Line 2749">
                  <a:extLst>
                    <a:ext uri="{FF2B5EF4-FFF2-40B4-BE49-F238E27FC236}">
                      <a16:creationId xmlns:a16="http://schemas.microsoft.com/office/drawing/2014/main" id="{8783973B-6ECC-4E35-96D1-127EFA4AD9A8}"/>
                    </a:ext>
                  </a:extLst>
                </p:cNvPr>
                <p:cNvSpPr>
                  <a:spLocks noChangeShapeType="1"/>
                </p:cNvSpPr>
                <p:nvPr/>
              </p:nvSpPr>
              <p:spPr bwMode="auto">
                <a:xfrm flipH="1" flipV="1">
                  <a:off x="3476"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0" name="Line 2750">
                  <a:extLst>
                    <a:ext uri="{FF2B5EF4-FFF2-40B4-BE49-F238E27FC236}">
                      <a16:creationId xmlns:a16="http://schemas.microsoft.com/office/drawing/2014/main" id="{F88C7D91-C4BE-4CCA-8D11-D2CBC6468DA2}"/>
                    </a:ext>
                  </a:extLst>
                </p:cNvPr>
                <p:cNvSpPr>
                  <a:spLocks noChangeShapeType="1"/>
                </p:cNvSpPr>
                <p:nvPr/>
              </p:nvSpPr>
              <p:spPr bwMode="auto">
                <a:xfrm flipH="1" flipV="1">
                  <a:off x="3491"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1" name="Line 2751">
                  <a:extLst>
                    <a:ext uri="{FF2B5EF4-FFF2-40B4-BE49-F238E27FC236}">
                      <a16:creationId xmlns:a16="http://schemas.microsoft.com/office/drawing/2014/main" id="{A5BEFF65-F464-4CEA-A387-054691F315F6}"/>
                    </a:ext>
                  </a:extLst>
                </p:cNvPr>
                <p:cNvSpPr>
                  <a:spLocks noChangeShapeType="1"/>
                </p:cNvSpPr>
                <p:nvPr/>
              </p:nvSpPr>
              <p:spPr bwMode="auto">
                <a:xfrm flipH="1" flipV="1">
                  <a:off x="3506"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2" name="Line 2752">
                  <a:extLst>
                    <a:ext uri="{FF2B5EF4-FFF2-40B4-BE49-F238E27FC236}">
                      <a16:creationId xmlns:a16="http://schemas.microsoft.com/office/drawing/2014/main" id="{D37D5253-982A-454A-A1DF-F0C65C6200BB}"/>
                    </a:ext>
                  </a:extLst>
                </p:cNvPr>
                <p:cNvSpPr>
                  <a:spLocks noChangeShapeType="1"/>
                </p:cNvSpPr>
                <p:nvPr/>
              </p:nvSpPr>
              <p:spPr bwMode="auto">
                <a:xfrm flipH="1" flipV="1">
                  <a:off x="3521"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3" name="Line 2753">
                  <a:extLst>
                    <a:ext uri="{FF2B5EF4-FFF2-40B4-BE49-F238E27FC236}">
                      <a16:creationId xmlns:a16="http://schemas.microsoft.com/office/drawing/2014/main" id="{040B5B51-89F3-432D-8D56-D0D9A887EA11}"/>
                    </a:ext>
                  </a:extLst>
                </p:cNvPr>
                <p:cNvSpPr>
                  <a:spLocks noChangeShapeType="1"/>
                </p:cNvSpPr>
                <p:nvPr/>
              </p:nvSpPr>
              <p:spPr bwMode="auto">
                <a:xfrm flipH="1" flipV="1">
                  <a:off x="3537"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4" name="Line 2754">
                  <a:extLst>
                    <a:ext uri="{FF2B5EF4-FFF2-40B4-BE49-F238E27FC236}">
                      <a16:creationId xmlns:a16="http://schemas.microsoft.com/office/drawing/2014/main" id="{A41A7A49-79A4-40BB-89B0-A5A6D821748E}"/>
                    </a:ext>
                  </a:extLst>
                </p:cNvPr>
                <p:cNvSpPr>
                  <a:spLocks noChangeShapeType="1"/>
                </p:cNvSpPr>
                <p:nvPr/>
              </p:nvSpPr>
              <p:spPr bwMode="auto">
                <a:xfrm flipH="1" flipV="1">
                  <a:off x="3552"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5" name="Line 2755">
                  <a:extLst>
                    <a:ext uri="{FF2B5EF4-FFF2-40B4-BE49-F238E27FC236}">
                      <a16:creationId xmlns:a16="http://schemas.microsoft.com/office/drawing/2014/main" id="{96E96224-032C-4677-A382-81B0300B33B2}"/>
                    </a:ext>
                  </a:extLst>
                </p:cNvPr>
                <p:cNvSpPr>
                  <a:spLocks noChangeShapeType="1"/>
                </p:cNvSpPr>
                <p:nvPr/>
              </p:nvSpPr>
              <p:spPr bwMode="auto">
                <a:xfrm flipH="1" flipV="1">
                  <a:off x="3567"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6" name="Line 2756">
                  <a:extLst>
                    <a:ext uri="{FF2B5EF4-FFF2-40B4-BE49-F238E27FC236}">
                      <a16:creationId xmlns:a16="http://schemas.microsoft.com/office/drawing/2014/main" id="{1D0D5F31-DA53-4A40-B1B0-1D2C4535D3A2}"/>
                    </a:ext>
                  </a:extLst>
                </p:cNvPr>
                <p:cNvSpPr>
                  <a:spLocks noChangeShapeType="1"/>
                </p:cNvSpPr>
                <p:nvPr/>
              </p:nvSpPr>
              <p:spPr bwMode="auto">
                <a:xfrm flipH="1" flipV="1">
                  <a:off x="3582"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7" name="Line 2757">
                  <a:extLst>
                    <a:ext uri="{FF2B5EF4-FFF2-40B4-BE49-F238E27FC236}">
                      <a16:creationId xmlns:a16="http://schemas.microsoft.com/office/drawing/2014/main" id="{79EAD096-189F-453F-9A60-F0552AAA8286}"/>
                    </a:ext>
                  </a:extLst>
                </p:cNvPr>
                <p:cNvSpPr>
                  <a:spLocks noChangeShapeType="1"/>
                </p:cNvSpPr>
                <p:nvPr/>
              </p:nvSpPr>
              <p:spPr bwMode="auto">
                <a:xfrm flipH="1" flipV="1">
                  <a:off x="3597"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8" name="Line 2758">
                  <a:extLst>
                    <a:ext uri="{FF2B5EF4-FFF2-40B4-BE49-F238E27FC236}">
                      <a16:creationId xmlns:a16="http://schemas.microsoft.com/office/drawing/2014/main" id="{B9D079ED-C2B7-49AC-8B37-E1E534004740}"/>
                    </a:ext>
                  </a:extLst>
                </p:cNvPr>
                <p:cNvSpPr>
                  <a:spLocks noChangeShapeType="1"/>
                </p:cNvSpPr>
                <p:nvPr/>
              </p:nvSpPr>
              <p:spPr bwMode="auto">
                <a:xfrm flipH="1" flipV="1">
                  <a:off x="3613"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09" name="Line 2759">
                  <a:extLst>
                    <a:ext uri="{FF2B5EF4-FFF2-40B4-BE49-F238E27FC236}">
                      <a16:creationId xmlns:a16="http://schemas.microsoft.com/office/drawing/2014/main" id="{CCFBBB15-A036-4C3D-B47F-EAC0420A64B4}"/>
                    </a:ext>
                  </a:extLst>
                </p:cNvPr>
                <p:cNvSpPr>
                  <a:spLocks noChangeShapeType="1"/>
                </p:cNvSpPr>
                <p:nvPr/>
              </p:nvSpPr>
              <p:spPr bwMode="auto">
                <a:xfrm flipH="1" flipV="1">
                  <a:off x="3628"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0" name="Line 2760">
                  <a:extLst>
                    <a:ext uri="{FF2B5EF4-FFF2-40B4-BE49-F238E27FC236}">
                      <a16:creationId xmlns:a16="http://schemas.microsoft.com/office/drawing/2014/main" id="{95DEE0EE-D736-4A3C-826C-D4F27D4C45BF}"/>
                    </a:ext>
                  </a:extLst>
                </p:cNvPr>
                <p:cNvSpPr>
                  <a:spLocks noChangeShapeType="1"/>
                </p:cNvSpPr>
                <p:nvPr/>
              </p:nvSpPr>
              <p:spPr bwMode="auto">
                <a:xfrm flipH="1" flipV="1">
                  <a:off x="3643"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1" name="Line 2761">
                  <a:extLst>
                    <a:ext uri="{FF2B5EF4-FFF2-40B4-BE49-F238E27FC236}">
                      <a16:creationId xmlns:a16="http://schemas.microsoft.com/office/drawing/2014/main" id="{BDF84FFA-16AB-4787-A55F-430D1640B324}"/>
                    </a:ext>
                  </a:extLst>
                </p:cNvPr>
                <p:cNvSpPr>
                  <a:spLocks noChangeShapeType="1"/>
                </p:cNvSpPr>
                <p:nvPr/>
              </p:nvSpPr>
              <p:spPr bwMode="auto">
                <a:xfrm flipH="1" flipV="1">
                  <a:off x="3658"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2" name="Line 2762">
                  <a:extLst>
                    <a:ext uri="{FF2B5EF4-FFF2-40B4-BE49-F238E27FC236}">
                      <a16:creationId xmlns:a16="http://schemas.microsoft.com/office/drawing/2014/main" id="{537E95F7-FD3D-4ABD-A519-C23B57BAD52E}"/>
                    </a:ext>
                  </a:extLst>
                </p:cNvPr>
                <p:cNvSpPr>
                  <a:spLocks noChangeShapeType="1"/>
                </p:cNvSpPr>
                <p:nvPr/>
              </p:nvSpPr>
              <p:spPr bwMode="auto">
                <a:xfrm flipH="1" flipV="1">
                  <a:off x="3673"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3" name="Line 2763">
                  <a:extLst>
                    <a:ext uri="{FF2B5EF4-FFF2-40B4-BE49-F238E27FC236}">
                      <a16:creationId xmlns:a16="http://schemas.microsoft.com/office/drawing/2014/main" id="{DBB77073-4FC5-4459-99AB-920A2852D21A}"/>
                    </a:ext>
                  </a:extLst>
                </p:cNvPr>
                <p:cNvSpPr>
                  <a:spLocks noChangeShapeType="1"/>
                </p:cNvSpPr>
                <p:nvPr/>
              </p:nvSpPr>
              <p:spPr bwMode="auto">
                <a:xfrm flipH="1" flipV="1">
                  <a:off x="3689"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4" name="Line 2764">
                  <a:extLst>
                    <a:ext uri="{FF2B5EF4-FFF2-40B4-BE49-F238E27FC236}">
                      <a16:creationId xmlns:a16="http://schemas.microsoft.com/office/drawing/2014/main" id="{3ECE7CC6-7981-42D4-98FC-237ACC54D6B8}"/>
                    </a:ext>
                  </a:extLst>
                </p:cNvPr>
                <p:cNvSpPr>
                  <a:spLocks noChangeShapeType="1"/>
                </p:cNvSpPr>
                <p:nvPr/>
              </p:nvSpPr>
              <p:spPr bwMode="auto">
                <a:xfrm flipH="1" flipV="1">
                  <a:off x="3704"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5" name="Line 2765">
                  <a:extLst>
                    <a:ext uri="{FF2B5EF4-FFF2-40B4-BE49-F238E27FC236}">
                      <a16:creationId xmlns:a16="http://schemas.microsoft.com/office/drawing/2014/main" id="{5194FF41-74B1-4504-A430-D76FEBC2EF9C}"/>
                    </a:ext>
                  </a:extLst>
                </p:cNvPr>
                <p:cNvSpPr>
                  <a:spLocks noChangeShapeType="1"/>
                </p:cNvSpPr>
                <p:nvPr/>
              </p:nvSpPr>
              <p:spPr bwMode="auto">
                <a:xfrm flipH="1" flipV="1">
                  <a:off x="3719"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6" name="Line 2766">
                  <a:extLst>
                    <a:ext uri="{FF2B5EF4-FFF2-40B4-BE49-F238E27FC236}">
                      <a16:creationId xmlns:a16="http://schemas.microsoft.com/office/drawing/2014/main" id="{A4783D8A-1C48-4F17-B0A8-751154E074C7}"/>
                    </a:ext>
                  </a:extLst>
                </p:cNvPr>
                <p:cNvSpPr>
                  <a:spLocks noChangeShapeType="1"/>
                </p:cNvSpPr>
                <p:nvPr/>
              </p:nvSpPr>
              <p:spPr bwMode="auto">
                <a:xfrm flipH="1" flipV="1">
                  <a:off x="3734"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7" name="Line 2767">
                  <a:extLst>
                    <a:ext uri="{FF2B5EF4-FFF2-40B4-BE49-F238E27FC236}">
                      <a16:creationId xmlns:a16="http://schemas.microsoft.com/office/drawing/2014/main" id="{F755A3B3-7C1C-4DF7-9161-FF00DF9281B8}"/>
                    </a:ext>
                  </a:extLst>
                </p:cNvPr>
                <p:cNvSpPr>
                  <a:spLocks noChangeShapeType="1"/>
                </p:cNvSpPr>
                <p:nvPr/>
              </p:nvSpPr>
              <p:spPr bwMode="auto">
                <a:xfrm flipH="1" flipV="1">
                  <a:off x="3749"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8" name="Line 2768">
                  <a:extLst>
                    <a:ext uri="{FF2B5EF4-FFF2-40B4-BE49-F238E27FC236}">
                      <a16:creationId xmlns:a16="http://schemas.microsoft.com/office/drawing/2014/main" id="{B83D2872-9C16-4179-BB69-3B456F8EF81A}"/>
                    </a:ext>
                  </a:extLst>
                </p:cNvPr>
                <p:cNvSpPr>
                  <a:spLocks noChangeShapeType="1"/>
                </p:cNvSpPr>
                <p:nvPr/>
              </p:nvSpPr>
              <p:spPr bwMode="auto">
                <a:xfrm flipH="1" flipV="1">
                  <a:off x="3765"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19" name="Line 2769">
                  <a:extLst>
                    <a:ext uri="{FF2B5EF4-FFF2-40B4-BE49-F238E27FC236}">
                      <a16:creationId xmlns:a16="http://schemas.microsoft.com/office/drawing/2014/main" id="{A4CD779C-2762-45A5-8C7D-8AE6C187D24B}"/>
                    </a:ext>
                  </a:extLst>
                </p:cNvPr>
                <p:cNvSpPr>
                  <a:spLocks noChangeShapeType="1"/>
                </p:cNvSpPr>
                <p:nvPr/>
              </p:nvSpPr>
              <p:spPr bwMode="auto">
                <a:xfrm flipH="1" flipV="1">
                  <a:off x="3780"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0" name="Line 2770">
                  <a:extLst>
                    <a:ext uri="{FF2B5EF4-FFF2-40B4-BE49-F238E27FC236}">
                      <a16:creationId xmlns:a16="http://schemas.microsoft.com/office/drawing/2014/main" id="{7E9629A2-0A30-4CE6-BB1D-7B82CB76C687}"/>
                    </a:ext>
                  </a:extLst>
                </p:cNvPr>
                <p:cNvSpPr>
                  <a:spLocks noChangeShapeType="1"/>
                </p:cNvSpPr>
                <p:nvPr/>
              </p:nvSpPr>
              <p:spPr bwMode="auto">
                <a:xfrm flipH="1" flipV="1">
                  <a:off x="3795"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1" name="Line 2771">
                  <a:extLst>
                    <a:ext uri="{FF2B5EF4-FFF2-40B4-BE49-F238E27FC236}">
                      <a16:creationId xmlns:a16="http://schemas.microsoft.com/office/drawing/2014/main" id="{7E7742F4-82AF-4F5A-9EB5-D2C18816D577}"/>
                    </a:ext>
                  </a:extLst>
                </p:cNvPr>
                <p:cNvSpPr>
                  <a:spLocks noChangeShapeType="1"/>
                </p:cNvSpPr>
                <p:nvPr/>
              </p:nvSpPr>
              <p:spPr bwMode="auto">
                <a:xfrm flipH="1" flipV="1">
                  <a:off x="3810"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2" name="Line 2772">
                  <a:extLst>
                    <a:ext uri="{FF2B5EF4-FFF2-40B4-BE49-F238E27FC236}">
                      <a16:creationId xmlns:a16="http://schemas.microsoft.com/office/drawing/2014/main" id="{07A3E60B-A311-4372-A19E-D16E52E43D2E}"/>
                    </a:ext>
                  </a:extLst>
                </p:cNvPr>
                <p:cNvSpPr>
                  <a:spLocks noChangeShapeType="1"/>
                </p:cNvSpPr>
                <p:nvPr/>
              </p:nvSpPr>
              <p:spPr bwMode="auto">
                <a:xfrm flipH="1" flipV="1">
                  <a:off x="3825"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3" name="Line 2773">
                  <a:extLst>
                    <a:ext uri="{FF2B5EF4-FFF2-40B4-BE49-F238E27FC236}">
                      <a16:creationId xmlns:a16="http://schemas.microsoft.com/office/drawing/2014/main" id="{D2B49F8E-A4C8-4304-8360-FBB878DD213B}"/>
                    </a:ext>
                  </a:extLst>
                </p:cNvPr>
                <p:cNvSpPr>
                  <a:spLocks noChangeShapeType="1"/>
                </p:cNvSpPr>
                <p:nvPr/>
              </p:nvSpPr>
              <p:spPr bwMode="auto">
                <a:xfrm flipH="1" flipV="1">
                  <a:off x="3841"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4" name="Line 2774">
                  <a:extLst>
                    <a:ext uri="{FF2B5EF4-FFF2-40B4-BE49-F238E27FC236}">
                      <a16:creationId xmlns:a16="http://schemas.microsoft.com/office/drawing/2014/main" id="{ABBE2AA2-2DE1-48A2-B07E-3775D1C68334}"/>
                    </a:ext>
                  </a:extLst>
                </p:cNvPr>
                <p:cNvSpPr>
                  <a:spLocks noChangeShapeType="1"/>
                </p:cNvSpPr>
                <p:nvPr/>
              </p:nvSpPr>
              <p:spPr bwMode="auto">
                <a:xfrm flipH="1" flipV="1">
                  <a:off x="3856"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5" name="Line 2775">
                  <a:extLst>
                    <a:ext uri="{FF2B5EF4-FFF2-40B4-BE49-F238E27FC236}">
                      <a16:creationId xmlns:a16="http://schemas.microsoft.com/office/drawing/2014/main" id="{ECEB688E-B149-4BDF-B836-D2A9DBCBE956}"/>
                    </a:ext>
                  </a:extLst>
                </p:cNvPr>
                <p:cNvSpPr>
                  <a:spLocks noChangeShapeType="1"/>
                </p:cNvSpPr>
                <p:nvPr/>
              </p:nvSpPr>
              <p:spPr bwMode="auto">
                <a:xfrm flipH="1" flipV="1">
                  <a:off x="3871"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6" name="Line 2776">
                  <a:extLst>
                    <a:ext uri="{FF2B5EF4-FFF2-40B4-BE49-F238E27FC236}">
                      <a16:creationId xmlns:a16="http://schemas.microsoft.com/office/drawing/2014/main" id="{7C175F94-77E2-4F17-9ED2-68CEB11F72A5}"/>
                    </a:ext>
                  </a:extLst>
                </p:cNvPr>
                <p:cNvSpPr>
                  <a:spLocks noChangeShapeType="1"/>
                </p:cNvSpPr>
                <p:nvPr/>
              </p:nvSpPr>
              <p:spPr bwMode="auto">
                <a:xfrm flipH="1" flipV="1">
                  <a:off x="3886"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7" name="Line 2777">
                  <a:extLst>
                    <a:ext uri="{FF2B5EF4-FFF2-40B4-BE49-F238E27FC236}">
                      <a16:creationId xmlns:a16="http://schemas.microsoft.com/office/drawing/2014/main" id="{A59E8266-FEC5-4BBD-8DBC-588C67AA32B3}"/>
                    </a:ext>
                  </a:extLst>
                </p:cNvPr>
                <p:cNvSpPr>
                  <a:spLocks noChangeShapeType="1"/>
                </p:cNvSpPr>
                <p:nvPr/>
              </p:nvSpPr>
              <p:spPr bwMode="auto">
                <a:xfrm flipH="1" flipV="1">
                  <a:off x="3901"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8" name="Line 2778">
                  <a:extLst>
                    <a:ext uri="{FF2B5EF4-FFF2-40B4-BE49-F238E27FC236}">
                      <a16:creationId xmlns:a16="http://schemas.microsoft.com/office/drawing/2014/main" id="{1F2A5B1B-6A37-40EA-99FD-96DA185CE891}"/>
                    </a:ext>
                  </a:extLst>
                </p:cNvPr>
                <p:cNvSpPr>
                  <a:spLocks noChangeShapeType="1"/>
                </p:cNvSpPr>
                <p:nvPr/>
              </p:nvSpPr>
              <p:spPr bwMode="auto">
                <a:xfrm flipH="1" flipV="1">
                  <a:off x="3917"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29" name="Line 2779">
                  <a:extLst>
                    <a:ext uri="{FF2B5EF4-FFF2-40B4-BE49-F238E27FC236}">
                      <a16:creationId xmlns:a16="http://schemas.microsoft.com/office/drawing/2014/main" id="{8A190E68-FE31-4C0D-8BF0-6B17AA4D6900}"/>
                    </a:ext>
                  </a:extLst>
                </p:cNvPr>
                <p:cNvSpPr>
                  <a:spLocks noChangeShapeType="1"/>
                </p:cNvSpPr>
                <p:nvPr/>
              </p:nvSpPr>
              <p:spPr bwMode="auto">
                <a:xfrm flipH="1" flipV="1">
                  <a:off x="3932"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0" name="Line 2780">
                  <a:extLst>
                    <a:ext uri="{FF2B5EF4-FFF2-40B4-BE49-F238E27FC236}">
                      <a16:creationId xmlns:a16="http://schemas.microsoft.com/office/drawing/2014/main" id="{E1C90CA0-7FB8-4980-96A5-E5D7E5919075}"/>
                    </a:ext>
                  </a:extLst>
                </p:cNvPr>
                <p:cNvSpPr>
                  <a:spLocks noChangeShapeType="1"/>
                </p:cNvSpPr>
                <p:nvPr/>
              </p:nvSpPr>
              <p:spPr bwMode="auto">
                <a:xfrm flipH="1" flipV="1">
                  <a:off x="3947"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1" name="Line 2781">
                  <a:extLst>
                    <a:ext uri="{FF2B5EF4-FFF2-40B4-BE49-F238E27FC236}">
                      <a16:creationId xmlns:a16="http://schemas.microsoft.com/office/drawing/2014/main" id="{6E7D699D-53C0-4E54-9EE9-6DF10FFC0C18}"/>
                    </a:ext>
                  </a:extLst>
                </p:cNvPr>
                <p:cNvSpPr>
                  <a:spLocks noChangeShapeType="1"/>
                </p:cNvSpPr>
                <p:nvPr/>
              </p:nvSpPr>
              <p:spPr bwMode="auto">
                <a:xfrm flipH="1" flipV="1">
                  <a:off x="3962"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2" name="Line 2782">
                  <a:extLst>
                    <a:ext uri="{FF2B5EF4-FFF2-40B4-BE49-F238E27FC236}">
                      <a16:creationId xmlns:a16="http://schemas.microsoft.com/office/drawing/2014/main" id="{A31C8E52-8DA0-44E6-AD48-77240426B3E0}"/>
                    </a:ext>
                  </a:extLst>
                </p:cNvPr>
                <p:cNvSpPr>
                  <a:spLocks noChangeShapeType="1"/>
                </p:cNvSpPr>
                <p:nvPr/>
              </p:nvSpPr>
              <p:spPr bwMode="auto">
                <a:xfrm flipH="1" flipV="1">
                  <a:off x="3977"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3" name="Line 2783">
                  <a:extLst>
                    <a:ext uri="{FF2B5EF4-FFF2-40B4-BE49-F238E27FC236}">
                      <a16:creationId xmlns:a16="http://schemas.microsoft.com/office/drawing/2014/main" id="{580090EF-1A25-4173-9F00-B9042FC6C2E8}"/>
                    </a:ext>
                  </a:extLst>
                </p:cNvPr>
                <p:cNvSpPr>
                  <a:spLocks noChangeShapeType="1"/>
                </p:cNvSpPr>
                <p:nvPr/>
              </p:nvSpPr>
              <p:spPr bwMode="auto">
                <a:xfrm flipH="1" flipV="1">
                  <a:off x="3993"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4" name="Line 2784">
                  <a:extLst>
                    <a:ext uri="{FF2B5EF4-FFF2-40B4-BE49-F238E27FC236}">
                      <a16:creationId xmlns:a16="http://schemas.microsoft.com/office/drawing/2014/main" id="{AD19D05D-2A7A-4F88-92C6-A43B13B13177}"/>
                    </a:ext>
                  </a:extLst>
                </p:cNvPr>
                <p:cNvSpPr>
                  <a:spLocks noChangeShapeType="1"/>
                </p:cNvSpPr>
                <p:nvPr/>
              </p:nvSpPr>
              <p:spPr bwMode="auto">
                <a:xfrm flipH="1" flipV="1">
                  <a:off x="4008"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5" name="Line 2785">
                  <a:extLst>
                    <a:ext uri="{FF2B5EF4-FFF2-40B4-BE49-F238E27FC236}">
                      <a16:creationId xmlns:a16="http://schemas.microsoft.com/office/drawing/2014/main" id="{F723AEC6-EC1E-4D7B-9566-3022AA256B6D}"/>
                    </a:ext>
                  </a:extLst>
                </p:cNvPr>
                <p:cNvSpPr>
                  <a:spLocks noChangeShapeType="1"/>
                </p:cNvSpPr>
                <p:nvPr/>
              </p:nvSpPr>
              <p:spPr bwMode="auto">
                <a:xfrm flipH="1" flipV="1">
                  <a:off x="4023"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6" name="Line 2786">
                  <a:extLst>
                    <a:ext uri="{FF2B5EF4-FFF2-40B4-BE49-F238E27FC236}">
                      <a16:creationId xmlns:a16="http://schemas.microsoft.com/office/drawing/2014/main" id="{301F5A4F-077D-4B00-8C20-D97E9859A6D7}"/>
                    </a:ext>
                  </a:extLst>
                </p:cNvPr>
                <p:cNvSpPr>
                  <a:spLocks noChangeShapeType="1"/>
                </p:cNvSpPr>
                <p:nvPr/>
              </p:nvSpPr>
              <p:spPr bwMode="auto">
                <a:xfrm flipH="1" flipV="1">
                  <a:off x="4038"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7" name="Line 2787">
                  <a:extLst>
                    <a:ext uri="{FF2B5EF4-FFF2-40B4-BE49-F238E27FC236}">
                      <a16:creationId xmlns:a16="http://schemas.microsoft.com/office/drawing/2014/main" id="{55A50FAD-57D0-4727-B402-53C18D8F3BCE}"/>
                    </a:ext>
                  </a:extLst>
                </p:cNvPr>
                <p:cNvSpPr>
                  <a:spLocks noChangeShapeType="1"/>
                </p:cNvSpPr>
                <p:nvPr/>
              </p:nvSpPr>
              <p:spPr bwMode="auto">
                <a:xfrm flipH="1" flipV="1">
                  <a:off x="4053"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8" name="Line 2788">
                  <a:extLst>
                    <a:ext uri="{FF2B5EF4-FFF2-40B4-BE49-F238E27FC236}">
                      <a16:creationId xmlns:a16="http://schemas.microsoft.com/office/drawing/2014/main" id="{A3205E90-DDA7-4631-992F-802A979D3BD1}"/>
                    </a:ext>
                  </a:extLst>
                </p:cNvPr>
                <p:cNvSpPr>
                  <a:spLocks noChangeShapeType="1"/>
                </p:cNvSpPr>
                <p:nvPr/>
              </p:nvSpPr>
              <p:spPr bwMode="auto">
                <a:xfrm flipH="1" flipV="1">
                  <a:off x="4069"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39" name="Line 2789">
                  <a:extLst>
                    <a:ext uri="{FF2B5EF4-FFF2-40B4-BE49-F238E27FC236}">
                      <a16:creationId xmlns:a16="http://schemas.microsoft.com/office/drawing/2014/main" id="{06C70723-9C4F-4FFD-914C-5884FEFF24B9}"/>
                    </a:ext>
                  </a:extLst>
                </p:cNvPr>
                <p:cNvSpPr>
                  <a:spLocks noChangeShapeType="1"/>
                </p:cNvSpPr>
                <p:nvPr/>
              </p:nvSpPr>
              <p:spPr bwMode="auto">
                <a:xfrm flipH="1" flipV="1">
                  <a:off x="4084"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0" name="Line 2790">
                  <a:extLst>
                    <a:ext uri="{FF2B5EF4-FFF2-40B4-BE49-F238E27FC236}">
                      <a16:creationId xmlns:a16="http://schemas.microsoft.com/office/drawing/2014/main" id="{E3B35216-EEC8-4E14-98AE-51CD8CC6606D}"/>
                    </a:ext>
                  </a:extLst>
                </p:cNvPr>
                <p:cNvSpPr>
                  <a:spLocks noChangeShapeType="1"/>
                </p:cNvSpPr>
                <p:nvPr/>
              </p:nvSpPr>
              <p:spPr bwMode="auto">
                <a:xfrm flipH="1" flipV="1">
                  <a:off x="4099"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1" name="Line 2791">
                  <a:extLst>
                    <a:ext uri="{FF2B5EF4-FFF2-40B4-BE49-F238E27FC236}">
                      <a16:creationId xmlns:a16="http://schemas.microsoft.com/office/drawing/2014/main" id="{5D646F6B-14B3-43C2-9AE7-70A42F1F1B55}"/>
                    </a:ext>
                  </a:extLst>
                </p:cNvPr>
                <p:cNvSpPr>
                  <a:spLocks noChangeShapeType="1"/>
                </p:cNvSpPr>
                <p:nvPr/>
              </p:nvSpPr>
              <p:spPr bwMode="auto">
                <a:xfrm flipH="1" flipV="1">
                  <a:off x="4114"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2" name="Line 2792">
                  <a:extLst>
                    <a:ext uri="{FF2B5EF4-FFF2-40B4-BE49-F238E27FC236}">
                      <a16:creationId xmlns:a16="http://schemas.microsoft.com/office/drawing/2014/main" id="{93149055-CC15-476A-87E1-05A1491D1A82}"/>
                    </a:ext>
                  </a:extLst>
                </p:cNvPr>
                <p:cNvSpPr>
                  <a:spLocks noChangeShapeType="1"/>
                </p:cNvSpPr>
                <p:nvPr/>
              </p:nvSpPr>
              <p:spPr bwMode="auto">
                <a:xfrm flipH="1" flipV="1">
                  <a:off x="4129"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3" name="Line 2793">
                  <a:extLst>
                    <a:ext uri="{FF2B5EF4-FFF2-40B4-BE49-F238E27FC236}">
                      <a16:creationId xmlns:a16="http://schemas.microsoft.com/office/drawing/2014/main" id="{5E36BF4F-0918-4E37-8DCB-0760D098634F}"/>
                    </a:ext>
                  </a:extLst>
                </p:cNvPr>
                <p:cNvSpPr>
                  <a:spLocks noChangeShapeType="1"/>
                </p:cNvSpPr>
                <p:nvPr/>
              </p:nvSpPr>
              <p:spPr bwMode="auto">
                <a:xfrm flipH="1" flipV="1">
                  <a:off x="4145"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4" name="Line 2794">
                  <a:extLst>
                    <a:ext uri="{FF2B5EF4-FFF2-40B4-BE49-F238E27FC236}">
                      <a16:creationId xmlns:a16="http://schemas.microsoft.com/office/drawing/2014/main" id="{36EA1060-DBDF-47C3-9CC4-FDEC5436814B}"/>
                    </a:ext>
                  </a:extLst>
                </p:cNvPr>
                <p:cNvSpPr>
                  <a:spLocks noChangeShapeType="1"/>
                </p:cNvSpPr>
                <p:nvPr/>
              </p:nvSpPr>
              <p:spPr bwMode="auto">
                <a:xfrm flipH="1" flipV="1">
                  <a:off x="4160"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5" name="Line 2795">
                  <a:extLst>
                    <a:ext uri="{FF2B5EF4-FFF2-40B4-BE49-F238E27FC236}">
                      <a16:creationId xmlns:a16="http://schemas.microsoft.com/office/drawing/2014/main" id="{AF3920F8-1D01-415D-BD53-B1260E836813}"/>
                    </a:ext>
                  </a:extLst>
                </p:cNvPr>
                <p:cNvSpPr>
                  <a:spLocks noChangeShapeType="1"/>
                </p:cNvSpPr>
                <p:nvPr/>
              </p:nvSpPr>
              <p:spPr bwMode="auto">
                <a:xfrm flipH="1" flipV="1">
                  <a:off x="4175"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6" name="Line 2796">
                  <a:extLst>
                    <a:ext uri="{FF2B5EF4-FFF2-40B4-BE49-F238E27FC236}">
                      <a16:creationId xmlns:a16="http://schemas.microsoft.com/office/drawing/2014/main" id="{89F850BE-8483-4704-B72D-798C8591A079}"/>
                    </a:ext>
                  </a:extLst>
                </p:cNvPr>
                <p:cNvSpPr>
                  <a:spLocks noChangeShapeType="1"/>
                </p:cNvSpPr>
                <p:nvPr/>
              </p:nvSpPr>
              <p:spPr bwMode="auto">
                <a:xfrm flipH="1" flipV="1">
                  <a:off x="4190"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7" name="Line 2797">
                  <a:extLst>
                    <a:ext uri="{FF2B5EF4-FFF2-40B4-BE49-F238E27FC236}">
                      <a16:creationId xmlns:a16="http://schemas.microsoft.com/office/drawing/2014/main" id="{66D594F1-9528-4A16-97C5-4C5AAD2681D5}"/>
                    </a:ext>
                  </a:extLst>
                </p:cNvPr>
                <p:cNvSpPr>
                  <a:spLocks noChangeShapeType="1"/>
                </p:cNvSpPr>
                <p:nvPr/>
              </p:nvSpPr>
              <p:spPr bwMode="auto">
                <a:xfrm flipH="1" flipV="1">
                  <a:off x="4205"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8" name="Line 2798">
                  <a:extLst>
                    <a:ext uri="{FF2B5EF4-FFF2-40B4-BE49-F238E27FC236}">
                      <a16:creationId xmlns:a16="http://schemas.microsoft.com/office/drawing/2014/main" id="{16C87218-3498-4FEF-8C03-4A6780FB3211}"/>
                    </a:ext>
                  </a:extLst>
                </p:cNvPr>
                <p:cNvSpPr>
                  <a:spLocks noChangeShapeType="1"/>
                </p:cNvSpPr>
                <p:nvPr/>
              </p:nvSpPr>
              <p:spPr bwMode="auto">
                <a:xfrm flipH="1" flipV="1">
                  <a:off x="4221"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49" name="Line 2799">
                  <a:extLst>
                    <a:ext uri="{FF2B5EF4-FFF2-40B4-BE49-F238E27FC236}">
                      <a16:creationId xmlns:a16="http://schemas.microsoft.com/office/drawing/2014/main" id="{00985834-E14B-4B03-A7AE-F783B7A37E71}"/>
                    </a:ext>
                  </a:extLst>
                </p:cNvPr>
                <p:cNvSpPr>
                  <a:spLocks noChangeShapeType="1"/>
                </p:cNvSpPr>
                <p:nvPr/>
              </p:nvSpPr>
              <p:spPr bwMode="auto">
                <a:xfrm flipH="1" flipV="1">
                  <a:off x="4236"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0" name="Line 2800">
                  <a:extLst>
                    <a:ext uri="{FF2B5EF4-FFF2-40B4-BE49-F238E27FC236}">
                      <a16:creationId xmlns:a16="http://schemas.microsoft.com/office/drawing/2014/main" id="{6AF66676-EBA0-4AF9-A4A9-DFFFB3F5CF88}"/>
                    </a:ext>
                  </a:extLst>
                </p:cNvPr>
                <p:cNvSpPr>
                  <a:spLocks noChangeShapeType="1"/>
                </p:cNvSpPr>
                <p:nvPr/>
              </p:nvSpPr>
              <p:spPr bwMode="auto">
                <a:xfrm flipH="1" flipV="1">
                  <a:off x="4251"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1" name="Line 2801">
                  <a:extLst>
                    <a:ext uri="{FF2B5EF4-FFF2-40B4-BE49-F238E27FC236}">
                      <a16:creationId xmlns:a16="http://schemas.microsoft.com/office/drawing/2014/main" id="{AF8D6F0C-6DF7-4137-BE31-21FC3336CCF9}"/>
                    </a:ext>
                  </a:extLst>
                </p:cNvPr>
                <p:cNvSpPr>
                  <a:spLocks noChangeShapeType="1"/>
                </p:cNvSpPr>
                <p:nvPr/>
              </p:nvSpPr>
              <p:spPr bwMode="auto">
                <a:xfrm flipH="1" flipV="1">
                  <a:off x="4266"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2" name="Line 2802">
                  <a:extLst>
                    <a:ext uri="{FF2B5EF4-FFF2-40B4-BE49-F238E27FC236}">
                      <a16:creationId xmlns:a16="http://schemas.microsoft.com/office/drawing/2014/main" id="{BDA80CD9-D861-4F91-96F7-8968701789B9}"/>
                    </a:ext>
                  </a:extLst>
                </p:cNvPr>
                <p:cNvSpPr>
                  <a:spLocks noChangeShapeType="1"/>
                </p:cNvSpPr>
                <p:nvPr/>
              </p:nvSpPr>
              <p:spPr bwMode="auto">
                <a:xfrm flipH="1" flipV="1">
                  <a:off x="4281"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3" name="Line 2803">
                  <a:extLst>
                    <a:ext uri="{FF2B5EF4-FFF2-40B4-BE49-F238E27FC236}">
                      <a16:creationId xmlns:a16="http://schemas.microsoft.com/office/drawing/2014/main" id="{0EDBE7C1-879E-48D5-AAF6-BF0EC0259C82}"/>
                    </a:ext>
                  </a:extLst>
                </p:cNvPr>
                <p:cNvSpPr>
                  <a:spLocks noChangeShapeType="1"/>
                </p:cNvSpPr>
                <p:nvPr/>
              </p:nvSpPr>
              <p:spPr bwMode="auto">
                <a:xfrm flipH="1" flipV="1">
                  <a:off x="4297"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4" name="Line 2804">
                  <a:extLst>
                    <a:ext uri="{FF2B5EF4-FFF2-40B4-BE49-F238E27FC236}">
                      <a16:creationId xmlns:a16="http://schemas.microsoft.com/office/drawing/2014/main" id="{435F4C6A-4B50-4878-B4C1-94C9279FF42A}"/>
                    </a:ext>
                  </a:extLst>
                </p:cNvPr>
                <p:cNvSpPr>
                  <a:spLocks noChangeShapeType="1"/>
                </p:cNvSpPr>
                <p:nvPr/>
              </p:nvSpPr>
              <p:spPr bwMode="auto">
                <a:xfrm flipH="1" flipV="1">
                  <a:off x="4312"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5" name="Line 2805">
                  <a:extLst>
                    <a:ext uri="{FF2B5EF4-FFF2-40B4-BE49-F238E27FC236}">
                      <a16:creationId xmlns:a16="http://schemas.microsoft.com/office/drawing/2014/main" id="{39EDBF1F-C035-4949-9073-F25951334A6C}"/>
                    </a:ext>
                  </a:extLst>
                </p:cNvPr>
                <p:cNvSpPr>
                  <a:spLocks noChangeShapeType="1"/>
                </p:cNvSpPr>
                <p:nvPr/>
              </p:nvSpPr>
              <p:spPr bwMode="auto">
                <a:xfrm flipH="1" flipV="1">
                  <a:off x="4327"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6" name="Line 2806">
                  <a:extLst>
                    <a:ext uri="{FF2B5EF4-FFF2-40B4-BE49-F238E27FC236}">
                      <a16:creationId xmlns:a16="http://schemas.microsoft.com/office/drawing/2014/main" id="{EB6F3B46-9E7D-496D-B2B2-B25D387EC765}"/>
                    </a:ext>
                  </a:extLst>
                </p:cNvPr>
                <p:cNvSpPr>
                  <a:spLocks noChangeShapeType="1"/>
                </p:cNvSpPr>
                <p:nvPr/>
              </p:nvSpPr>
              <p:spPr bwMode="auto">
                <a:xfrm flipH="1" flipV="1">
                  <a:off x="4342"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7" name="Line 2807">
                  <a:extLst>
                    <a:ext uri="{FF2B5EF4-FFF2-40B4-BE49-F238E27FC236}">
                      <a16:creationId xmlns:a16="http://schemas.microsoft.com/office/drawing/2014/main" id="{53599ABF-1C10-4EC8-B814-A7C58617BD10}"/>
                    </a:ext>
                  </a:extLst>
                </p:cNvPr>
                <p:cNvSpPr>
                  <a:spLocks noChangeShapeType="1"/>
                </p:cNvSpPr>
                <p:nvPr/>
              </p:nvSpPr>
              <p:spPr bwMode="auto">
                <a:xfrm flipH="1" flipV="1">
                  <a:off x="4357"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8" name="Line 2808">
                  <a:extLst>
                    <a:ext uri="{FF2B5EF4-FFF2-40B4-BE49-F238E27FC236}">
                      <a16:creationId xmlns:a16="http://schemas.microsoft.com/office/drawing/2014/main" id="{CFF4A331-413F-460A-99DA-8B374A8387A6}"/>
                    </a:ext>
                  </a:extLst>
                </p:cNvPr>
                <p:cNvSpPr>
                  <a:spLocks noChangeShapeType="1"/>
                </p:cNvSpPr>
                <p:nvPr/>
              </p:nvSpPr>
              <p:spPr bwMode="auto">
                <a:xfrm flipH="1" flipV="1">
                  <a:off x="4373"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59" name="Line 2809">
                  <a:extLst>
                    <a:ext uri="{FF2B5EF4-FFF2-40B4-BE49-F238E27FC236}">
                      <a16:creationId xmlns:a16="http://schemas.microsoft.com/office/drawing/2014/main" id="{4C4A84E3-BB19-475A-9B77-442AC79CC3FB}"/>
                    </a:ext>
                  </a:extLst>
                </p:cNvPr>
                <p:cNvSpPr>
                  <a:spLocks noChangeShapeType="1"/>
                </p:cNvSpPr>
                <p:nvPr/>
              </p:nvSpPr>
              <p:spPr bwMode="auto">
                <a:xfrm flipH="1" flipV="1">
                  <a:off x="4388"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60" name="Line 2810">
                  <a:extLst>
                    <a:ext uri="{FF2B5EF4-FFF2-40B4-BE49-F238E27FC236}">
                      <a16:creationId xmlns:a16="http://schemas.microsoft.com/office/drawing/2014/main" id="{32A56CB4-B63F-44D5-9872-B0E4D2F3E23B}"/>
                    </a:ext>
                  </a:extLst>
                </p:cNvPr>
                <p:cNvSpPr>
                  <a:spLocks noChangeShapeType="1"/>
                </p:cNvSpPr>
                <p:nvPr/>
              </p:nvSpPr>
              <p:spPr bwMode="auto">
                <a:xfrm flipH="1" flipV="1">
                  <a:off x="4403"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61" name="Line 2811">
                  <a:extLst>
                    <a:ext uri="{FF2B5EF4-FFF2-40B4-BE49-F238E27FC236}">
                      <a16:creationId xmlns:a16="http://schemas.microsoft.com/office/drawing/2014/main" id="{C308728B-8640-4BC4-AD6A-95B072B7CAA5}"/>
                    </a:ext>
                  </a:extLst>
                </p:cNvPr>
                <p:cNvSpPr>
                  <a:spLocks noChangeShapeType="1"/>
                </p:cNvSpPr>
                <p:nvPr/>
              </p:nvSpPr>
              <p:spPr bwMode="auto">
                <a:xfrm flipH="1" flipV="1">
                  <a:off x="4418"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62" name="Line 2812">
                  <a:extLst>
                    <a:ext uri="{FF2B5EF4-FFF2-40B4-BE49-F238E27FC236}">
                      <a16:creationId xmlns:a16="http://schemas.microsoft.com/office/drawing/2014/main" id="{6FE770DA-5563-4864-969A-6D43373EA1FC}"/>
                    </a:ext>
                  </a:extLst>
                </p:cNvPr>
                <p:cNvSpPr>
                  <a:spLocks noChangeShapeType="1"/>
                </p:cNvSpPr>
                <p:nvPr/>
              </p:nvSpPr>
              <p:spPr bwMode="auto">
                <a:xfrm flipH="1" flipV="1">
                  <a:off x="4434"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63" name="Line 2813">
                  <a:extLst>
                    <a:ext uri="{FF2B5EF4-FFF2-40B4-BE49-F238E27FC236}">
                      <a16:creationId xmlns:a16="http://schemas.microsoft.com/office/drawing/2014/main" id="{EA48A2EF-E3F2-4E64-8A6C-54D890A94401}"/>
                    </a:ext>
                  </a:extLst>
                </p:cNvPr>
                <p:cNvSpPr>
                  <a:spLocks noChangeShapeType="1"/>
                </p:cNvSpPr>
                <p:nvPr/>
              </p:nvSpPr>
              <p:spPr bwMode="auto">
                <a:xfrm flipH="1" flipV="1">
                  <a:off x="4449"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64" name="Line 2814">
                  <a:extLst>
                    <a:ext uri="{FF2B5EF4-FFF2-40B4-BE49-F238E27FC236}">
                      <a16:creationId xmlns:a16="http://schemas.microsoft.com/office/drawing/2014/main" id="{45FF5879-1D75-46EA-AD43-CFE7F6F5CD4D}"/>
                    </a:ext>
                  </a:extLst>
                </p:cNvPr>
                <p:cNvSpPr>
                  <a:spLocks noChangeShapeType="1"/>
                </p:cNvSpPr>
                <p:nvPr/>
              </p:nvSpPr>
              <p:spPr bwMode="auto">
                <a:xfrm flipH="1" flipV="1">
                  <a:off x="4464"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65" name="Line 2815">
                  <a:extLst>
                    <a:ext uri="{FF2B5EF4-FFF2-40B4-BE49-F238E27FC236}">
                      <a16:creationId xmlns:a16="http://schemas.microsoft.com/office/drawing/2014/main" id="{AAD8C027-67E2-4B95-A151-3440E90DDD2F}"/>
                    </a:ext>
                  </a:extLst>
                </p:cNvPr>
                <p:cNvSpPr>
                  <a:spLocks noChangeShapeType="1"/>
                </p:cNvSpPr>
                <p:nvPr/>
              </p:nvSpPr>
              <p:spPr bwMode="auto">
                <a:xfrm flipH="1" flipV="1">
                  <a:off x="4479"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66" name="Line 2816">
                  <a:extLst>
                    <a:ext uri="{FF2B5EF4-FFF2-40B4-BE49-F238E27FC236}">
                      <a16:creationId xmlns:a16="http://schemas.microsoft.com/office/drawing/2014/main" id="{8F31451C-78DC-43CC-A709-354421907886}"/>
                    </a:ext>
                  </a:extLst>
                </p:cNvPr>
                <p:cNvSpPr>
                  <a:spLocks noChangeShapeType="1"/>
                </p:cNvSpPr>
                <p:nvPr/>
              </p:nvSpPr>
              <p:spPr bwMode="auto">
                <a:xfrm flipH="1" flipV="1">
                  <a:off x="4494"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67" name="Line 2817">
                  <a:extLst>
                    <a:ext uri="{FF2B5EF4-FFF2-40B4-BE49-F238E27FC236}">
                      <a16:creationId xmlns:a16="http://schemas.microsoft.com/office/drawing/2014/main" id="{536A8D8F-6BE5-4804-9B1C-A096ED08FE55}"/>
                    </a:ext>
                  </a:extLst>
                </p:cNvPr>
                <p:cNvSpPr>
                  <a:spLocks noChangeShapeType="1"/>
                </p:cNvSpPr>
                <p:nvPr/>
              </p:nvSpPr>
              <p:spPr bwMode="auto">
                <a:xfrm flipH="1" flipV="1">
                  <a:off x="4509"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68" name="Line 2818">
                  <a:extLst>
                    <a:ext uri="{FF2B5EF4-FFF2-40B4-BE49-F238E27FC236}">
                      <a16:creationId xmlns:a16="http://schemas.microsoft.com/office/drawing/2014/main" id="{EBBDCBF7-0AFD-448F-9EBF-0D1824132A14}"/>
                    </a:ext>
                  </a:extLst>
                </p:cNvPr>
                <p:cNvSpPr>
                  <a:spLocks noChangeShapeType="1"/>
                </p:cNvSpPr>
                <p:nvPr/>
              </p:nvSpPr>
              <p:spPr bwMode="auto">
                <a:xfrm flipH="1" flipV="1">
                  <a:off x="4525"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69" name="Line 2819">
                  <a:extLst>
                    <a:ext uri="{FF2B5EF4-FFF2-40B4-BE49-F238E27FC236}">
                      <a16:creationId xmlns:a16="http://schemas.microsoft.com/office/drawing/2014/main" id="{FE4D75AC-E46A-460A-A0CA-ED40142EEE38}"/>
                    </a:ext>
                  </a:extLst>
                </p:cNvPr>
                <p:cNvSpPr>
                  <a:spLocks noChangeShapeType="1"/>
                </p:cNvSpPr>
                <p:nvPr/>
              </p:nvSpPr>
              <p:spPr bwMode="auto">
                <a:xfrm flipH="1" flipV="1">
                  <a:off x="4540"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0" name="Line 2820">
                  <a:extLst>
                    <a:ext uri="{FF2B5EF4-FFF2-40B4-BE49-F238E27FC236}">
                      <a16:creationId xmlns:a16="http://schemas.microsoft.com/office/drawing/2014/main" id="{5492CC31-5A94-48F1-8266-397F10B0DCAF}"/>
                    </a:ext>
                  </a:extLst>
                </p:cNvPr>
                <p:cNvSpPr>
                  <a:spLocks noChangeShapeType="1"/>
                </p:cNvSpPr>
                <p:nvPr/>
              </p:nvSpPr>
              <p:spPr bwMode="auto">
                <a:xfrm flipH="1" flipV="1">
                  <a:off x="4555"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1" name="Line 2821">
                  <a:extLst>
                    <a:ext uri="{FF2B5EF4-FFF2-40B4-BE49-F238E27FC236}">
                      <a16:creationId xmlns:a16="http://schemas.microsoft.com/office/drawing/2014/main" id="{1DA8D0CE-CAEB-4C24-97C5-58C1CA703381}"/>
                    </a:ext>
                  </a:extLst>
                </p:cNvPr>
                <p:cNvSpPr>
                  <a:spLocks noChangeShapeType="1"/>
                </p:cNvSpPr>
                <p:nvPr/>
              </p:nvSpPr>
              <p:spPr bwMode="auto">
                <a:xfrm flipH="1" flipV="1">
                  <a:off x="4570"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2" name="Line 2822">
                  <a:extLst>
                    <a:ext uri="{FF2B5EF4-FFF2-40B4-BE49-F238E27FC236}">
                      <a16:creationId xmlns:a16="http://schemas.microsoft.com/office/drawing/2014/main" id="{BFD92EE3-7E07-4ABE-8A8D-D5EFC89D0ACE}"/>
                    </a:ext>
                  </a:extLst>
                </p:cNvPr>
                <p:cNvSpPr>
                  <a:spLocks noChangeShapeType="1"/>
                </p:cNvSpPr>
                <p:nvPr/>
              </p:nvSpPr>
              <p:spPr bwMode="auto">
                <a:xfrm flipH="1" flipV="1">
                  <a:off x="4585"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3" name="Line 2823">
                  <a:extLst>
                    <a:ext uri="{FF2B5EF4-FFF2-40B4-BE49-F238E27FC236}">
                      <a16:creationId xmlns:a16="http://schemas.microsoft.com/office/drawing/2014/main" id="{14AB8CE7-E731-4957-B5B4-9130EA16083C}"/>
                    </a:ext>
                  </a:extLst>
                </p:cNvPr>
                <p:cNvSpPr>
                  <a:spLocks noChangeShapeType="1"/>
                </p:cNvSpPr>
                <p:nvPr/>
              </p:nvSpPr>
              <p:spPr bwMode="auto">
                <a:xfrm flipH="1" flipV="1">
                  <a:off x="4601"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4" name="Line 2824">
                  <a:extLst>
                    <a:ext uri="{FF2B5EF4-FFF2-40B4-BE49-F238E27FC236}">
                      <a16:creationId xmlns:a16="http://schemas.microsoft.com/office/drawing/2014/main" id="{717D4056-D336-47E2-BD10-9E0E8C18A9C5}"/>
                    </a:ext>
                  </a:extLst>
                </p:cNvPr>
                <p:cNvSpPr>
                  <a:spLocks noChangeShapeType="1"/>
                </p:cNvSpPr>
                <p:nvPr/>
              </p:nvSpPr>
              <p:spPr bwMode="auto">
                <a:xfrm flipH="1" flipV="1">
                  <a:off x="4616"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5" name="Line 2825">
                  <a:extLst>
                    <a:ext uri="{FF2B5EF4-FFF2-40B4-BE49-F238E27FC236}">
                      <a16:creationId xmlns:a16="http://schemas.microsoft.com/office/drawing/2014/main" id="{E310B7E0-EFD9-4624-9163-FF6F4E72A78E}"/>
                    </a:ext>
                  </a:extLst>
                </p:cNvPr>
                <p:cNvSpPr>
                  <a:spLocks noChangeShapeType="1"/>
                </p:cNvSpPr>
                <p:nvPr/>
              </p:nvSpPr>
              <p:spPr bwMode="auto">
                <a:xfrm flipH="1" flipV="1">
                  <a:off x="4631"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6" name="Line 2826">
                  <a:extLst>
                    <a:ext uri="{FF2B5EF4-FFF2-40B4-BE49-F238E27FC236}">
                      <a16:creationId xmlns:a16="http://schemas.microsoft.com/office/drawing/2014/main" id="{2B29E0BA-2109-4119-85AB-453F55A30B3A}"/>
                    </a:ext>
                  </a:extLst>
                </p:cNvPr>
                <p:cNvSpPr>
                  <a:spLocks noChangeShapeType="1"/>
                </p:cNvSpPr>
                <p:nvPr/>
              </p:nvSpPr>
              <p:spPr bwMode="auto">
                <a:xfrm flipH="1" flipV="1">
                  <a:off x="4646"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7" name="Line 2827">
                  <a:extLst>
                    <a:ext uri="{FF2B5EF4-FFF2-40B4-BE49-F238E27FC236}">
                      <a16:creationId xmlns:a16="http://schemas.microsoft.com/office/drawing/2014/main" id="{C33DA84F-F93C-4D1F-B3FD-8DF1DD0FF126}"/>
                    </a:ext>
                  </a:extLst>
                </p:cNvPr>
                <p:cNvSpPr>
                  <a:spLocks noChangeShapeType="1"/>
                </p:cNvSpPr>
                <p:nvPr/>
              </p:nvSpPr>
              <p:spPr bwMode="auto">
                <a:xfrm flipH="1" flipV="1">
                  <a:off x="4661"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8" name="Line 2828">
                  <a:extLst>
                    <a:ext uri="{FF2B5EF4-FFF2-40B4-BE49-F238E27FC236}">
                      <a16:creationId xmlns:a16="http://schemas.microsoft.com/office/drawing/2014/main" id="{9AB4DB02-CBD5-4CF2-895B-B13A78B7C364}"/>
                    </a:ext>
                  </a:extLst>
                </p:cNvPr>
                <p:cNvSpPr>
                  <a:spLocks noChangeShapeType="1"/>
                </p:cNvSpPr>
                <p:nvPr/>
              </p:nvSpPr>
              <p:spPr bwMode="auto">
                <a:xfrm flipH="1" flipV="1">
                  <a:off x="4677"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79" name="Line 2829">
                  <a:extLst>
                    <a:ext uri="{FF2B5EF4-FFF2-40B4-BE49-F238E27FC236}">
                      <a16:creationId xmlns:a16="http://schemas.microsoft.com/office/drawing/2014/main" id="{D94A5000-4251-4A4F-B535-178C1F1C07C5}"/>
                    </a:ext>
                  </a:extLst>
                </p:cNvPr>
                <p:cNvSpPr>
                  <a:spLocks noChangeShapeType="1"/>
                </p:cNvSpPr>
                <p:nvPr/>
              </p:nvSpPr>
              <p:spPr bwMode="auto">
                <a:xfrm flipH="1" flipV="1">
                  <a:off x="4692"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0" name="Line 2830">
                  <a:extLst>
                    <a:ext uri="{FF2B5EF4-FFF2-40B4-BE49-F238E27FC236}">
                      <a16:creationId xmlns:a16="http://schemas.microsoft.com/office/drawing/2014/main" id="{0FFBB8B7-5515-4A59-A3B5-B426773957C8}"/>
                    </a:ext>
                  </a:extLst>
                </p:cNvPr>
                <p:cNvSpPr>
                  <a:spLocks noChangeShapeType="1"/>
                </p:cNvSpPr>
                <p:nvPr/>
              </p:nvSpPr>
              <p:spPr bwMode="auto">
                <a:xfrm flipH="1" flipV="1">
                  <a:off x="4707"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1" name="Line 2831">
                  <a:extLst>
                    <a:ext uri="{FF2B5EF4-FFF2-40B4-BE49-F238E27FC236}">
                      <a16:creationId xmlns:a16="http://schemas.microsoft.com/office/drawing/2014/main" id="{4DA3A2A5-53AD-49C5-B84D-B700905B7AFF}"/>
                    </a:ext>
                  </a:extLst>
                </p:cNvPr>
                <p:cNvSpPr>
                  <a:spLocks noChangeShapeType="1"/>
                </p:cNvSpPr>
                <p:nvPr/>
              </p:nvSpPr>
              <p:spPr bwMode="auto">
                <a:xfrm flipH="1" flipV="1">
                  <a:off x="4722"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2" name="Line 2832">
                  <a:extLst>
                    <a:ext uri="{FF2B5EF4-FFF2-40B4-BE49-F238E27FC236}">
                      <a16:creationId xmlns:a16="http://schemas.microsoft.com/office/drawing/2014/main" id="{95A6491F-B8F4-4BC2-B064-7417C85CA4F7}"/>
                    </a:ext>
                  </a:extLst>
                </p:cNvPr>
                <p:cNvSpPr>
                  <a:spLocks noChangeShapeType="1"/>
                </p:cNvSpPr>
                <p:nvPr/>
              </p:nvSpPr>
              <p:spPr bwMode="auto">
                <a:xfrm flipH="1" flipV="1">
                  <a:off x="4737"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3" name="Line 2833">
                  <a:extLst>
                    <a:ext uri="{FF2B5EF4-FFF2-40B4-BE49-F238E27FC236}">
                      <a16:creationId xmlns:a16="http://schemas.microsoft.com/office/drawing/2014/main" id="{19611E0B-1A6F-4A8A-A3D9-F3DFC1E20517}"/>
                    </a:ext>
                  </a:extLst>
                </p:cNvPr>
                <p:cNvSpPr>
                  <a:spLocks noChangeShapeType="1"/>
                </p:cNvSpPr>
                <p:nvPr/>
              </p:nvSpPr>
              <p:spPr bwMode="auto">
                <a:xfrm flipH="1" flipV="1">
                  <a:off x="4753"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4" name="Line 2834">
                  <a:extLst>
                    <a:ext uri="{FF2B5EF4-FFF2-40B4-BE49-F238E27FC236}">
                      <a16:creationId xmlns:a16="http://schemas.microsoft.com/office/drawing/2014/main" id="{C4524A4A-82E9-4BF3-B836-E28931CC16C9}"/>
                    </a:ext>
                  </a:extLst>
                </p:cNvPr>
                <p:cNvSpPr>
                  <a:spLocks noChangeShapeType="1"/>
                </p:cNvSpPr>
                <p:nvPr/>
              </p:nvSpPr>
              <p:spPr bwMode="auto">
                <a:xfrm flipH="1" flipV="1">
                  <a:off x="4768"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5" name="Line 2835">
                  <a:extLst>
                    <a:ext uri="{FF2B5EF4-FFF2-40B4-BE49-F238E27FC236}">
                      <a16:creationId xmlns:a16="http://schemas.microsoft.com/office/drawing/2014/main" id="{132B0BEA-588B-4B86-8273-75424421590B}"/>
                    </a:ext>
                  </a:extLst>
                </p:cNvPr>
                <p:cNvSpPr>
                  <a:spLocks noChangeShapeType="1"/>
                </p:cNvSpPr>
                <p:nvPr/>
              </p:nvSpPr>
              <p:spPr bwMode="auto">
                <a:xfrm flipH="1" flipV="1">
                  <a:off x="4783"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6" name="Line 2836">
                  <a:extLst>
                    <a:ext uri="{FF2B5EF4-FFF2-40B4-BE49-F238E27FC236}">
                      <a16:creationId xmlns:a16="http://schemas.microsoft.com/office/drawing/2014/main" id="{2CD1F4AB-BF04-4B01-AB7A-CA422152B194}"/>
                    </a:ext>
                  </a:extLst>
                </p:cNvPr>
                <p:cNvSpPr>
                  <a:spLocks noChangeShapeType="1"/>
                </p:cNvSpPr>
                <p:nvPr/>
              </p:nvSpPr>
              <p:spPr bwMode="auto">
                <a:xfrm flipH="1" flipV="1">
                  <a:off x="4798"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7" name="Line 2837">
                  <a:extLst>
                    <a:ext uri="{FF2B5EF4-FFF2-40B4-BE49-F238E27FC236}">
                      <a16:creationId xmlns:a16="http://schemas.microsoft.com/office/drawing/2014/main" id="{9E52B0CA-64CD-4870-8315-405F87D0768D}"/>
                    </a:ext>
                  </a:extLst>
                </p:cNvPr>
                <p:cNvSpPr>
                  <a:spLocks noChangeShapeType="1"/>
                </p:cNvSpPr>
                <p:nvPr/>
              </p:nvSpPr>
              <p:spPr bwMode="auto">
                <a:xfrm flipH="1" flipV="1">
                  <a:off x="4813"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8" name="Line 2838">
                  <a:extLst>
                    <a:ext uri="{FF2B5EF4-FFF2-40B4-BE49-F238E27FC236}">
                      <a16:creationId xmlns:a16="http://schemas.microsoft.com/office/drawing/2014/main" id="{DA2B9DA3-9F41-4A91-B03A-7E6A2510DC87}"/>
                    </a:ext>
                  </a:extLst>
                </p:cNvPr>
                <p:cNvSpPr>
                  <a:spLocks noChangeShapeType="1"/>
                </p:cNvSpPr>
                <p:nvPr/>
              </p:nvSpPr>
              <p:spPr bwMode="auto">
                <a:xfrm flipH="1" flipV="1">
                  <a:off x="4829"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89" name="Line 2839">
                  <a:extLst>
                    <a:ext uri="{FF2B5EF4-FFF2-40B4-BE49-F238E27FC236}">
                      <a16:creationId xmlns:a16="http://schemas.microsoft.com/office/drawing/2014/main" id="{73EDC135-329D-472C-88C2-ADA5157E6C01}"/>
                    </a:ext>
                  </a:extLst>
                </p:cNvPr>
                <p:cNvSpPr>
                  <a:spLocks noChangeShapeType="1"/>
                </p:cNvSpPr>
                <p:nvPr/>
              </p:nvSpPr>
              <p:spPr bwMode="auto">
                <a:xfrm flipH="1" flipV="1">
                  <a:off x="4844"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0" name="Line 2840">
                  <a:extLst>
                    <a:ext uri="{FF2B5EF4-FFF2-40B4-BE49-F238E27FC236}">
                      <a16:creationId xmlns:a16="http://schemas.microsoft.com/office/drawing/2014/main" id="{FBF5B044-AA07-479E-A086-1F79C5AE09E5}"/>
                    </a:ext>
                  </a:extLst>
                </p:cNvPr>
                <p:cNvSpPr>
                  <a:spLocks noChangeShapeType="1"/>
                </p:cNvSpPr>
                <p:nvPr/>
              </p:nvSpPr>
              <p:spPr bwMode="auto">
                <a:xfrm flipH="1" flipV="1">
                  <a:off x="4859"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1" name="Line 2841">
                  <a:extLst>
                    <a:ext uri="{FF2B5EF4-FFF2-40B4-BE49-F238E27FC236}">
                      <a16:creationId xmlns:a16="http://schemas.microsoft.com/office/drawing/2014/main" id="{76EB92A6-0C05-4624-A2BF-C7CFFDAD7220}"/>
                    </a:ext>
                  </a:extLst>
                </p:cNvPr>
                <p:cNvSpPr>
                  <a:spLocks noChangeShapeType="1"/>
                </p:cNvSpPr>
                <p:nvPr/>
              </p:nvSpPr>
              <p:spPr bwMode="auto">
                <a:xfrm flipH="1" flipV="1">
                  <a:off x="4874"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2" name="Line 2842">
                  <a:extLst>
                    <a:ext uri="{FF2B5EF4-FFF2-40B4-BE49-F238E27FC236}">
                      <a16:creationId xmlns:a16="http://schemas.microsoft.com/office/drawing/2014/main" id="{BF081C7C-B2D2-424F-AE4A-42FA428A8CCA}"/>
                    </a:ext>
                  </a:extLst>
                </p:cNvPr>
                <p:cNvSpPr>
                  <a:spLocks noChangeShapeType="1"/>
                </p:cNvSpPr>
                <p:nvPr/>
              </p:nvSpPr>
              <p:spPr bwMode="auto">
                <a:xfrm flipH="1" flipV="1">
                  <a:off x="4889" y="2434"/>
                  <a:ext cx="22"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3" name="Line 2843">
                  <a:extLst>
                    <a:ext uri="{FF2B5EF4-FFF2-40B4-BE49-F238E27FC236}">
                      <a16:creationId xmlns:a16="http://schemas.microsoft.com/office/drawing/2014/main" id="{F6C46F09-8A19-4947-A49F-9F1218112911}"/>
                    </a:ext>
                  </a:extLst>
                </p:cNvPr>
                <p:cNvSpPr>
                  <a:spLocks noChangeShapeType="1"/>
                </p:cNvSpPr>
                <p:nvPr/>
              </p:nvSpPr>
              <p:spPr bwMode="auto">
                <a:xfrm flipH="1" flipV="1">
                  <a:off x="4905" y="2434"/>
                  <a:ext cx="21"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4" name="Line 2844">
                  <a:extLst>
                    <a:ext uri="{FF2B5EF4-FFF2-40B4-BE49-F238E27FC236}">
                      <a16:creationId xmlns:a16="http://schemas.microsoft.com/office/drawing/2014/main" id="{238702FA-A385-4D63-AFA8-4B9F76FA37CC}"/>
                    </a:ext>
                  </a:extLst>
                </p:cNvPr>
                <p:cNvSpPr>
                  <a:spLocks noChangeShapeType="1"/>
                </p:cNvSpPr>
                <p:nvPr/>
              </p:nvSpPr>
              <p:spPr bwMode="auto">
                <a:xfrm flipH="1" flipV="1">
                  <a:off x="4920" y="2434"/>
                  <a:ext cx="12" cy="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5" name="Line 2845">
                  <a:extLst>
                    <a:ext uri="{FF2B5EF4-FFF2-40B4-BE49-F238E27FC236}">
                      <a16:creationId xmlns:a16="http://schemas.microsoft.com/office/drawing/2014/main" id="{FC8E8A97-9924-4B22-85EA-0B10ECAC5CE4}"/>
                    </a:ext>
                  </a:extLst>
                </p:cNvPr>
                <p:cNvSpPr>
                  <a:spLocks noChangeShapeType="1"/>
                </p:cNvSpPr>
                <p:nvPr/>
              </p:nvSpPr>
              <p:spPr bwMode="auto">
                <a:xfrm>
                  <a:off x="3260" y="2232"/>
                  <a:ext cx="167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6" name="Line 2846">
                  <a:extLst>
                    <a:ext uri="{FF2B5EF4-FFF2-40B4-BE49-F238E27FC236}">
                      <a16:creationId xmlns:a16="http://schemas.microsoft.com/office/drawing/2014/main" id="{0059146D-F22D-499C-9807-C8AF1B1DF0B4}"/>
                    </a:ext>
                  </a:extLst>
                </p:cNvPr>
                <p:cNvSpPr>
                  <a:spLocks noChangeShapeType="1"/>
                </p:cNvSpPr>
                <p:nvPr/>
              </p:nvSpPr>
              <p:spPr bwMode="auto">
                <a:xfrm flipH="1">
                  <a:off x="4508" y="2961"/>
                  <a:ext cx="115" cy="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7" name="Line 2847">
                  <a:extLst>
                    <a:ext uri="{FF2B5EF4-FFF2-40B4-BE49-F238E27FC236}">
                      <a16:creationId xmlns:a16="http://schemas.microsoft.com/office/drawing/2014/main" id="{BADA45ED-EC22-45E3-B1B6-DCE4CFA1FC85}"/>
                    </a:ext>
                  </a:extLst>
                </p:cNvPr>
                <p:cNvSpPr>
                  <a:spLocks noChangeShapeType="1"/>
                </p:cNvSpPr>
                <p:nvPr/>
              </p:nvSpPr>
              <p:spPr bwMode="auto">
                <a:xfrm flipH="1">
                  <a:off x="4542" y="2961"/>
                  <a:ext cx="121" cy="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8" name="Line 2848">
                  <a:extLst>
                    <a:ext uri="{FF2B5EF4-FFF2-40B4-BE49-F238E27FC236}">
                      <a16:creationId xmlns:a16="http://schemas.microsoft.com/office/drawing/2014/main" id="{D8024F90-C76E-4F64-82B8-B4A921664E69}"/>
                    </a:ext>
                  </a:extLst>
                </p:cNvPr>
                <p:cNvSpPr>
                  <a:spLocks noChangeShapeType="1"/>
                </p:cNvSpPr>
                <p:nvPr/>
              </p:nvSpPr>
              <p:spPr bwMode="auto">
                <a:xfrm flipH="1">
                  <a:off x="4575" y="2961"/>
                  <a:ext cx="119" cy="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899" name="Line 2849">
                  <a:extLst>
                    <a:ext uri="{FF2B5EF4-FFF2-40B4-BE49-F238E27FC236}">
                      <a16:creationId xmlns:a16="http://schemas.microsoft.com/office/drawing/2014/main" id="{258D43DF-750E-4B6B-8A44-5DBD0964222A}"/>
                    </a:ext>
                  </a:extLst>
                </p:cNvPr>
                <p:cNvSpPr>
                  <a:spLocks noChangeShapeType="1"/>
                </p:cNvSpPr>
                <p:nvPr/>
              </p:nvSpPr>
              <p:spPr bwMode="auto">
                <a:xfrm>
                  <a:off x="4694" y="2961"/>
                  <a:ext cx="77"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0" name="Line 2850">
                  <a:extLst>
                    <a:ext uri="{FF2B5EF4-FFF2-40B4-BE49-F238E27FC236}">
                      <a16:creationId xmlns:a16="http://schemas.microsoft.com/office/drawing/2014/main" id="{DFE8AB71-080E-4A49-A9F3-31F2FC0980AF}"/>
                    </a:ext>
                  </a:extLst>
                </p:cNvPr>
                <p:cNvSpPr>
                  <a:spLocks noChangeShapeType="1"/>
                </p:cNvSpPr>
                <p:nvPr/>
              </p:nvSpPr>
              <p:spPr bwMode="auto">
                <a:xfrm>
                  <a:off x="4665" y="2984"/>
                  <a:ext cx="80"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1" name="Line 2851">
                  <a:extLst>
                    <a:ext uri="{FF2B5EF4-FFF2-40B4-BE49-F238E27FC236}">
                      <a16:creationId xmlns:a16="http://schemas.microsoft.com/office/drawing/2014/main" id="{87E01A3A-06C5-4294-A252-427B98D80006}"/>
                    </a:ext>
                  </a:extLst>
                </p:cNvPr>
                <p:cNvSpPr>
                  <a:spLocks noChangeShapeType="1"/>
                </p:cNvSpPr>
                <p:nvPr/>
              </p:nvSpPr>
              <p:spPr bwMode="auto">
                <a:xfrm>
                  <a:off x="4635" y="3009"/>
                  <a:ext cx="99" cy="5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2" name="Line 2852">
                  <a:extLst>
                    <a:ext uri="{FF2B5EF4-FFF2-40B4-BE49-F238E27FC236}">
                      <a16:creationId xmlns:a16="http://schemas.microsoft.com/office/drawing/2014/main" id="{7FBEA851-2803-45A2-B806-6C3A9BCE2620}"/>
                    </a:ext>
                  </a:extLst>
                </p:cNvPr>
                <p:cNvSpPr>
                  <a:spLocks noChangeShapeType="1"/>
                </p:cNvSpPr>
                <p:nvPr/>
              </p:nvSpPr>
              <p:spPr bwMode="auto">
                <a:xfrm flipH="1">
                  <a:off x="4156" y="2961"/>
                  <a:ext cx="115" cy="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3" name="Line 2853">
                  <a:extLst>
                    <a:ext uri="{FF2B5EF4-FFF2-40B4-BE49-F238E27FC236}">
                      <a16:creationId xmlns:a16="http://schemas.microsoft.com/office/drawing/2014/main" id="{C650FAC7-3DD9-460F-854D-3F8DEBF98194}"/>
                    </a:ext>
                  </a:extLst>
                </p:cNvPr>
                <p:cNvSpPr>
                  <a:spLocks noChangeShapeType="1"/>
                </p:cNvSpPr>
                <p:nvPr/>
              </p:nvSpPr>
              <p:spPr bwMode="auto">
                <a:xfrm flipH="1">
                  <a:off x="4190" y="2961"/>
                  <a:ext cx="121" cy="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4" name="Line 2854">
                  <a:extLst>
                    <a:ext uri="{FF2B5EF4-FFF2-40B4-BE49-F238E27FC236}">
                      <a16:creationId xmlns:a16="http://schemas.microsoft.com/office/drawing/2014/main" id="{397FDCA0-44B9-4177-952D-4C3A226D7B54}"/>
                    </a:ext>
                  </a:extLst>
                </p:cNvPr>
                <p:cNvSpPr>
                  <a:spLocks noChangeShapeType="1"/>
                </p:cNvSpPr>
                <p:nvPr/>
              </p:nvSpPr>
              <p:spPr bwMode="auto">
                <a:xfrm flipH="1">
                  <a:off x="4223" y="2961"/>
                  <a:ext cx="119" cy="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5" name="Line 2855">
                  <a:extLst>
                    <a:ext uri="{FF2B5EF4-FFF2-40B4-BE49-F238E27FC236}">
                      <a16:creationId xmlns:a16="http://schemas.microsoft.com/office/drawing/2014/main" id="{D015E457-2D0D-4565-B507-4EF05FACD2BF}"/>
                    </a:ext>
                  </a:extLst>
                </p:cNvPr>
                <p:cNvSpPr>
                  <a:spLocks noChangeShapeType="1"/>
                </p:cNvSpPr>
                <p:nvPr/>
              </p:nvSpPr>
              <p:spPr bwMode="auto">
                <a:xfrm>
                  <a:off x="4342" y="2961"/>
                  <a:ext cx="77"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6" name="Line 2856">
                  <a:extLst>
                    <a:ext uri="{FF2B5EF4-FFF2-40B4-BE49-F238E27FC236}">
                      <a16:creationId xmlns:a16="http://schemas.microsoft.com/office/drawing/2014/main" id="{3F1E1D17-9476-40EF-ABF8-8DF7940421A7}"/>
                    </a:ext>
                  </a:extLst>
                </p:cNvPr>
                <p:cNvSpPr>
                  <a:spLocks noChangeShapeType="1"/>
                </p:cNvSpPr>
                <p:nvPr/>
              </p:nvSpPr>
              <p:spPr bwMode="auto">
                <a:xfrm>
                  <a:off x="4313" y="2984"/>
                  <a:ext cx="79"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7" name="Line 2857">
                  <a:extLst>
                    <a:ext uri="{FF2B5EF4-FFF2-40B4-BE49-F238E27FC236}">
                      <a16:creationId xmlns:a16="http://schemas.microsoft.com/office/drawing/2014/main" id="{531DDBBC-377A-465E-B73F-4AB38F15CD10}"/>
                    </a:ext>
                  </a:extLst>
                </p:cNvPr>
                <p:cNvSpPr>
                  <a:spLocks noChangeShapeType="1"/>
                </p:cNvSpPr>
                <p:nvPr/>
              </p:nvSpPr>
              <p:spPr bwMode="auto">
                <a:xfrm>
                  <a:off x="4282" y="3009"/>
                  <a:ext cx="99" cy="5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8" name="Line 2858">
                  <a:extLst>
                    <a:ext uri="{FF2B5EF4-FFF2-40B4-BE49-F238E27FC236}">
                      <a16:creationId xmlns:a16="http://schemas.microsoft.com/office/drawing/2014/main" id="{7B271F28-24B1-4674-A41B-137F0BDE6567}"/>
                    </a:ext>
                  </a:extLst>
                </p:cNvPr>
                <p:cNvSpPr>
                  <a:spLocks noChangeShapeType="1"/>
                </p:cNvSpPr>
                <p:nvPr/>
              </p:nvSpPr>
              <p:spPr bwMode="auto">
                <a:xfrm flipH="1">
                  <a:off x="3753" y="2961"/>
                  <a:ext cx="115" cy="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09" name="Line 2859">
                  <a:extLst>
                    <a:ext uri="{FF2B5EF4-FFF2-40B4-BE49-F238E27FC236}">
                      <a16:creationId xmlns:a16="http://schemas.microsoft.com/office/drawing/2014/main" id="{F2A8FBCB-4B7A-48D9-AA2C-B8FECD5C7179}"/>
                    </a:ext>
                  </a:extLst>
                </p:cNvPr>
                <p:cNvSpPr>
                  <a:spLocks noChangeShapeType="1"/>
                </p:cNvSpPr>
                <p:nvPr/>
              </p:nvSpPr>
              <p:spPr bwMode="auto">
                <a:xfrm flipH="1">
                  <a:off x="3787" y="2961"/>
                  <a:ext cx="121" cy="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10" name="Line 2860">
                  <a:extLst>
                    <a:ext uri="{FF2B5EF4-FFF2-40B4-BE49-F238E27FC236}">
                      <a16:creationId xmlns:a16="http://schemas.microsoft.com/office/drawing/2014/main" id="{8209B2D6-858A-430A-8F13-39785556D2FF}"/>
                    </a:ext>
                  </a:extLst>
                </p:cNvPr>
                <p:cNvSpPr>
                  <a:spLocks noChangeShapeType="1"/>
                </p:cNvSpPr>
                <p:nvPr/>
              </p:nvSpPr>
              <p:spPr bwMode="auto">
                <a:xfrm flipH="1">
                  <a:off x="3820" y="2961"/>
                  <a:ext cx="119" cy="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11" name="Line 2861">
                  <a:extLst>
                    <a:ext uri="{FF2B5EF4-FFF2-40B4-BE49-F238E27FC236}">
                      <a16:creationId xmlns:a16="http://schemas.microsoft.com/office/drawing/2014/main" id="{DC52C635-FF06-4B4C-9CF4-BD14BC3C5DDD}"/>
                    </a:ext>
                  </a:extLst>
                </p:cNvPr>
                <p:cNvSpPr>
                  <a:spLocks noChangeShapeType="1"/>
                </p:cNvSpPr>
                <p:nvPr/>
              </p:nvSpPr>
              <p:spPr bwMode="auto">
                <a:xfrm>
                  <a:off x="3939" y="2961"/>
                  <a:ext cx="77"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12" name="Line 2862">
                  <a:extLst>
                    <a:ext uri="{FF2B5EF4-FFF2-40B4-BE49-F238E27FC236}">
                      <a16:creationId xmlns:a16="http://schemas.microsoft.com/office/drawing/2014/main" id="{5A78641E-000A-4593-8170-C49830322FE8}"/>
                    </a:ext>
                  </a:extLst>
                </p:cNvPr>
                <p:cNvSpPr>
                  <a:spLocks noChangeShapeType="1"/>
                </p:cNvSpPr>
                <p:nvPr/>
              </p:nvSpPr>
              <p:spPr bwMode="auto">
                <a:xfrm>
                  <a:off x="3910" y="2984"/>
                  <a:ext cx="79"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13" name="Line 2863">
                  <a:extLst>
                    <a:ext uri="{FF2B5EF4-FFF2-40B4-BE49-F238E27FC236}">
                      <a16:creationId xmlns:a16="http://schemas.microsoft.com/office/drawing/2014/main" id="{6D92C8FD-FFC3-4C6B-B757-D44AD5A19A26}"/>
                    </a:ext>
                  </a:extLst>
                </p:cNvPr>
                <p:cNvSpPr>
                  <a:spLocks noChangeShapeType="1"/>
                </p:cNvSpPr>
                <p:nvPr/>
              </p:nvSpPr>
              <p:spPr bwMode="auto">
                <a:xfrm>
                  <a:off x="3879" y="3009"/>
                  <a:ext cx="100" cy="5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14" name="Line 2864">
                  <a:extLst>
                    <a:ext uri="{FF2B5EF4-FFF2-40B4-BE49-F238E27FC236}">
                      <a16:creationId xmlns:a16="http://schemas.microsoft.com/office/drawing/2014/main" id="{F9C05D8D-8DEB-4C09-B96B-DC6BB3C26A41}"/>
                    </a:ext>
                  </a:extLst>
                </p:cNvPr>
                <p:cNvSpPr>
                  <a:spLocks noChangeShapeType="1"/>
                </p:cNvSpPr>
                <p:nvPr/>
              </p:nvSpPr>
              <p:spPr bwMode="auto">
                <a:xfrm>
                  <a:off x="3458" y="3009"/>
                  <a:ext cx="99" cy="5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15" name="Line 2865">
                  <a:extLst>
                    <a:ext uri="{FF2B5EF4-FFF2-40B4-BE49-F238E27FC236}">
                      <a16:creationId xmlns:a16="http://schemas.microsoft.com/office/drawing/2014/main" id="{FF99C8CC-7CEE-4B7E-8C2A-50D8D2B6BB1D}"/>
                    </a:ext>
                  </a:extLst>
                </p:cNvPr>
                <p:cNvSpPr>
                  <a:spLocks noChangeShapeType="1"/>
                </p:cNvSpPr>
                <p:nvPr/>
              </p:nvSpPr>
              <p:spPr bwMode="auto">
                <a:xfrm>
                  <a:off x="3488" y="2984"/>
                  <a:ext cx="80" cy="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16" name="Line 2866">
                  <a:extLst>
                    <a:ext uri="{FF2B5EF4-FFF2-40B4-BE49-F238E27FC236}">
                      <a16:creationId xmlns:a16="http://schemas.microsoft.com/office/drawing/2014/main" id="{A9E323B2-9380-4A8B-8733-20F33B6793AA}"/>
                    </a:ext>
                  </a:extLst>
                </p:cNvPr>
                <p:cNvSpPr>
                  <a:spLocks noChangeShapeType="1"/>
                </p:cNvSpPr>
                <p:nvPr/>
              </p:nvSpPr>
              <p:spPr bwMode="auto">
                <a:xfrm>
                  <a:off x="3517" y="2961"/>
                  <a:ext cx="77" cy="4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17" name="Line 2867">
                  <a:extLst>
                    <a:ext uri="{FF2B5EF4-FFF2-40B4-BE49-F238E27FC236}">
                      <a16:creationId xmlns:a16="http://schemas.microsoft.com/office/drawing/2014/main" id="{F92E9A55-2185-41D2-9054-F892AA03D29B}"/>
                    </a:ext>
                  </a:extLst>
                </p:cNvPr>
                <p:cNvSpPr>
                  <a:spLocks noChangeShapeType="1"/>
                </p:cNvSpPr>
                <p:nvPr/>
              </p:nvSpPr>
              <p:spPr bwMode="auto">
                <a:xfrm flipH="1">
                  <a:off x="3398" y="2961"/>
                  <a:ext cx="119" cy="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18" name="Line 2868">
                  <a:extLst>
                    <a:ext uri="{FF2B5EF4-FFF2-40B4-BE49-F238E27FC236}">
                      <a16:creationId xmlns:a16="http://schemas.microsoft.com/office/drawing/2014/main" id="{8D092EBE-B11D-44E0-B6A5-FE5B3C27BBBE}"/>
                    </a:ext>
                  </a:extLst>
                </p:cNvPr>
                <p:cNvSpPr>
                  <a:spLocks noChangeShapeType="1"/>
                </p:cNvSpPr>
                <p:nvPr/>
              </p:nvSpPr>
              <p:spPr bwMode="auto">
                <a:xfrm flipH="1">
                  <a:off x="3365" y="2961"/>
                  <a:ext cx="121" cy="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19" name="Line 2869">
                  <a:extLst>
                    <a:ext uri="{FF2B5EF4-FFF2-40B4-BE49-F238E27FC236}">
                      <a16:creationId xmlns:a16="http://schemas.microsoft.com/office/drawing/2014/main" id="{5EEADA28-1619-4784-A78F-F97A73A50B6E}"/>
                    </a:ext>
                  </a:extLst>
                </p:cNvPr>
                <p:cNvSpPr>
                  <a:spLocks noChangeShapeType="1"/>
                </p:cNvSpPr>
                <p:nvPr/>
              </p:nvSpPr>
              <p:spPr bwMode="auto">
                <a:xfrm flipH="1">
                  <a:off x="3331" y="2961"/>
                  <a:ext cx="115" cy="9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920" name="Line 2870">
                  <a:extLst>
                    <a:ext uri="{FF2B5EF4-FFF2-40B4-BE49-F238E27FC236}">
                      <a16:creationId xmlns:a16="http://schemas.microsoft.com/office/drawing/2014/main" id="{99DB09C7-73AA-4320-9232-97967C5AEB08}"/>
                    </a:ext>
                  </a:extLst>
                </p:cNvPr>
                <p:cNvSpPr>
                  <a:spLocks noChangeShapeType="1"/>
                </p:cNvSpPr>
                <p:nvPr/>
              </p:nvSpPr>
              <p:spPr bwMode="auto">
                <a:xfrm>
                  <a:off x="3260" y="2961"/>
                  <a:ext cx="167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654" name="Freeform 2904">
                <a:extLst>
                  <a:ext uri="{FF2B5EF4-FFF2-40B4-BE49-F238E27FC236}">
                    <a16:creationId xmlns:a16="http://schemas.microsoft.com/office/drawing/2014/main" id="{6B39D7BA-692A-46A8-9E5E-4C9D393371A1}"/>
                  </a:ext>
                </a:extLst>
              </p:cNvPr>
              <p:cNvSpPr>
                <a:spLocks/>
              </p:cNvSpPr>
              <p:nvPr/>
            </p:nvSpPr>
            <p:spPr bwMode="auto">
              <a:xfrm>
                <a:off x="3811" y="2274"/>
                <a:ext cx="10" cy="67"/>
              </a:xfrm>
              <a:custGeom>
                <a:avLst/>
                <a:gdLst>
                  <a:gd name="T0" fmla="*/ 10 w 10"/>
                  <a:gd name="T1" fmla="*/ 0 h 67"/>
                  <a:gd name="T2" fmla="*/ 1 w 10"/>
                  <a:gd name="T3" fmla="*/ 27 h 67"/>
                  <a:gd name="T4" fmla="*/ 10 w 10"/>
                  <a:gd name="T5" fmla="*/ 41 h 67"/>
                  <a:gd name="T6" fmla="*/ 10 w 10"/>
                  <a:gd name="T7" fmla="*/ 51 h 67"/>
                  <a:gd name="T8" fmla="*/ 5 w 10"/>
                  <a:gd name="T9" fmla="*/ 67 h 67"/>
                  <a:gd name="T10" fmla="*/ 0 w 10"/>
                  <a:gd name="T11" fmla="*/ 56 h 67"/>
                  <a:gd name="T12" fmla="*/ 0 60000 65536"/>
                  <a:gd name="T13" fmla="*/ 0 60000 65536"/>
                  <a:gd name="T14" fmla="*/ 0 60000 65536"/>
                  <a:gd name="T15" fmla="*/ 0 60000 65536"/>
                  <a:gd name="T16" fmla="*/ 0 60000 65536"/>
                  <a:gd name="T17" fmla="*/ 0 60000 65536"/>
                  <a:gd name="T18" fmla="*/ 0 w 10"/>
                  <a:gd name="T19" fmla="*/ 0 h 67"/>
                  <a:gd name="T20" fmla="*/ 10 w 10"/>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0" h="67">
                    <a:moveTo>
                      <a:pt x="10" y="0"/>
                    </a:moveTo>
                    <a:lnTo>
                      <a:pt x="1" y="27"/>
                    </a:lnTo>
                    <a:lnTo>
                      <a:pt x="10" y="41"/>
                    </a:lnTo>
                    <a:lnTo>
                      <a:pt x="10" y="51"/>
                    </a:lnTo>
                    <a:lnTo>
                      <a:pt x="5" y="67"/>
                    </a:lnTo>
                    <a:lnTo>
                      <a:pt x="0" y="5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55" name="Line 2905">
                <a:extLst>
                  <a:ext uri="{FF2B5EF4-FFF2-40B4-BE49-F238E27FC236}">
                    <a16:creationId xmlns:a16="http://schemas.microsoft.com/office/drawing/2014/main" id="{7F000839-52B2-40B9-90F1-053EE4F7282D}"/>
                  </a:ext>
                </a:extLst>
              </p:cNvPr>
              <p:cNvSpPr>
                <a:spLocks noChangeShapeType="1"/>
              </p:cNvSpPr>
              <p:nvPr/>
            </p:nvSpPr>
            <p:spPr bwMode="auto">
              <a:xfrm flipV="1">
                <a:off x="3806" y="2277"/>
                <a:ext cx="13"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6" name="Line 2906">
                <a:extLst>
                  <a:ext uri="{FF2B5EF4-FFF2-40B4-BE49-F238E27FC236}">
                    <a16:creationId xmlns:a16="http://schemas.microsoft.com/office/drawing/2014/main" id="{35A1984B-6257-4ADD-9928-64470F82FC5F}"/>
                  </a:ext>
                </a:extLst>
              </p:cNvPr>
              <p:cNvSpPr>
                <a:spLocks noChangeShapeType="1"/>
              </p:cNvSpPr>
              <p:nvPr/>
            </p:nvSpPr>
            <p:spPr bwMode="auto">
              <a:xfrm>
                <a:off x="3806" y="2271"/>
                <a:ext cx="1" cy="10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7" name="Line 2907">
                <a:extLst>
                  <a:ext uri="{FF2B5EF4-FFF2-40B4-BE49-F238E27FC236}">
                    <a16:creationId xmlns:a16="http://schemas.microsoft.com/office/drawing/2014/main" id="{4C1A7065-EB47-4BE9-AA8F-8B5EB2FFDB1B}"/>
                  </a:ext>
                </a:extLst>
              </p:cNvPr>
              <p:cNvSpPr>
                <a:spLocks noChangeShapeType="1"/>
              </p:cNvSpPr>
              <p:nvPr/>
            </p:nvSpPr>
            <p:spPr bwMode="auto">
              <a:xfrm>
                <a:off x="3837" y="2270"/>
                <a:ext cx="7" cy="1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8" name="Line 2908">
                <a:extLst>
                  <a:ext uri="{FF2B5EF4-FFF2-40B4-BE49-F238E27FC236}">
                    <a16:creationId xmlns:a16="http://schemas.microsoft.com/office/drawing/2014/main" id="{332740D3-85C5-4D49-BC79-3C187D01F344}"/>
                  </a:ext>
                </a:extLst>
              </p:cNvPr>
              <p:cNvSpPr>
                <a:spLocks noChangeShapeType="1"/>
              </p:cNvSpPr>
              <p:nvPr/>
            </p:nvSpPr>
            <p:spPr bwMode="auto">
              <a:xfrm flipV="1">
                <a:off x="3822" y="2294"/>
                <a:ext cx="42"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59" name="Line 2909">
                <a:extLst>
                  <a:ext uri="{FF2B5EF4-FFF2-40B4-BE49-F238E27FC236}">
                    <a16:creationId xmlns:a16="http://schemas.microsoft.com/office/drawing/2014/main" id="{7C15FC55-A4F4-4338-8EFA-E0A816799FEE}"/>
                  </a:ext>
                </a:extLst>
              </p:cNvPr>
              <p:cNvSpPr>
                <a:spLocks noChangeShapeType="1"/>
              </p:cNvSpPr>
              <p:nvPr/>
            </p:nvSpPr>
            <p:spPr bwMode="auto">
              <a:xfrm flipH="1">
                <a:off x="3812" y="2351"/>
                <a:ext cx="14" cy="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60" name="Freeform 2910">
                <a:extLst>
                  <a:ext uri="{FF2B5EF4-FFF2-40B4-BE49-F238E27FC236}">
                    <a16:creationId xmlns:a16="http://schemas.microsoft.com/office/drawing/2014/main" id="{D557F276-BCAE-4F81-AA2E-4BCFFD3E7E0E}"/>
                  </a:ext>
                </a:extLst>
              </p:cNvPr>
              <p:cNvSpPr>
                <a:spLocks/>
              </p:cNvSpPr>
              <p:nvPr/>
            </p:nvSpPr>
            <p:spPr bwMode="auto">
              <a:xfrm>
                <a:off x="3836" y="2316"/>
                <a:ext cx="21" cy="56"/>
              </a:xfrm>
              <a:custGeom>
                <a:avLst/>
                <a:gdLst>
                  <a:gd name="T0" fmla="*/ 21 w 21"/>
                  <a:gd name="T1" fmla="*/ 0 h 56"/>
                  <a:gd name="T2" fmla="*/ 6 w 21"/>
                  <a:gd name="T3" fmla="*/ 56 h 56"/>
                  <a:gd name="T4" fmla="*/ 0 w 21"/>
                  <a:gd name="T5" fmla="*/ 45 h 56"/>
                  <a:gd name="T6" fmla="*/ 0 60000 65536"/>
                  <a:gd name="T7" fmla="*/ 0 60000 65536"/>
                  <a:gd name="T8" fmla="*/ 0 60000 65536"/>
                  <a:gd name="T9" fmla="*/ 0 w 21"/>
                  <a:gd name="T10" fmla="*/ 0 h 56"/>
                  <a:gd name="T11" fmla="*/ 21 w 21"/>
                  <a:gd name="T12" fmla="*/ 56 h 56"/>
                </a:gdLst>
                <a:ahLst/>
                <a:cxnLst>
                  <a:cxn ang="T6">
                    <a:pos x="T0" y="T1"/>
                  </a:cxn>
                  <a:cxn ang="T7">
                    <a:pos x="T2" y="T3"/>
                  </a:cxn>
                  <a:cxn ang="T8">
                    <a:pos x="T4" y="T5"/>
                  </a:cxn>
                </a:cxnLst>
                <a:rect l="T9" t="T10" r="T11" b="T12"/>
                <a:pathLst>
                  <a:path w="21" h="56">
                    <a:moveTo>
                      <a:pt x="21" y="0"/>
                    </a:moveTo>
                    <a:lnTo>
                      <a:pt x="6" y="56"/>
                    </a:lnTo>
                    <a:lnTo>
                      <a:pt x="0" y="4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61" name="Freeform 2911">
                <a:extLst>
                  <a:ext uri="{FF2B5EF4-FFF2-40B4-BE49-F238E27FC236}">
                    <a16:creationId xmlns:a16="http://schemas.microsoft.com/office/drawing/2014/main" id="{D925EE97-7F56-4CCC-8296-9B1A045626E6}"/>
                  </a:ext>
                </a:extLst>
              </p:cNvPr>
              <p:cNvSpPr>
                <a:spLocks/>
              </p:cNvSpPr>
              <p:nvPr/>
            </p:nvSpPr>
            <p:spPr bwMode="auto">
              <a:xfrm>
                <a:off x="3826" y="2298"/>
                <a:ext cx="14" cy="53"/>
              </a:xfrm>
              <a:custGeom>
                <a:avLst/>
                <a:gdLst>
                  <a:gd name="T0" fmla="*/ 14 w 14"/>
                  <a:gd name="T1" fmla="*/ 0 h 53"/>
                  <a:gd name="T2" fmla="*/ 8 w 14"/>
                  <a:gd name="T3" fmla="*/ 31 h 53"/>
                  <a:gd name="T4" fmla="*/ 0 w 14"/>
                  <a:gd name="T5" fmla="*/ 53 h 53"/>
                  <a:gd name="T6" fmla="*/ 0 60000 65536"/>
                  <a:gd name="T7" fmla="*/ 0 60000 65536"/>
                  <a:gd name="T8" fmla="*/ 0 60000 65536"/>
                  <a:gd name="T9" fmla="*/ 0 w 14"/>
                  <a:gd name="T10" fmla="*/ 0 h 53"/>
                  <a:gd name="T11" fmla="*/ 14 w 14"/>
                  <a:gd name="T12" fmla="*/ 53 h 53"/>
                </a:gdLst>
                <a:ahLst/>
                <a:cxnLst>
                  <a:cxn ang="T6">
                    <a:pos x="T0" y="T1"/>
                  </a:cxn>
                  <a:cxn ang="T7">
                    <a:pos x="T2" y="T3"/>
                  </a:cxn>
                  <a:cxn ang="T8">
                    <a:pos x="T4" y="T5"/>
                  </a:cxn>
                </a:cxnLst>
                <a:rect l="T9" t="T10" r="T11" b="T12"/>
                <a:pathLst>
                  <a:path w="14" h="53">
                    <a:moveTo>
                      <a:pt x="14" y="0"/>
                    </a:moveTo>
                    <a:lnTo>
                      <a:pt x="8" y="31"/>
                    </a:lnTo>
                    <a:lnTo>
                      <a:pt x="0" y="5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62" name="Line 2912">
                <a:extLst>
                  <a:ext uri="{FF2B5EF4-FFF2-40B4-BE49-F238E27FC236}">
                    <a16:creationId xmlns:a16="http://schemas.microsoft.com/office/drawing/2014/main" id="{9F3AF552-01DC-4814-BE61-FC70DD11C750}"/>
                  </a:ext>
                </a:extLst>
              </p:cNvPr>
              <p:cNvSpPr>
                <a:spLocks noChangeShapeType="1"/>
              </p:cNvSpPr>
              <p:nvPr/>
            </p:nvSpPr>
            <p:spPr bwMode="auto">
              <a:xfrm flipV="1">
                <a:off x="3836" y="2319"/>
                <a:ext cx="19"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63" name="Freeform 2913">
                <a:extLst>
                  <a:ext uri="{FF2B5EF4-FFF2-40B4-BE49-F238E27FC236}">
                    <a16:creationId xmlns:a16="http://schemas.microsoft.com/office/drawing/2014/main" id="{FBD3C6BE-0F58-4E38-A27B-8C356CE41F92}"/>
                  </a:ext>
                </a:extLst>
              </p:cNvPr>
              <p:cNvSpPr>
                <a:spLocks/>
              </p:cNvSpPr>
              <p:nvPr/>
            </p:nvSpPr>
            <p:spPr bwMode="auto">
              <a:xfrm>
                <a:off x="3906" y="2269"/>
                <a:ext cx="10" cy="106"/>
              </a:xfrm>
              <a:custGeom>
                <a:avLst/>
                <a:gdLst>
                  <a:gd name="T0" fmla="*/ 10 w 10"/>
                  <a:gd name="T1" fmla="*/ 0 h 106"/>
                  <a:gd name="T2" fmla="*/ 10 w 10"/>
                  <a:gd name="T3" fmla="*/ 106 h 106"/>
                  <a:gd name="T4" fmla="*/ 0 w 10"/>
                  <a:gd name="T5" fmla="*/ 89 h 106"/>
                  <a:gd name="T6" fmla="*/ 0 60000 65536"/>
                  <a:gd name="T7" fmla="*/ 0 60000 65536"/>
                  <a:gd name="T8" fmla="*/ 0 60000 65536"/>
                  <a:gd name="T9" fmla="*/ 0 w 10"/>
                  <a:gd name="T10" fmla="*/ 0 h 106"/>
                  <a:gd name="T11" fmla="*/ 10 w 10"/>
                  <a:gd name="T12" fmla="*/ 106 h 106"/>
                </a:gdLst>
                <a:ahLst/>
                <a:cxnLst>
                  <a:cxn ang="T6">
                    <a:pos x="T0" y="T1"/>
                  </a:cxn>
                  <a:cxn ang="T7">
                    <a:pos x="T2" y="T3"/>
                  </a:cxn>
                  <a:cxn ang="T8">
                    <a:pos x="T4" y="T5"/>
                  </a:cxn>
                </a:cxnLst>
                <a:rect l="T9" t="T10" r="T11" b="T12"/>
                <a:pathLst>
                  <a:path w="10" h="106">
                    <a:moveTo>
                      <a:pt x="10" y="0"/>
                    </a:moveTo>
                    <a:lnTo>
                      <a:pt x="10" y="106"/>
                    </a:lnTo>
                    <a:lnTo>
                      <a:pt x="0" y="8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64" name="Line 2914">
                <a:extLst>
                  <a:ext uri="{FF2B5EF4-FFF2-40B4-BE49-F238E27FC236}">
                    <a16:creationId xmlns:a16="http://schemas.microsoft.com/office/drawing/2014/main" id="{A12165D7-9B69-4858-8480-8A2901284AA9}"/>
                  </a:ext>
                </a:extLst>
              </p:cNvPr>
              <p:cNvSpPr>
                <a:spLocks noChangeShapeType="1"/>
              </p:cNvSpPr>
              <p:nvPr/>
            </p:nvSpPr>
            <p:spPr bwMode="auto">
              <a:xfrm flipV="1">
                <a:off x="3882" y="2310"/>
                <a:ext cx="26"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65" name="Freeform 2915">
                <a:extLst>
                  <a:ext uri="{FF2B5EF4-FFF2-40B4-BE49-F238E27FC236}">
                    <a16:creationId xmlns:a16="http://schemas.microsoft.com/office/drawing/2014/main" id="{81A5CB18-4FB8-4012-8ACE-461E4986713F}"/>
                  </a:ext>
                </a:extLst>
              </p:cNvPr>
              <p:cNvSpPr>
                <a:spLocks/>
              </p:cNvSpPr>
              <p:nvPr/>
            </p:nvSpPr>
            <p:spPr bwMode="auto">
              <a:xfrm>
                <a:off x="3878" y="2306"/>
                <a:ext cx="31" cy="61"/>
              </a:xfrm>
              <a:custGeom>
                <a:avLst/>
                <a:gdLst>
                  <a:gd name="T0" fmla="*/ 31 w 31"/>
                  <a:gd name="T1" fmla="*/ 0 h 61"/>
                  <a:gd name="T2" fmla="*/ 23 w 31"/>
                  <a:gd name="T3" fmla="*/ 29 h 61"/>
                  <a:gd name="T4" fmla="*/ 12 w 31"/>
                  <a:gd name="T5" fmla="*/ 47 h 61"/>
                  <a:gd name="T6" fmla="*/ 0 w 31"/>
                  <a:gd name="T7" fmla="*/ 61 h 61"/>
                  <a:gd name="T8" fmla="*/ 0 60000 65536"/>
                  <a:gd name="T9" fmla="*/ 0 60000 65536"/>
                  <a:gd name="T10" fmla="*/ 0 60000 65536"/>
                  <a:gd name="T11" fmla="*/ 0 60000 65536"/>
                  <a:gd name="T12" fmla="*/ 0 w 31"/>
                  <a:gd name="T13" fmla="*/ 0 h 61"/>
                  <a:gd name="T14" fmla="*/ 31 w 31"/>
                  <a:gd name="T15" fmla="*/ 61 h 61"/>
                </a:gdLst>
                <a:ahLst/>
                <a:cxnLst>
                  <a:cxn ang="T8">
                    <a:pos x="T0" y="T1"/>
                  </a:cxn>
                  <a:cxn ang="T9">
                    <a:pos x="T2" y="T3"/>
                  </a:cxn>
                  <a:cxn ang="T10">
                    <a:pos x="T4" y="T5"/>
                  </a:cxn>
                  <a:cxn ang="T11">
                    <a:pos x="T6" y="T7"/>
                  </a:cxn>
                </a:cxnLst>
                <a:rect l="T12" t="T13" r="T14" b="T15"/>
                <a:pathLst>
                  <a:path w="31" h="61">
                    <a:moveTo>
                      <a:pt x="31" y="0"/>
                    </a:moveTo>
                    <a:lnTo>
                      <a:pt x="23" y="29"/>
                    </a:lnTo>
                    <a:lnTo>
                      <a:pt x="12" y="47"/>
                    </a:lnTo>
                    <a:lnTo>
                      <a:pt x="0" y="6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66" name="Freeform 2916">
                <a:extLst>
                  <a:ext uri="{FF2B5EF4-FFF2-40B4-BE49-F238E27FC236}">
                    <a16:creationId xmlns:a16="http://schemas.microsoft.com/office/drawing/2014/main" id="{BDC59967-DD99-4B0A-AD0E-B36437977FE7}"/>
                  </a:ext>
                </a:extLst>
              </p:cNvPr>
              <p:cNvSpPr>
                <a:spLocks/>
              </p:cNvSpPr>
              <p:nvPr/>
            </p:nvSpPr>
            <p:spPr bwMode="auto">
              <a:xfrm>
                <a:off x="3916" y="2306"/>
                <a:ext cx="33" cy="52"/>
              </a:xfrm>
              <a:custGeom>
                <a:avLst/>
                <a:gdLst>
                  <a:gd name="T0" fmla="*/ 0 w 33"/>
                  <a:gd name="T1" fmla="*/ 0 h 52"/>
                  <a:gd name="T2" fmla="*/ 22 w 33"/>
                  <a:gd name="T3" fmla="*/ 52 h 52"/>
                  <a:gd name="T4" fmla="*/ 33 w 33"/>
                  <a:gd name="T5" fmla="*/ 51 h 52"/>
                  <a:gd name="T6" fmla="*/ 0 60000 65536"/>
                  <a:gd name="T7" fmla="*/ 0 60000 65536"/>
                  <a:gd name="T8" fmla="*/ 0 60000 65536"/>
                  <a:gd name="T9" fmla="*/ 0 w 33"/>
                  <a:gd name="T10" fmla="*/ 0 h 52"/>
                  <a:gd name="T11" fmla="*/ 33 w 33"/>
                  <a:gd name="T12" fmla="*/ 52 h 52"/>
                </a:gdLst>
                <a:ahLst/>
                <a:cxnLst>
                  <a:cxn ang="T6">
                    <a:pos x="T0" y="T1"/>
                  </a:cxn>
                  <a:cxn ang="T7">
                    <a:pos x="T2" y="T3"/>
                  </a:cxn>
                  <a:cxn ang="T8">
                    <a:pos x="T4" y="T5"/>
                  </a:cxn>
                </a:cxnLst>
                <a:rect l="T9" t="T10" r="T11" b="T12"/>
                <a:pathLst>
                  <a:path w="33" h="52">
                    <a:moveTo>
                      <a:pt x="0" y="0"/>
                    </a:moveTo>
                    <a:lnTo>
                      <a:pt x="22" y="52"/>
                    </a:lnTo>
                    <a:lnTo>
                      <a:pt x="33" y="51"/>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67" name="Line 2917">
                <a:extLst>
                  <a:ext uri="{FF2B5EF4-FFF2-40B4-BE49-F238E27FC236}">
                    <a16:creationId xmlns:a16="http://schemas.microsoft.com/office/drawing/2014/main" id="{6F23688F-20AA-4403-ADED-AFDF0CB33CC4}"/>
                  </a:ext>
                </a:extLst>
              </p:cNvPr>
              <p:cNvSpPr>
                <a:spLocks noChangeShapeType="1"/>
              </p:cNvSpPr>
              <p:nvPr/>
            </p:nvSpPr>
            <p:spPr bwMode="auto">
              <a:xfrm flipH="1">
                <a:off x="3922" y="2293"/>
                <a:ext cx="16"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68" name="Line 2918">
                <a:extLst>
                  <a:ext uri="{FF2B5EF4-FFF2-40B4-BE49-F238E27FC236}">
                    <a16:creationId xmlns:a16="http://schemas.microsoft.com/office/drawing/2014/main" id="{07D783A6-51AB-4B0A-A09B-3BDB3B5646B1}"/>
                  </a:ext>
                </a:extLst>
              </p:cNvPr>
              <p:cNvSpPr>
                <a:spLocks noChangeShapeType="1"/>
              </p:cNvSpPr>
              <p:nvPr/>
            </p:nvSpPr>
            <p:spPr bwMode="auto">
              <a:xfrm>
                <a:off x="4003" y="2304"/>
                <a:ext cx="1" cy="7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69" name="Line 2919">
                <a:extLst>
                  <a:ext uri="{FF2B5EF4-FFF2-40B4-BE49-F238E27FC236}">
                    <a16:creationId xmlns:a16="http://schemas.microsoft.com/office/drawing/2014/main" id="{AD7E96B7-FFFC-4731-96F0-35DC76524F33}"/>
                  </a:ext>
                </a:extLst>
              </p:cNvPr>
              <p:cNvSpPr>
                <a:spLocks noChangeShapeType="1"/>
              </p:cNvSpPr>
              <p:nvPr/>
            </p:nvSpPr>
            <p:spPr bwMode="auto">
              <a:xfrm flipH="1">
                <a:off x="3979" y="2318"/>
                <a:ext cx="46"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70" name="Line 2920">
                <a:extLst>
                  <a:ext uri="{FF2B5EF4-FFF2-40B4-BE49-F238E27FC236}">
                    <a16:creationId xmlns:a16="http://schemas.microsoft.com/office/drawing/2014/main" id="{EBB7207F-0384-4FDB-9FBD-E1AC5394AD5E}"/>
                  </a:ext>
                </a:extLst>
              </p:cNvPr>
              <p:cNvSpPr>
                <a:spLocks noChangeShapeType="1"/>
              </p:cNvSpPr>
              <p:nvPr/>
            </p:nvSpPr>
            <p:spPr bwMode="auto">
              <a:xfrm flipV="1">
                <a:off x="3992" y="2301"/>
                <a:ext cx="2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71" name="Line 2921">
                <a:extLst>
                  <a:ext uri="{FF2B5EF4-FFF2-40B4-BE49-F238E27FC236}">
                    <a16:creationId xmlns:a16="http://schemas.microsoft.com/office/drawing/2014/main" id="{9811C0E6-5EFC-4AB1-BD7E-D90CC9BBC85B}"/>
                  </a:ext>
                </a:extLst>
              </p:cNvPr>
              <p:cNvSpPr>
                <a:spLocks noChangeShapeType="1"/>
              </p:cNvSpPr>
              <p:nvPr/>
            </p:nvSpPr>
            <p:spPr bwMode="auto">
              <a:xfrm flipH="1">
                <a:off x="4014" y="2276"/>
                <a:ext cx="4"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72" name="Line 2922">
                <a:extLst>
                  <a:ext uri="{FF2B5EF4-FFF2-40B4-BE49-F238E27FC236}">
                    <a16:creationId xmlns:a16="http://schemas.microsoft.com/office/drawing/2014/main" id="{FB6B4886-7FC3-446A-B099-746A0D9E6D95}"/>
                  </a:ext>
                </a:extLst>
              </p:cNvPr>
              <p:cNvSpPr>
                <a:spLocks noChangeShapeType="1"/>
              </p:cNvSpPr>
              <p:nvPr/>
            </p:nvSpPr>
            <p:spPr bwMode="auto">
              <a:xfrm flipV="1">
                <a:off x="3992" y="2279"/>
                <a:ext cx="24"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73" name="Line 2923">
                <a:extLst>
                  <a:ext uri="{FF2B5EF4-FFF2-40B4-BE49-F238E27FC236}">
                    <a16:creationId xmlns:a16="http://schemas.microsoft.com/office/drawing/2014/main" id="{5151E3BC-7323-48E3-AFEE-4686B69622CE}"/>
                  </a:ext>
                </a:extLst>
              </p:cNvPr>
              <p:cNvSpPr>
                <a:spLocks noChangeShapeType="1"/>
              </p:cNvSpPr>
              <p:nvPr/>
            </p:nvSpPr>
            <p:spPr bwMode="auto">
              <a:xfrm>
                <a:off x="3992" y="2275"/>
                <a:ext cx="1" cy="3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74" name="Line 2924">
                <a:extLst>
                  <a:ext uri="{FF2B5EF4-FFF2-40B4-BE49-F238E27FC236}">
                    <a16:creationId xmlns:a16="http://schemas.microsoft.com/office/drawing/2014/main" id="{3A9472CE-56A7-4870-9531-921AD56DFE1C}"/>
                  </a:ext>
                </a:extLst>
              </p:cNvPr>
              <p:cNvSpPr>
                <a:spLocks noChangeShapeType="1"/>
              </p:cNvSpPr>
              <p:nvPr/>
            </p:nvSpPr>
            <p:spPr bwMode="auto">
              <a:xfrm>
                <a:off x="3973" y="2289"/>
                <a:ext cx="1" cy="8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75" name="Line 2925">
                <a:extLst>
                  <a:ext uri="{FF2B5EF4-FFF2-40B4-BE49-F238E27FC236}">
                    <a16:creationId xmlns:a16="http://schemas.microsoft.com/office/drawing/2014/main" id="{66179B61-51D9-47E5-8FAE-76A092189C2E}"/>
                  </a:ext>
                </a:extLst>
              </p:cNvPr>
              <p:cNvSpPr>
                <a:spLocks noChangeShapeType="1"/>
              </p:cNvSpPr>
              <p:nvPr/>
            </p:nvSpPr>
            <p:spPr bwMode="auto">
              <a:xfrm flipH="1">
                <a:off x="3958" y="2267"/>
                <a:ext cx="24" cy="5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76" name="Line 2926">
                <a:extLst>
                  <a:ext uri="{FF2B5EF4-FFF2-40B4-BE49-F238E27FC236}">
                    <a16:creationId xmlns:a16="http://schemas.microsoft.com/office/drawing/2014/main" id="{D57C0547-BB38-4ED6-B57E-49F8943E99B2}"/>
                  </a:ext>
                </a:extLst>
              </p:cNvPr>
              <p:cNvSpPr>
                <a:spLocks noChangeShapeType="1"/>
              </p:cNvSpPr>
              <p:nvPr/>
            </p:nvSpPr>
            <p:spPr bwMode="auto">
              <a:xfrm flipV="1">
                <a:off x="3978" y="2322"/>
                <a:ext cx="23" cy="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77" name="Freeform 2927">
                <a:extLst>
                  <a:ext uri="{FF2B5EF4-FFF2-40B4-BE49-F238E27FC236}">
                    <a16:creationId xmlns:a16="http://schemas.microsoft.com/office/drawing/2014/main" id="{0FD58473-6BC9-4FF6-ADEE-F80063683C46}"/>
                  </a:ext>
                </a:extLst>
              </p:cNvPr>
              <p:cNvSpPr>
                <a:spLocks/>
              </p:cNvSpPr>
              <p:nvPr/>
            </p:nvSpPr>
            <p:spPr bwMode="auto">
              <a:xfrm>
                <a:off x="4007" y="2322"/>
                <a:ext cx="21" cy="35"/>
              </a:xfrm>
              <a:custGeom>
                <a:avLst/>
                <a:gdLst>
                  <a:gd name="T0" fmla="*/ 0 w 21"/>
                  <a:gd name="T1" fmla="*/ 0 h 35"/>
                  <a:gd name="T2" fmla="*/ 14 w 21"/>
                  <a:gd name="T3" fmla="*/ 35 h 35"/>
                  <a:gd name="T4" fmla="*/ 21 w 21"/>
                  <a:gd name="T5" fmla="*/ 35 h 35"/>
                  <a:gd name="T6" fmla="*/ 0 60000 65536"/>
                  <a:gd name="T7" fmla="*/ 0 60000 65536"/>
                  <a:gd name="T8" fmla="*/ 0 60000 65536"/>
                  <a:gd name="T9" fmla="*/ 0 w 21"/>
                  <a:gd name="T10" fmla="*/ 0 h 35"/>
                  <a:gd name="T11" fmla="*/ 21 w 21"/>
                  <a:gd name="T12" fmla="*/ 35 h 35"/>
                </a:gdLst>
                <a:ahLst/>
                <a:cxnLst>
                  <a:cxn ang="T6">
                    <a:pos x="T0" y="T1"/>
                  </a:cxn>
                  <a:cxn ang="T7">
                    <a:pos x="T2" y="T3"/>
                  </a:cxn>
                  <a:cxn ang="T8">
                    <a:pos x="T4" y="T5"/>
                  </a:cxn>
                </a:cxnLst>
                <a:rect l="T9" t="T10" r="T11" b="T12"/>
                <a:pathLst>
                  <a:path w="21" h="35">
                    <a:moveTo>
                      <a:pt x="0" y="0"/>
                    </a:moveTo>
                    <a:lnTo>
                      <a:pt x="14" y="35"/>
                    </a:lnTo>
                    <a:lnTo>
                      <a:pt x="21" y="3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78" name="Freeform 2928">
                <a:extLst>
                  <a:ext uri="{FF2B5EF4-FFF2-40B4-BE49-F238E27FC236}">
                    <a16:creationId xmlns:a16="http://schemas.microsoft.com/office/drawing/2014/main" id="{3A902511-4C1B-4455-BFD3-CA691550D5BE}"/>
                  </a:ext>
                </a:extLst>
              </p:cNvPr>
              <p:cNvSpPr>
                <a:spLocks/>
              </p:cNvSpPr>
              <p:nvPr/>
            </p:nvSpPr>
            <p:spPr bwMode="auto">
              <a:xfrm>
                <a:off x="4048" y="2268"/>
                <a:ext cx="12" cy="107"/>
              </a:xfrm>
              <a:custGeom>
                <a:avLst/>
                <a:gdLst>
                  <a:gd name="T0" fmla="*/ 12 w 12"/>
                  <a:gd name="T1" fmla="*/ 0 h 107"/>
                  <a:gd name="T2" fmla="*/ 12 w 12"/>
                  <a:gd name="T3" fmla="*/ 107 h 107"/>
                  <a:gd name="T4" fmla="*/ 0 w 12"/>
                  <a:gd name="T5" fmla="*/ 92 h 107"/>
                  <a:gd name="T6" fmla="*/ 0 60000 65536"/>
                  <a:gd name="T7" fmla="*/ 0 60000 65536"/>
                  <a:gd name="T8" fmla="*/ 0 60000 65536"/>
                  <a:gd name="T9" fmla="*/ 0 w 12"/>
                  <a:gd name="T10" fmla="*/ 0 h 107"/>
                  <a:gd name="T11" fmla="*/ 12 w 12"/>
                  <a:gd name="T12" fmla="*/ 107 h 107"/>
                </a:gdLst>
                <a:ahLst/>
                <a:cxnLst>
                  <a:cxn ang="T6">
                    <a:pos x="T0" y="T1"/>
                  </a:cxn>
                  <a:cxn ang="T7">
                    <a:pos x="T2" y="T3"/>
                  </a:cxn>
                  <a:cxn ang="T8">
                    <a:pos x="T4" y="T5"/>
                  </a:cxn>
                </a:cxnLst>
                <a:rect l="T9" t="T10" r="T11" b="T12"/>
                <a:pathLst>
                  <a:path w="12" h="107">
                    <a:moveTo>
                      <a:pt x="12" y="0"/>
                    </a:moveTo>
                    <a:lnTo>
                      <a:pt x="12" y="107"/>
                    </a:lnTo>
                    <a:lnTo>
                      <a:pt x="0" y="9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79" name="Line 2929">
                <a:extLst>
                  <a:ext uri="{FF2B5EF4-FFF2-40B4-BE49-F238E27FC236}">
                    <a16:creationId xmlns:a16="http://schemas.microsoft.com/office/drawing/2014/main" id="{3B049BA7-D4D5-4F43-9E14-F063A455CA31}"/>
                  </a:ext>
                </a:extLst>
              </p:cNvPr>
              <p:cNvSpPr>
                <a:spLocks noChangeShapeType="1"/>
              </p:cNvSpPr>
              <p:nvPr/>
            </p:nvSpPr>
            <p:spPr bwMode="auto">
              <a:xfrm flipV="1">
                <a:off x="4042" y="2317"/>
                <a:ext cx="28"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80" name="Line 2930">
                <a:extLst>
                  <a:ext uri="{FF2B5EF4-FFF2-40B4-BE49-F238E27FC236}">
                    <a16:creationId xmlns:a16="http://schemas.microsoft.com/office/drawing/2014/main" id="{387535BD-7738-4915-B809-6F66BE1E5E5C}"/>
                  </a:ext>
                </a:extLst>
              </p:cNvPr>
              <p:cNvSpPr>
                <a:spLocks noChangeShapeType="1"/>
              </p:cNvSpPr>
              <p:nvPr/>
            </p:nvSpPr>
            <p:spPr bwMode="auto">
              <a:xfrm>
                <a:off x="4085" y="2267"/>
                <a:ext cx="7" cy="2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81" name="Line 2931">
                <a:extLst>
                  <a:ext uri="{FF2B5EF4-FFF2-40B4-BE49-F238E27FC236}">
                    <a16:creationId xmlns:a16="http://schemas.microsoft.com/office/drawing/2014/main" id="{86CBAA3C-E660-49F9-B288-539148791A39}"/>
                  </a:ext>
                </a:extLst>
              </p:cNvPr>
              <p:cNvSpPr>
                <a:spLocks noChangeShapeType="1"/>
              </p:cNvSpPr>
              <p:nvPr/>
            </p:nvSpPr>
            <p:spPr bwMode="auto">
              <a:xfrm flipH="1">
                <a:off x="4099" y="2291"/>
                <a:ext cx="3"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82" name="Line 2932">
                <a:extLst>
                  <a:ext uri="{FF2B5EF4-FFF2-40B4-BE49-F238E27FC236}">
                    <a16:creationId xmlns:a16="http://schemas.microsoft.com/office/drawing/2014/main" id="{F7422289-8798-4D07-B719-A6541E9B7F29}"/>
                  </a:ext>
                </a:extLst>
              </p:cNvPr>
              <p:cNvSpPr>
                <a:spLocks noChangeShapeType="1"/>
              </p:cNvSpPr>
              <p:nvPr/>
            </p:nvSpPr>
            <p:spPr bwMode="auto">
              <a:xfrm flipH="1">
                <a:off x="4078" y="2295"/>
                <a:ext cx="24"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83" name="Line 2933">
                <a:extLst>
                  <a:ext uri="{FF2B5EF4-FFF2-40B4-BE49-F238E27FC236}">
                    <a16:creationId xmlns:a16="http://schemas.microsoft.com/office/drawing/2014/main" id="{90A1355C-8610-4843-9158-A344FB88C774}"/>
                  </a:ext>
                </a:extLst>
              </p:cNvPr>
              <p:cNvSpPr>
                <a:spLocks noChangeShapeType="1"/>
              </p:cNvSpPr>
              <p:nvPr/>
            </p:nvSpPr>
            <p:spPr bwMode="auto">
              <a:xfrm flipH="1">
                <a:off x="4076" y="2288"/>
                <a:ext cx="2" cy="4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84" name="Freeform 2934">
                <a:extLst>
                  <a:ext uri="{FF2B5EF4-FFF2-40B4-BE49-F238E27FC236}">
                    <a16:creationId xmlns:a16="http://schemas.microsoft.com/office/drawing/2014/main" id="{03E37609-22EB-45D2-893A-991AEF9150D3}"/>
                  </a:ext>
                </a:extLst>
              </p:cNvPr>
              <p:cNvSpPr>
                <a:spLocks/>
              </p:cNvSpPr>
              <p:nvPr/>
            </p:nvSpPr>
            <p:spPr bwMode="auto">
              <a:xfrm>
                <a:off x="4063" y="2335"/>
                <a:ext cx="13" cy="40"/>
              </a:xfrm>
              <a:custGeom>
                <a:avLst/>
                <a:gdLst>
                  <a:gd name="T0" fmla="*/ 0 w 13"/>
                  <a:gd name="T1" fmla="*/ 40 h 40"/>
                  <a:gd name="T2" fmla="*/ 9 w 13"/>
                  <a:gd name="T3" fmla="*/ 22 h 40"/>
                  <a:gd name="T4" fmla="*/ 13 w 13"/>
                  <a:gd name="T5" fmla="*/ 0 h 40"/>
                  <a:gd name="T6" fmla="*/ 0 60000 65536"/>
                  <a:gd name="T7" fmla="*/ 0 60000 65536"/>
                  <a:gd name="T8" fmla="*/ 0 60000 65536"/>
                  <a:gd name="T9" fmla="*/ 0 w 13"/>
                  <a:gd name="T10" fmla="*/ 0 h 40"/>
                  <a:gd name="T11" fmla="*/ 13 w 13"/>
                  <a:gd name="T12" fmla="*/ 40 h 40"/>
                </a:gdLst>
                <a:ahLst/>
                <a:cxnLst>
                  <a:cxn ang="T6">
                    <a:pos x="T0" y="T1"/>
                  </a:cxn>
                  <a:cxn ang="T7">
                    <a:pos x="T2" y="T3"/>
                  </a:cxn>
                  <a:cxn ang="T8">
                    <a:pos x="T4" y="T5"/>
                  </a:cxn>
                </a:cxnLst>
                <a:rect l="T9" t="T10" r="T11" b="T12"/>
                <a:pathLst>
                  <a:path w="13" h="40">
                    <a:moveTo>
                      <a:pt x="0" y="40"/>
                    </a:moveTo>
                    <a:lnTo>
                      <a:pt x="9" y="22"/>
                    </a:lnTo>
                    <a:lnTo>
                      <a:pt x="13"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85" name="Line 2935">
                <a:extLst>
                  <a:ext uri="{FF2B5EF4-FFF2-40B4-BE49-F238E27FC236}">
                    <a16:creationId xmlns:a16="http://schemas.microsoft.com/office/drawing/2014/main" id="{11917447-DFC1-4055-A26E-C88B939E39C5}"/>
                  </a:ext>
                </a:extLst>
              </p:cNvPr>
              <p:cNvSpPr>
                <a:spLocks noChangeShapeType="1"/>
              </p:cNvSpPr>
              <p:nvPr/>
            </p:nvSpPr>
            <p:spPr bwMode="auto">
              <a:xfrm flipV="1">
                <a:off x="4076" y="2321"/>
                <a:ext cx="27"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86" name="Line 2936">
                <a:extLst>
                  <a:ext uri="{FF2B5EF4-FFF2-40B4-BE49-F238E27FC236}">
                    <a16:creationId xmlns:a16="http://schemas.microsoft.com/office/drawing/2014/main" id="{A38CE8D4-5480-4005-B6F6-F4FCA336CA7B}"/>
                  </a:ext>
                </a:extLst>
              </p:cNvPr>
              <p:cNvSpPr>
                <a:spLocks noChangeShapeType="1"/>
              </p:cNvSpPr>
              <p:nvPr/>
            </p:nvSpPr>
            <p:spPr bwMode="auto">
              <a:xfrm flipH="1">
                <a:off x="4044" y="2299"/>
                <a:ext cx="26" cy="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87" name="Freeform 2937">
                <a:extLst>
                  <a:ext uri="{FF2B5EF4-FFF2-40B4-BE49-F238E27FC236}">
                    <a16:creationId xmlns:a16="http://schemas.microsoft.com/office/drawing/2014/main" id="{B008A199-96EF-482F-A8D8-E019F79BDD37}"/>
                  </a:ext>
                </a:extLst>
              </p:cNvPr>
              <p:cNvSpPr>
                <a:spLocks/>
              </p:cNvSpPr>
              <p:nvPr/>
            </p:nvSpPr>
            <p:spPr bwMode="auto">
              <a:xfrm>
                <a:off x="4121" y="2270"/>
                <a:ext cx="16" cy="105"/>
              </a:xfrm>
              <a:custGeom>
                <a:avLst/>
                <a:gdLst>
                  <a:gd name="T0" fmla="*/ 16 w 16"/>
                  <a:gd name="T1" fmla="*/ 0 h 105"/>
                  <a:gd name="T2" fmla="*/ 16 w 16"/>
                  <a:gd name="T3" fmla="*/ 30 h 105"/>
                  <a:gd name="T4" fmla="*/ 12 w 16"/>
                  <a:gd name="T5" fmla="*/ 66 h 105"/>
                  <a:gd name="T6" fmla="*/ 0 w 16"/>
                  <a:gd name="T7" fmla="*/ 105 h 105"/>
                  <a:gd name="T8" fmla="*/ 0 60000 65536"/>
                  <a:gd name="T9" fmla="*/ 0 60000 65536"/>
                  <a:gd name="T10" fmla="*/ 0 60000 65536"/>
                  <a:gd name="T11" fmla="*/ 0 60000 65536"/>
                  <a:gd name="T12" fmla="*/ 0 w 16"/>
                  <a:gd name="T13" fmla="*/ 0 h 105"/>
                  <a:gd name="T14" fmla="*/ 16 w 16"/>
                  <a:gd name="T15" fmla="*/ 105 h 105"/>
                </a:gdLst>
                <a:ahLst/>
                <a:cxnLst>
                  <a:cxn ang="T8">
                    <a:pos x="T0" y="T1"/>
                  </a:cxn>
                  <a:cxn ang="T9">
                    <a:pos x="T2" y="T3"/>
                  </a:cxn>
                  <a:cxn ang="T10">
                    <a:pos x="T4" y="T5"/>
                  </a:cxn>
                  <a:cxn ang="T11">
                    <a:pos x="T6" y="T7"/>
                  </a:cxn>
                </a:cxnLst>
                <a:rect l="T12" t="T13" r="T14" b="T15"/>
                <a:pathLst>
                  <a:path w="16" h="105">
                    <a:moveTo>
                      <a:pt x="16" y="0"/>
                    </a:moveTo>
                    <a:lnTo>
                      <a:pt x="16" y="30"/>
                    </a:lnTo>
                    <a:lnTo>
                      <a:pt x="12" y="66"/>
                    </a:lnTo>
                    <a:lnTo>
                      <a:pt x="0" y="10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88" name="Line 2938">
                <a:extLst>
                  <a:ext uri="{FF2B5EF4-FFF2-40B4-BE49-F238E27FC236}">
                    <a16:creationId xmlns:a16="http://schemas.microsoft.com/office/drawing/2014/main" id="{F32F77A6-0D47-427E-BC35-BC84E4FCB5C8}"/>
                  </a:ext>
                </a:extLst>
              </p:cNvPr>
              <p:cNvSpPr>
                <a:spLocks noChangeShapeType="1"/>
              </p:cNvSpPr>
              <p:nvPr/>
            </p:nvSpPr>
            <p:spPr bwMode="auto">
              <a:xfrm flipV="1">
                <a:off x="4171" y="2271"/>
                <a:ext cx="4" cy="2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89" name="Line 2939">
                <a:extLst>
                  <a:ext uri="{FF2B5EF4-FFF2-40B4-BE49-F238E27FC236}">
                    <a16:creationId xmlns:a16="http://schemas.microsoft.com/office/drawing/2014/main" id="{97878F41-10A6-46D1-B2D3-E90404D0AEC2}"/>
                  </a:ext>
                </a:extLst>
              </p:cNvPr>
              <p:cNvSpPr>
                <a:spLocks noChangeShapeType="1"/>
              </p:cNvSpPr>
              <p:nvPr/>
            </p:nvSpPr>
            <p:spPr bwMode="auto">
              <a:xfrm flipH="1">
                <a:off x="4137" y="2275"/>
                <a:ext cx="37"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0" name="Line 2940">
                <a:extLst>
                  <a:ext uri="{FF2B5EF4-FFF2-40B4-BE49-F238E27FC236}">
                    <a16:creationId xmlns:a16="http://schemas.microsoft.com/office/drawing/2014/main" id="{EE290A6F-AAC2-41ED-8A1D-ED7A8680FF58}"/>
                  </a:ext>
                </a:extLst>
              </p:cNvPr>
              <p:cNvSpPr>
                <a:spLocks noChangeShapeType="1"/>
              </p:cNvSpPr>
              <p:nvPr/>
            </p:nvSpPr>
            <p:spPr bwMode="auto">
              <a:xfrm flipV="1">
                <a:off x="4137" y="2294"/>
                <a:ext cx="37"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1" name="Line 2941">
                <a:extLst>
                  <a:ext uri="{FF2B5EF4-FFF2-40B4-BE49-F238E27FC236}">
                    <a16:creationId xmlns:a16="http://schemas.microsoft.com/office/drawing/2014/main" id="{23ABDD25-A1E4-47E1-B7FC-178F9CAA179D}"/>
                  </a:ext>
                </a:extLst>
              </p:cNvPr>
              <p:cNvSpPr>
                <a:spLocks noChangeShapeType="1"/>
              </p:cNvSpPr>
              <p:nvPr/>
            </p:nvSpPr>
            <p:spPr bwMode="auto">
              <a:xfrm flipV="1">
                <a:off x="4145" y="2312"/>
                <a:ext cx="31"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2" name="Line 2942">
                <a:extLst>
                  <a:ext uri="{FF2B5EF4-FFF2-40B4-BE49-F238E27FC236}">
                    <a16:creationId xmlns:a16="http://schemas.microsoft.com/office/drawing/2014/main" id="{57A9FDCC-7629-4F37-8E76-22FBC33A6F01}"/>
                  </a:ext>
                </a:extLst>
              </p:cNvPr>
              <p:cNvSpPr>
                <a:spLocks noChangeShapeType="1"/>
              </p:cNvSpPr>
              <p:nvPr/>
            </p:nvSpPr>
            <p:spPr bwMode="auto">
              <a:xfrm>
                <a:off x="4166" y="2345"/>
                <a:ext cx="14" cy="2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3" name="Line 2943">
                <a:extLst>
                  <a:ext uri="{FF2B5EF4-FFF2-40B4-BE49-F238E27FC236}">
                    <a16:creationId xmlns:a16="http://schemas.microsoft.com/office/drawing/2014/main" id="{1783961C-F439-4DA3-A104-444CB9011CDA}"/>
                  </a:ext>
                </a:extLst>
              </p:cNvPr>
              <p:cNvSpPr>
                <a:spLocks noChangeShapeType="1"/>
              </p:cNvSpPr>
              <p:nvPr/>
            </p:nvSpPr>
            <p:spPr bwMode="auto">
              <a:xfrm flipV="1">
                <a:off x="4139" y="2358"/>
                <a:ext cx="34" cy="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4" name="Line 2944">
                <a:extLst>
                  <a:ext uri="{FF2B5EF4-FFF2-40B4-BE49-F238E27FC236}">
                    <a16:creationId xmlns:a16="http://schemas.microsoft.com/office/drawing/2014/main" id="{28D2B868-8FDB-4B79-A78B-6CD84635364A}"/>
                  </a:ext>
                </a:extLst>
              </p:cNvPr>
              <p:cNvSpPr>
                <a:spLocks noChangeShapeType="1"/>
              </p:cNvSpPr>
              <p:nvPr/>
            </p:nvSpPr>
            <p:spPr bwMode="auto">
              <a:xfrm flipV="1">
                <a:off x="4138" y="2330"/>
                <a:ext cx="46"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5" name="Line 2945">
                <a:extLst>
                  <a:ext uri="{FF2B5EF4-FFF2-40B4-BE49-F238E27FC236}">
                    <a16:creationId xmlns:a16="http://schemas.microsoft.com/office/drawing/2014/main" id="{F5E22925-F202-4776-A663-3337B4A3441F}"/>
                  </a:ext>
                </a:extLst>
              </p:cNvPr>
              <p:cNvSpPr>
                <a:spLocks noChangeShapeType="1"/>
              </p:cNvSpPr>
              <p:nvPr/>
            </p:nvSpPr>
            <p:spPr bwMode="auto">
              <a:xfrm flipH="1">
                <a:off x="4141" y="2335"/>
                <a:ext cx="16" cy="3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696" name="Freeform 2946">
                <a:extLst>
                  <a:ext uri="{FF2B5EF4-FFF2-40B4-BE49-F238E27FC236}">
                    <a16:creationId xmlns:a16="http://schemas.microsoft.com/office/drawing/2014/main" id="{D762AA03-05B4-46B0-A211-AAFDDB622A9D}"/>
                  </a:ext>
                </a:extLst>
              </p:cNvPr>
              <p:cNvSpPr>
                <a:spLocks/>
              </p:cNvSpPr>
              <p:nvPr/>
            </p:nvSpPr>
            <p:spPr bwMode="auto">
              <a:xfrm>
                <a:off x="4234" y="2279"/>
                <a:ext cx="23" cy="85"/>
              </a:xfrm>
              <a:custGeom>
                <a:avLst/>
                <a:gdLst>
                  <a:gd name="T0" fmla="*/ 0 w 23"/>
                  <a:gd name="T1" fmla="*/ 85 h 85"/>
                  <a:gd name="T2" fmla="*/ 11 w 23"/>
                  <a:gd name="T3" fmla="*/ 85 h 85"/>
                  <a:gd name="T4" fmla="*/ 19 w 23"/>
                  <a:gd name="T5" fmla="*/ 79 h 85"/>
                  <a:gd name="T6" fmla="*/ 23 w 23"/>
                  <a:gd name="T7" fmla="*/ 66 h 85"/>
                  <a:gd name="T8" fmla="*/ 23 w 23"/>
                  <a:gd name="T9" fmla="*/ 57 h 85"/>
                  <a:gd name="T10" fmla="*/ 19 w 23"/>
                  <a:gd name="T11" fmla="*/ 43 h 85"/>
                  <a:gd name="T12" fmla="*/ 11 w 23"/>
                  <a:gd name="T13" fmla="*/ 38 h 85"/>
                  <a:gd name="T14" fmla="*/ 0 w 23"/>
                  <a:gd name="T15" fmla="*/ 38 h 85"/>
                  <a:gd name="T16" fmla="*/ 0 w 23"/>
                  <a:gd name="T17" fmla="*/ 0 h 85"/>
                  <a:gd name="T18" fmla="*/ 20 w 23"/>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
                  <a:gd name="T31" fmla="*/ 0 h 85"/>
                  <a:gd name="T32" fmla="*/ 23 w 23"/>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 h="85">
                    <a:moveTo>
                      <a:pt x="0" y="85"/>
                    </a:moveTo>
                    <a:lnTo>
                      <a:pt x="11" y="85"/>
                    </a:lnTo>
                    <a:lnTo>
                      <a:pt x="19" y="79"/>
                    </a:lnTo>
                    <a:lnTo>
                      <a:pt x="23" y="66"/>
                    </a:lnTo>
                    <a:lnTo>
                      <a:pt x="23" y="57"/>
                    </a:lnTo>
                    <a:lnTo>
                      <a:pt x="19" y="43"/>
                    </a:lnTo>
                    <a:lnTo>
                      <a:pt x="11" y="38"/>
                    </a:lnTo>
                    <a:lnTo>
                      <a:pt x="0" y="38"/>
                    </a:lnTo>
                    <a:lnTo>
                      <a:pt x="0" y="0"/>
                    </a:lnTo>
                    <a:lnTo>
                      <a:pt x="2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97" name="Freeform 2947">
                <a:extLst>
                  <a:ext uri="{FF2B5EF4-FFF2-40B4-BE49-F238E27FC236}">
                    <a16:creationId xmlns:a16="http://schemas.microsoft.com/office/drawing/2014/main" id="{A7B70646-FFCD-47A1-A854-AF8E8E360A1E}"/>
                  </a:ext>
                </a:extLst>
              </p:cNvPr>
              <p:cNvSpPr>
                <a:spLocks/>
              </p:cNvSpPr>
              <p:nvPr/>
            </p:nvSpPr>
            <p:spPr bwMode="auto">
              <a:xfrm>
                <a:off x="4274" y="2284"/>
                <a:ext cx="5" cy="75"/>
              </a:xfrm>
              <a:custGeom>
                <a:avLst/>
                <a:gdLst>
                  <a:gd name="T0" fmla="*/ 5 w 5"/>
                  <a:gd name="T1" fmla="*/ 0 h 75"/>
                  <a:gd name="T2" fmla="*/ 0 w 5"/>
                  <a:gd name="T3" fmla="*/ 25 h 75"/>
                  <a:gd name="T4" fmla="*/ 0 w 5"/>
                  <a:gd name="T5" fmla="*/ 51 h 75"/>
                  <a:gd name="T6" fmla="*/ 5 w 5"/>
                  <a:gd name="T7" fmla="*/ 75 h 75"/>
                  <a:gd name="T8" fmla="*/ 0 60000 65536"/>
                  <a:gd name="T9" fmla="*/ 0 60000 65536"/>
                  <a:gd name="T10" fmla="*/ 0 60000 65536"/>
                  <a:gd name="T11" fmla="*/ 0 60000 65536"/>
                  <a:gd name="T12" fmla="*/ 0 w 5"/>
                  <a:gd name="T13" fmla="*/ 0 h 75"/>
                  <a:gd name="T14" fmla="*/ 5 w 5"/>
                  <a:gd name="T15" fmla="*/ 75 h 75"/>
                </a:gdLst>
                <a:ahLst/>
                <a:cxnLst>
                  <a:cxn ang="T8">
                    <a:pos x="T0" y="T1"/>
                  </a:cxn>
                  <a:cxn ang="T9">
                    <a:pos x="T2" y="T3"/>
                  </a:cxn>
                  <a:cxn ang="T10">
                    <a:pos x="T4" y="T5"/>
                  </a:cxn>
                  <a:cxn ang="T11">
                    <a:pos x="T6" y="T7"/>
                  </a:cxn>
                </a:cxnLst>
                <a:rect l="T12" t="T13" r="T14" b="T15"/>
                <a:pathLst>
                  <a:path w="5" h="75">
                    <a:moveTo>
                      <a:pt x="5" y="0"/>
                    </a:moveTo>
                    <a:lnTo>
                      <a:pt x="0" y="25"/>
                    </a:lnTo>
                    <a:lnTo>
                      <a:pt x="0" y="51"/>
                    </a:lnTo>
                    <a:lnTo>
                      <a:pt x="5" y="7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98" name="Freeform 2948">
                <a:extLst>
                  <a:ext uri="{FF2B5EF4-FFF2-40B4-BE49-F238E27FC236}">
                    <a16:creationId xmlns:a16="http://schemas.microsoft.com/office/drawing/2014/main" id="{1B13038C-DED3-4783-82B6-F160B1E72469}"/>
                  </a:ext>
                </a:extLst>
              </p:cNvPr>
              <p:cNvSpPr>
                <a:spLocks/>
              </p:cNvSpPr>
              <p:nvPr/>
            </p:nvSpPr>
            <p:spPr bwMode="auto">
              <a:xfrm>
                <a:off x="4279" y="2279"/>
                <a:ext cx="11" cy="5"/>
              </a:xfrm>
              <a:custGeom>
                <a:avLst/>
                <a:gdLst>
                  <a:gd name="T0" fmla="*/ 11 w 11"/>
                  <a:gd name="T1" fmla="*/ 5 h 5"/>
                  <a:gd name="T2" fmla="*/ 6 w 11"/>
                  <a:gd name="T3" fmla="*/ 0 h 5"/>
                  <a:gd name="T4" fmla="*/ 0 w 11"/>
                  <a:gd name="T5" fmla="*/ 5 h 5"/>
                  <a:gd name="T6" fmla="*/ 0 60000 65536"/>
                  <a:gd name="T7" fmla="*/ 0 60000 65536"/>
                  <a:gd name="T8" fmla="*/ 0 60000 65536"/>
                  <a:gd name="T9" fmla="*/ 0 w 11"/>
                  <a:gd name="T10" fmla="*/ 0 h 5"/>
                  <a:gd name="T11" fmla="*/ 11 w 11"/>
                  <a:gd name="T12" fmla="*/ 5 h 5"/>
                </a:gdLst>
                <a:ahLst/>
                <a:cxnLst>
                  <a:cxn ang="T6">
                    <a:pos x="T0" y="T1"/>
                  </a:cxn>
                  <a:cxn ang="T7">
                    <a:pos x="T2" y="T3"/>
                  </a:cxn>
                  <a:cxn ang="T8">
                    <a:pos x="T4" y="T5"/>
                  </a:cxn>
                </a:cxnLst>
                <a:rect l="T9" t="T10" r="T11" b="T12"/>
                <a:pathLst>
                  <a:path w="11" h="5">
                    <a:moveTo>
                      <a:pt x="11" y="5"/>
                    </a:moveTo>
                    <a:lnTo>
                      <a:pt x="6" y="0"/>
                    </a:lnTo>
                    <a:lnTo>
                      <a:pt x="0" y="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699" name="Freeform 2949">
                <a:extLst>
                  <a:ext uri="{FF2B5EF4-FFF2-40B4-BE49-F238E27FC236}">
                    <a16:creationId xmlns:a16="http://schemas.microsoft.com/office/drawing/2014/main" id="{BB54E089-CE89-432B-8DFE-BEB3B3F685E0}"/>
                  </a:ext>
                </a:extLst>
              </p:cNvPr>
              <p:cNvSpPr>
                <a:spLocks/>
              </p:cNvSpPr>
              <p:nvPr/>
            </p:nvSpPr>
            <p:spPr bwMode="auto">
              <a:xfrm>
                <a:off x="4290" y="2284"/>
                <a:ext cx="5" cy="75"/>
              </a:xfrm>
              <a:custGeom>
                <a:avLst/>
                <a:gdLst>
                  <a:gd name="T0" fmla="*/ 0 w 5"/>
                  <a:gd name="T1" fmla="*/ 75 h 75"/>
                  <a:gd name="T2" fmla="*/ 5 w 5"/>
                  <a:gd name="T3" fmla="*/ 51 h 75"/>
                  <a:gd name="T4" fmla="*/ 5 w 5"/>
                  <a:gd name="T5" fmla="*/ 25 h 75"/>
                  <a:gd name="T6" fmla="*/ 0 w 5"/>
                  <a:gd name="T7" fmla="*/ 0 h 75"/>
                  <a:gd name="T8" fmla="*/ 0 60000 65536"/>
                  <a:gd name="T9" fmla="*/ 0 60000 65536"/>
                  <a:gd name="T10" fmla="*/ 0 60000 65536"/>
                  <a:gd name="T11" fmla="*/ 0 60000 65536"/>
                  <a:gd name="T12" fmla="*/ 0 w 5"/>
                  <a:gd name="T13" fmla="*/ 0 h 75"/>
                  <a:gd name="T14" fmla="*/ 5 w 5"/>
                  <a:gd name="T15" fmla="*/ 75 h 75"/>
                </a:gdLst>
                <a:ahLst/>
                <a:cxnLst>
                  <a:cxn ang="T8">
                    <a:pos x="T0" y="T1"/>
                  </a:cxn>
                  <a:cxn ang="T9">
                    <a:pos x="T2" y="T3"/>
                  </a:cxn>
                  <a:cxn ang="T10">
                    <a:pos x="T4" y="T5"/>
                  </a:cxn>
                  <a:cxn ang="T11">
                    <a:pos x="T6" y="T7"/>
                  </a:cxn>
                </a:cxnLst>
                <a:rect l="T12" t="T13" r="T14" b="T15"/>
                <a:pathLst>
                  <a:path w="5" h="75">
                    <a:moveTo>
                      <a:pt x="0" y="75"/>
                    </a:moveTo>
                    <a:lnTo>
                      <a:pt x="5" y="51"/>
                    </a:lnTo>
                    <a:lnTo>
                      <a:pt x="5" y="25"/>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00" name="Freeform 2950">
                <a:extLst>
                  <a:ext uri="{FF2B5EF4-FFF2-40B4-BE49-F238E27FC236}">
                    <a16:creationId xmlns:a16="http://schemas.microsoft.com/office/drawing/2014/main" id="{B5A1E2F9-20D6-4CF5-A115-F7DA1726B2EF}"/>
                  </a:ext>
                </a:extLst>
              </p:cNvPr>
              <p:cNvSpPr>
                <a:spLocks/>
              </p:cNvSpPr>
              <p:nvPr/>
            </p:nvSpPr>
            <p:spPr bwMode="auto">
              <a:xfrm>
                <a:off x="4279" y="2359"/>
                <a:ext cx="11" cy="5"/>
              </a:xfrm>
              <a:custGeom>
                <a:avLst/>
                <a:gdLst>
                  <a:gd name="T0" fmla="*/ 0 w 11"/>
                  <a:gd name="T1" fmla="*/ 0 h 5"/>
                  <a:gd name="T2" fmla="*/ 6 w 11"/>
                  <a:gd name="T3" fmla="*/ 5 h 5"/>
                  <a:gd name="T4" fmla="*/ 11 w 11"/>
                  <a:gd name="T5" fmla="*/ 0 h 5"/>
                  <a:gd name="T6" fmla="*/ 0 60000 65536"/>
                  <a:gd name="T7" fmla="*/ 0 60000 65536"/>
                  <a:gd name="T8" fmla="*/ 0 60000 65536"/>
                  <a:gd name="T9" fmla="*/ 0 w 11"/>
                  <a:gd name="T10" fmla="*/ 0 h 5"/>
                  <a:gd name="T11" fmla="*/ 11 w 11"/>
                  <a:gd name="T12" fmla="*/ 5 h 5"/>
                </a:gdLst>
                <a:ahLst/>
                <a:cxnLst>
                  <a:cxn ang="T6">
                    <a:pos x="T0" y="T1"/>
                  </a:cxn>
                  <a:cxn ang="T7">
                    <a:pos x="T2" y="T3"/>
                  </a:cxn>
                  <a:cxn ang="T8">
                    <a:pos x="T4" y="T5"/>
                  </a:cxn>
                </a:cxnLst>
                <a:rect l="T9" t="T10" r="T11" b="T12"/>
                <a:pathLst>
                  <a:path w="11" h="5">
                    <a:moveTo>
                      <a:pt x="0" y="0"/>
                    </a:moveTo>
                    <a:lnTo>
                      <a:pt x="6" y="5"/>
                    </a:lnTo>
                    <a:lnTo>
                      <a:pt x="11"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01" name="Freeform 2951">
                <a:extLst>
                  <a:ext uri="{FF2B5EF4-FFF2-40B4-BE49-F238E27FC236}">
                    <a16:creationId xmlns:a16="http://schemas.microsoft.com/office/drawing/2014/main" id="{0E043815-EC00-4207-ADE4-933A417CC195}"/>
                  </a:ext>
                </a:extLst>
              </p:cNvPr>
              <p:cNvSpPr>
                <a:spLocks/>
              </p:cNvSpPr>
              <p:nvPr/>
            </p:nvSpPr>
            <p:spPr bwMode="auto">
              <a:xfrm>
                <a:off x="4313" y="2307"/>
                <a:ext cx="24" cy="57"/>
              </a:xfrm>
              <a:custGeom>
                <a:avLst/>
                <a:gdLst>
                  <a:gd name="T0" fmla="*/ 0 w 24"/>
                  <a:gd name="T1" fmla="*/ 57 h 57"/>
                  <a:gd name="T2" fmla="*/ 0 w 24"/>
                  <a:gd name="T3" fmla="*/ 0 h 57"/>
                  <a:gd name="T4" fmla="*/ 24 w 24"/>
                  <a:gd name="T5" fmla="*/ 0 h 57"/>
                  <a:gd name="T6" fmla="*/ 0 60000 65536"/>
                  <a:gd name="T7" fmla="*/ 0 60000 65536"/>
                  <a:gd name="T8" fmla="*/ 0 60000 65536"/>
                  <a:gd name="T9" fmla="*/ 0 w 24"/>
                  <a:gd name="T10" fmla="*/ 0 h 57"/>
                  <a:gd name="T11" fmla="*/ 24 w 24"/>
                  <a:gd name="T12" fmla="*/ 57 h 57"/>
                </a:gdLst>
                <a:ahLst/>
                <a:cxnLst>
                  <a:cxn ang="T6">
                    <a:pos x="T0" y="T1"/>
                  </a:cxn>
                  <a:cxn ang="T7">
                    <a:pos x="T2" y="T3"/>
                  </a:cxn>
                  <a:cxn ang="T8">
                    <a:pos x="T4" y="T5"/>
                  </a:cxn>
                </a:cxnLst>
                <a:rect l="T9" t="T10" r="T11" b="T12"/>
                <a:pathLst>
                  <a:path w="24" h="57">
                    <a:moveTo>
                      <a:pt x="0" y="57"/>
                    </a:moveTo>
                    <a:lnTo>
                      <a:pt x="0" y="0"/>
                    </a:lnTo>
                    <a:lnTo>
                      <a:pt x="24"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02" name="Freeform 2952">
                <a:extLst>
                  <a:ext uri="{FF2B5EF4-FFF2-40B4-BE49-F238E27FC236}">
                    <a16:creationId xmlns:a16="http://schemas.microsoft.com/office/drawing/2014/main" id="{9CC97D42-DC42-4B96-AF45-1FC7D7A62521}"/>
                  </a:ext>
                </a:extLst>
              </p:cNvPr>
              <p:cNvSpPr>
                <a:spLocks/>
              </p:cNvSpPr>
              <p:nvPr/>
            </p:nvSpPr>
            <p:spPr bwMode="auto">
              <a:xfrm>
                <a:off x="4337" y="2307"/>
                <a:ext cx="10" cy="17"/>
              </a:xfrm>
              <a:custGeom>
                <a:avLst/>
                <a:gdLst>
                  <a:gd name="T0" fmla="*/ 10 w 10"/>
                  <a:gd name="T1" fmla="*/ 17 h 17"/>
                  <a:gd name="T2" fmla="*/ 7 w 10"/>
                  <a:gd name="T3" fmla="*/ 5 h 17"/>
                  <a:gd name="T4" fmla="*/ 0 w 10"/>
                  <a:gd name="T5" fmla="*/ 0 h 17"/>
                  <a:gd name="T6" fmla="*/ 0 60000 65536"/>
                  <a:gd name="T7" fmla="*/ 0 60000 65536"/>
                  <a:gd name="T8" fmla="*/ 0 60000 65536"/>
                  <a:gd name="T9" fmla="*/ 0 w 10"/>
                  <a:gd name="T10" fmla="*/ 0 h 17"/>
                  <a:gd name="T11" fmla="*/ 10 w 10"/>
                  <a:gd name="T12" fmla="*/ 17 h 17"/>
                </a:gdLst>
                <a:ahLst/>
                <a:cxnLst>
                  <a:cxn ang="T6">
                    <a:pos x="T0" y="T1"/>
                  </a:cxn>
                  <a:cxn ang="T7">
                    <a:pos x="T2" y="T3"/>
                  </a:cxn>
                  <a:cxn ang="T8">
                    <a:pos x="T4" y="T5"/>
                  </a:cxn>
                </a:cxnLst>
                <a:rect l="T9" t="T10" r="T11" b="T12"/>
                <a:pathLst>
                  <a:path w="10" h="17">
                    <a:moveTo>
                      <a:pt x="10" y="17"/>
                    </a:moveTo>
                    <a:lnTo>
                      <a:pt x="7" y="5"/>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03" name="Line 2953">
                <a:extLst>
                  <a:ext uri="{FF2B5EF4-FFF2-40B4-BE49-F238E27FC236}">
                    <a16:creationId xmlns:a16="http://schemas.microsoft.com/office/drawing/2014/main" id="{8CE9D801-78CE-4E13-9C1C-3FE42707DE96}"/>
                  </a:ext>
                </a:extLst>
              </p:cNvPr>
              <p:cNvSpPr>
                <a:spLocks noChangeShapeType="1"/>
              </p:cNvSpPr>
              <p:nvPr/>
            </p:nvSpPr>
            <p:spPr bwMode="auto">
              <a:xfrm>
                <a:off x="4347" y="2324"/>
                <a:ext cx="1"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04" name="Line 2954">
                <a:extLst>
                  <a:ext uri="{FF2B5EF4-FFF2-40B4-BE49-F238E27FC236}">
                    <a16:creationId xmlns:a16="http://schemas.microsoft.com/office/drawing/2014/main" id="{EB3278B2-5ACA-4170-AA55-8DABC74A4C0E}"/>
                  </a:ext>
                </a:extLst>
              </p:cNvPr>
              <p:cNvSpPr>
                <a:spLocks noChangeShapeType="1"/>
              </p:cNvSpPr>
              <p:nvPr/>
            </p:nvSpPr>
            <p:spPr bwMode="auto">
              <a:xfrm flipV="1">
                <a:off x="4330" y="2307"/>
                <a:ext cx="1" cy="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05" name="Freeform 2955">
                <a:extLst>
                  <a:ext uri="{FF2B5EF4-FFF2-40B4-BE49-F238E27FC236}">
                    <a16:creationId xmlns:a16="http://schemas.microsoft.com/office/drawing/2014/main" id="{165968A5-735C-49FA-B366-607E0DACAE45}"/>
                  </a:ext>
                </a:extLst>
              </p:cNvPr>
              <p:cNvSpPr>
                <a:spLocks/>
              </p:cNvSpPr>
              <p:nvPr/>
            </p:nvSpPr>
            <p:spPr bwMode="auto">
              <a:xfrm>
                <a:off x="4364" y="2307"/>
                <a:ext cx="24" cy="57"/>
              </a:xfrm>
              <a:custGeom>
                <a:avLst/>
                <a:gdLst>
                  <a:gd name="T0" fmla="*/ 0 w 24"/>
                  <a:gd name="T1" fmla="*/ 57 h 57"/>
                  <a:gd name="T2" fmla="*/ 0 w 24"/>
                  <a:gd name="T3" fmla="*/ 0 h 57"/>
                  <a:gd name="T4" fmla="*/ 24 w 24"/>
                  <a:gd name="T5" fmla="*/ 0 h 57"/>
                  <a:gd name="T6" fmla="*/ 0 60000 65536"/>
                  <a:gd name="T7" fmla="*/ 0 60000 65536"/>
                  <a:gd name="T8" fmla="*/ 0 60000 65536"/>
                  <a:gd name="T9" fmla="*/ 0 w 24"/>
                  <a:gd name="T10" fmla="*/ 0 h 57"/>
                  <a:gd name="T11" fmla="*/ 24 w 24"/>
                  <a:gd name="T12" fmla="*/ 57 h 57"/>
                </a:gdLst>
                <a:ahLst/>
                <a:cxnLst>
                  <a:cxn ang="T6">
                    <a:pos x="T0" y="T1"/>
                  </a:cxn>
                  <a:cxn ang="T7">
                    <a:pos x="T2" y="T3"/>
                  </a:cxn>
                  <a:cxn ang="T8">
                    <a:pos x="T4" y="T5"/>
                  </a:cxn>
                </a:cxnLst>
                <a:rect l="T9" t="T10" r="T11" b="T12"/>
                <a:pathLst>
                  <a:path w="24" h="57">
                    <a:moveTo>
                      <a:pt x="0" y="57"/>
                    </a:moveTo>
                    <a:lnTo>
                      <a:pt x="0" y="0"/>
                    </a:lnTo>
                    <a:lnTo>
                      <a:pt x="24"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06" name="Freeform 2956">
                <a:extLst>
                  <a:ext uri="{FF2B5EF4-FFF2-40B4-BE49-F238E27FC236}">
                    <a16:creationId xmlns:a16="http://schemas.microsoft.com/office/drawing/2014/main" id="{5D019698-981B-4A28-8FE5-E8A1DE668A3C}"/>
                  </a:ext>
                </a:extLst>
              </p:cNvPr>
              <p:cNvSpPr>
                <a:spLocks/>
              </p:cNvSpPr>
              <p:nvPr/>
            </p:nvSpPr>
            <p:spPr bwMode="auto">
              <a:xfrm>
                <a:off x="4388" y="2307"/>
                <a:ext cx="10" cy="17"/>
              </a:xfrm>
              <a:custGeom>
                <a:avLst/>
                <a:gdLst>
                  <a:gd name="T0" fmla="*/ 10 w 10"/>
                  <a:gd name="T1" fmla="*/ 17 h 17"/>
                  <a:gd name="T2" fmla="*/ 7 w 10"/>
                  <a:gd name="T3" fmla="*/ 5 h 17"/>
                  <a:gd name="T4" fmla="*/ 0 w 10"/>
                  <a:gd name="T5" fmla="*/ 0 h 17"/>
                  <a:gd name="T6" fmla="*/ 0 60000 65536"/>
                  <a:gd name="T7" fmla="*/ 0 60000 65536"/>
                  <a:gd name="T8" fmla="*/ 0 60000 65536"/>
                  <a:gd name="T9" fmla="*/ 0 w 10"/>
                  <a:gd name="T10" fmla="*/ 0 h 17"/>
                  <a:gd name="T11" fmla="*/ 10 w 10"/>
                  <a:gd name="T12" fmla="*/ 17 h 17"/>
                </a:gdLst>
                <a:ahLst/>
                <a:cxnLst>
                  <a:cxn ang="T6">
                    <a:pos x="T0" y="T1"/>
                  </a:cxn>
                  <a:cxn ang="T7">
                    <a:pos x="T2" y="T3"/>
                  </a:cxn>
                  <a:cxn ang="T8">
                    <a:pos x="T4" y="T5"/>
                  </a:cxn>
                </a:cxnLst>
                <a:rect l="T9" t="T10" r="T11" b="T12"/>
                <a:pathLst>
                  <a:path w="10" h="17">
                    <a:moveTo>
                      <a:pt x="10" y="17"/>
                    </a:moveTo>
                    <a:lnTo>
                      <a:pt x="7" y="5"/>
                    </a:lnTo>
                    <a:lnTo>
                      <a:pt x="0" y="0"/>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07" name="Line 2957">
                <a:extLst>
                  <a:ext uri="{FF2B5EF4-FFF2-40B4-BE49-F238E27FC236}">
                    <a16:creationId xmlns:a16="http://schemas.microsoft.com/office/drawing/2014/main" id="{F78CBF82-9BF1-4313-8690-2090C504BBCB}"/>
                  </a:ext>
                </a:extLst>
              </p:cNvPr>
              <p:cNvSpPr>
                <a:spLocks noChangeShapeType="1"/>
              </p:cNvSpPr>
              <p:nvPr/>
            </p:nvSpPr>
            <p:spPr bwMode="auto">
              <a:xfrm>
                <a:off x="4398" y="2324"/>
                <a:ext cx="1" cy="4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08" name="Line 2958">
                <a:extLst>
                  <a:ext uri="{FF2B5EF4-FFF2-40B4-BE49-F238E27FC236}">
                    <a16:creationId xmlns:a16="http://schemas.microsoft.com/office/drawing/2014/main" id="{9DE7CC00-0F35-475B-BF2F-29FBA858A3C0}"/>
                  </a:ext>
                </a:extLst>
              </p:cNvPr>
              <p:cNvSpPr>
                <a:spLocks noChangeShapeType="1"/>
              </p:cNvSpPr>
              <p:nvPr/>
            </p:nvSpPr>
            <p:spPr bwMode="auto">
              <a:xfrm flipV="1">
                <a:off x="4381" y="2307"/>
                <a:ext cx="1" cy="57"/>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09" name="Freeform 2959">
                <a:extLst>
                  <a:ext uri="{FF2B5EF4-FFF2-40B4-BE49-F238E27FC236}">
                    <a16:creationId xmlns:a16="http://schemas.microsoft.com/office/drawing/2014/main" id="{E5A080B7-6CCF-4818-A6D6-2020B2720C01}"/>
                  </a:ext>
                </a:extLst>
              </p:cNvPr>
              <p:cNvSpPr>
                <a:spLocks/>
              </p:cNvSpPr>
              <p:nvPr/>
            </p:nvSpPr>
            <p:spPr bwMode="auto">
              <a:xfrm>
                <a:off x="5111" y="2413"/>
                <a:ext cx="6" cy="47"/>
              </a:xfrm>
              <a:custGeom>
                <a:avLst/>
                <a:gdLst>
                  <a:gd name="T0" fmla="*/ 6 w 6"/>
                  <a:gd name="T1" fmla="*/ 0 h 47"/>
                  <a:gd name="T2" fmla="*/ 1 w 6"/>
                  <a:gd name="T3" fmla="*/ 19 h 47"/>
                  <a:gd name="T4" fmla="*/ 6 w 6"/>
                  <a:gd name="T5" fmla="*/ 28 h 47"/>
                  <a:gd name="T6" fmla="*/ 6 w 6"/>
                  <a:gd name="T7" fmla="*/ 36 h 47"/>
                  <a:gd name="T8" fmla="*/ 3 w 6"/>
                  <a:gd name="T9" fmla="*/ 47 h 47"/>
                  <a:gd name="T10" fmla="*/ 0 w 6"/>
                  <a:gd name="T11" fmla="*/ 39 h 47"/>
                  <a:gd name="T12" fmla="*/ 0 60000 65536"/>
                  <a:gd name="T13" fmla="*/ 0 60000 65536"/>
                  <a:gd name="T14" fmla="*/ 0 60000 65536"/>
                  <a:gd name="T15" fmla="*/ 0 60000 65536"/>
                  <a:gd name="T16" fmla="*/ 0 60000 65536"/>
                  <a:gd name="T17" fmla="*/ 0 60000 65536"/>
                  <a:gd name="T18" fmla="*/ 0 w 6"/>
                  <a:gd name="T19" fmla="*/ 0 h 47"/>
                  <a:gd name="T20" fmla="*/ 6 w 6"/>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6" h="47">
                    <a:moveTo>
                      <a:pt x="6" y="0"/>
                    </a:moveTo>
                    <a:lnTo>
                      <a:pt x="1" y="19"/>
                    </a:lnTo>
                    <a:lnTo>
                      <a:pt x="6" y="28"/>
                    </a:lnTo>
                    <a:lnTo>
                      <a:pt x="6" y="36"/>
                    </a:lnTo>
                    <a:lnTo>
                      <a:pt x="3" y="47"/>
                    </a:lnTo>
                    <a:lnTo>
                      <a:pt x="0" y="39"/>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10" name="Line 2960">
                <a:extLst>
                  <a:ext uri="{FF2B5EF4-FFF2-40B4-BE49-F238E27FC236}">
                    <a16:creationId xmlns:a16="http://schemas.microsoft.com/office/drawing/2014/main" id="{AD3C2B3A-6BB2-4752-BF8A-D5393C1564D6}"/>
                  </a:ext>
                </a:extLst>
              </p:cNvPr>
              <p:cNvSpPr>
                <a:spLocks noChangeShapeType="1"/>
              </p:cNvSpPr>
              <p:nvPr/>
            </p:nvSpPr>
            <p:spPr bwMode="auto">
              <a:xfrm flipV="1">
                <a:off x="5107" y="2415"/>
                <a:ext cx="10"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1" name="Line 2961">
                <a:extLst>
                  <a:ext uri="{FF2B5EF4-FFF2-40B4-BE49-F238E27FC236}">
                    <a16:creationId xmlns:a16="http://schemas.microsoft.com/office/drawing/2014/main" id="{F4ED8A39-6231-400E-A46A-C441A71E7521}"/>
                  </a:ext>
                </a:extLst>
              </p:cNvPr>
              <p:cNvSpPr>
                <a:spLocks noChangeShapeType="1"/>
              </p:cNvSpPr>
              <p:nvPr/>
            </p:nvSpPr>
            <p:spPr bwMode="auto">
              <a:xfrm>
                <a:off x="5107" y="2411"/>
                <a:ext cx="1" cy="7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2" name="Line 2962">
                <a:extLst>
                  <a:ext uri="{FF2B5EF4-FFF2-40B4-BE49-F238E27FC236}">
                    <a16:creationId xmlns:a16="http://schemas.microsoft.com/office/drawing/2014/main" id="{E6FF4BCB-3BFE-48A9-816E-34AA163A3BDE}"/>
                  </a:ext>
                </a:extLst>
              </p:cNvPr>
              <p:cNvSpPr>
                <a:spLocks noChangeShapeType="1"/>
              </p:cNvSpPr>
              <p:nvPr/>
            </p:nvSpPr>
            <p:spPr bwMode="auto">
              <a:xfrm>
                <a:off x="5129" y="2410"/>
                <a:ext cx="4" cy="1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3" name="Line 2963">
                <a:extLst>
                  <a:ext uri="{FF2B5EF4-FFF2-40B4-BE49-F238E27FC236}">
                    <a16:creationId xmlns:a16="http://schemas.microsoft.com/office/drawing/2014/main" id="{FCAE3C7F-1E1A-4CF5-92C7-9A3170CE4731}"/>
                  </a:ext>
                </a:extLst>
              </p:cNvPr>
              <p:cNvSpPr>
                <a:spLocks noChangeShapeType="1"/>
              </p:cNvSpPr>
              <p:nvPr/>
            </p:nvSpPr>
            <p:spPr bwMode="auto">
              <a:xfrm flipV="1">
                <a:off x="5118" y="2427"/>
                <a:ext cx="30"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4" name="Line 2964">
                <a:extLst>
                  <a:ext uri="{FF2B5EF4-FFF2-40B4-BE49-F238E27FC236}">
                    <a16:creationId xmlns:a16="http://schemas.microsoft.com/office/drawing/2014/main" id="{4FA4AB02-90E8-4A1C-A122-38B1DADF66C7}"/>
                  </a:ext>
                </a:extLst>
              </p:cNvPr>
              <p:cNvSpPr>
                <a:spLocks noChangeShapeType="1"/>
              </p:cNvSpPr>
              <p:nvPr/>
            </p:nvSpPr>
            <p:spPr bwMode="auto">
              <a:xfrm flipH="1">
                <a:off x="5112" y="2466"/>
                <a:ext cx="9"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5" name="Freeform 2965">
                <a:extLst>
                  <a:ext uri="{FF2B5EF4-FFF2-40B4-BE49-F238E27FC236}">
                    <a16:creationId xmlns:a16="http://schemas.microsoft.com/office/drawing/2014/main" id="{A4B33168-B770-47AB-AF02-CAD8BC6B74D4}"/>
                  </a:ext>
                </a:extLst>
              </p:cNvPr>
              <p:cNvSpPr>
                <a:spLocks/>
              </p:cNvSpPr>
              <p:nvPr/>
            </p:nvSpPr>
            <p:spPr bwMode="auto">
              <a:xfrm>
                <a:off x="5128" y="2442"/>
                <a:ext cx="15" cy="39"/>
              </a:xfrm>
              <a:custGeom>
                <a:avLst/>
                <a:gdLst>
                  <a:gd name="T0" fmla="*/ 15 w 15"/>
                  <a:gd name="T1" fmla="*/ 0 h 39"/>
                  <a:gd name="T2" fmla="*/ 4 w 15"/>
                  <a:gd name="T3" fmla="*/ 39 h 39"/>
                  <a:gd name="T4" fmla="*/ 0 w 15"/>
                  <a:gd name="T5" fmla="*/ 32 h 39"/>
                  <a:gd name="T6" fmla="*/ 0 60000 65536"/>
                  <a:gd name="T7" fmla="*/ 0 60000 65536"/>
                  <a:gd name="T8" fmla="*/ 0 60000 65536"/>
                  <a:gd name="T9" fmla="*/ 0 w 15"/>
                  <a:gd name="T10" fmla="*/ 0 h 39"/>
                  <a:gd name="T11" fmla="*/ 15 w 15"/>
                  <a:gd name="T12" fmla="*/ 39 h 39"/>
                </a:gdLst>
                <a:ahLst/>
                <a:cxnLst>
                  <a:cxn ang="T6">
                    <a:pos x="T0" y="T1"/>
                  </a:cxn>
                  <a:cxn ang="T7">
                    <a:pos x="T2" y="T3"/>
                  </a:cxn>
                  <a:cxn ang="T8">
                    <a:pos x="T4" y="T5"/>
                  </a:cxn>
                </a:cxnLst>
                <a:rect l="T9" t="T10" r="T11" b="T12"/>
                <a:pathLst>
                  <a:path w="15" h="39">
                    <a:moveTo>
                      <a:pt x="15" y="0"/>
                    </a:moveTo>
                    <a:lnTo>
                      <a:pt x="4" y="39"/>
                    </a:lnTo>
                    <a:lnTo>
                      <a:pt x="0" y="3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16" name="Freeform 2966">
                <a:extLst>
                  <a:ext uri="{FF2B5EF4-FFF2-40B4-BE49-F238E27FC236}">
                    <a16:creationId xmlns:a16="http://schemas.microsoft.com/office/drawing/2014/main" id="{E8A7A99C-6AE9-4596-A811-C63413314CA1}"/>
                  </a:ext>
                </a:extLst>
              </p:cNvPr>
              <p:cNvSpPr>
                <a:spLocks/>
              </p:cNvSpPr>
              <p:nvPr/>
            </p:nvSpPr>
            <p:spPr bwMode="auto">
              <a:xfrm>
                <a:off x="5121" y="2429"/>
                <a:ext cx="10" cy="37"/>
              </a:xfrm>
              <a:custGeom>
                <a:avLst/>
                <a:gdLst>
                  <a:gd name="T0" fmla="*/ 10 w 10"/>
                  <a:gd name="T1" fmla="*/ 0 h 37"/>
                  <a:gd name="T2" fmla="*/ 6 w 10"/>
                  <a:gd name="T3" fmla="*/ 22 h 37"/>
                  <a:gd name="T4" fmla="*/ 0 w 10"/>
                  <a:gd name="T5" fmla="*/ 37 h 37"/>
                  <a:gd name="T6" fmla="*/ 0 60000 65536"/>
                  <a:gd name="T7" fmla="*/ 0 60000 65536"/>
                  <a:gd name="T8" fmla="*/ 0 60000 65536"/>
                  <a:gd name="T9" fmla="*/ 0 w 10"/>
                  <a:gd name="T10" fmla="*/ 0 h 37"/>
                  <a:gd name="T11" fmla="*/ 10 w 10"/>
                  <a:gd name="T12" fmla="*/ 37 h 37"/>
                </a:gdLst>
                <a:ahLst/>
                <a:cxnLst>
                  <a:cxn ang="T6">
                    <a:pos x="T0" y="T1"/>
                  </a:cxn>
                  <a:cxn ang="T7">
                    <a:pos x="T2" y="T3"/>
                  </a:cxn>
                  <a:cxn ang="T8">
                    <a:pos x="T4" y="T5"/>
                  </a:cxn>
                </a:cxnLst>
                <a:rect l="T9" t="T10" r="T11" b="T12"/>
                <a:pathLst>
                  <a:path w="10" h="37">
                    <a:moveTo>
                      <a:pt x="10" y="0"/>
                    </a:moveTo>
                    <a:lnTo>
                      <a:pt x="6" y="22"/>
                    </a:lnTo>
                    <a:lnTo>
                      <a:pt x="0" y="3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17" name="Line 2967">
                <a:extLst>
                  <a:ext uri="{FF2B5EF4-FFF2-40B4-BE49-F238E27FC236}">
                    <a16:creationId xmlns:a16="http://schemas.microsoft.com/office/drawing/2014/main" id="{ECA689FB-EE7A-4454-B550-6096F8B5EF75}"/>
                  </a:ext>
                </a:extLst>
              </p:cNvPr>
              <p:cNvSpPr>
                <a:spLocks noChangeShapeType="1"/>
              </p:cNvSpPr>
              <p:nvPr/>
            </p:nvSpPr>
            <p:spPr bwMode="auto">
              <a:xfrm flipV="1">
                <a:off x="5128" y="2445"/>
                <a:ext cx="14"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18" name="Freeform 2968">
                <a:extLst>
                  <a:ext uri="{FF2B5EF4-FFF2-40B4-BE49-F238E27FC236}">
                    <a16:creationId xmlns:a16="http://schemas.microsoft.com/office/drawing/2014/main" id="{7E00A021-34E3-4840-91FB-16981259C001}"/>
                  </a:ext>
                </a:extLst>
              </p:cNvPr>
              <p:cNvSpPr>
                <a:spLocks/>
              </p:cNvSpPr>
              <p:nvPr/>
            </p:nvSpPr>
            <p:spPr bwMode="auto">
              <a:xfrm>
                <a:off x="5177" y="2409"/>
                <a:ext cx="7" cy="74"/>
              </a:xfrm>
              <a:custGeom>
                <a:avLst/>
                <a:gdLst>
                  <a:gd name="T0" fmla="*/ 7 w 7"/>
                  <a:gd name="T1" fmla="*/ 0 h 74"/>
                  <a:gd name="T2" fmla="*/ 7 w 7"/>
                  <a:gd name="T3" fmla="*/ 74 h 74"/>
                  <a:gd name="T4" fmla="*/ 0 w 7"/>
                  <a:gd name="T5" fmla="*/ 62 h 74"/>
                  <a:gd name="T6" fmla="*/ 0 60000 65536"/>
                  <a:gd name="T7" fmla="*/ 0 60000 65536"/>
                  <a:gd name="T8" fmla="*/ 0 60000 65536"/>
                  <a:gd name="T9" fmla="*/ 0 w 7"/>
                  <a:gd name="T10" fmla="*/ 0 h 74"/>
                  <a:gd name="T11" fmla="*/ 7 w 7"/>
                  <a:gd name="T12" fmla="*/ 74 h 74"/>
                </a:gdLst>
                <a:ahLst/>
                <a:cxnLst>
                  <a:cxn ang="T6">
                    <a:pos x="T0" y="T1"/>
                  </a:cxn>
                  <a:cxn ang="T7">
                    <a:pos x="T2" y="T3"/>
                  </a:cxn>
                  <a:cxn ang="T8">
                    <a:pos x="T4" y="T5"/>
                  </a:cxn>
                </a:cxnLst>
                <a:rect l="T9" t="T10" r="T11" b="T12"/>
                <a:pathLst>
                  <a:path w="7" h="74">
                    <a:moveTo>
                      <a:pt x="7" y="0"/>
                    </a:moveTo>
                    <a:lnTo>
                      <a:pt x="7" y="74"/>
                    </a:lnTo>
                    <a:lnTo>
                      <a:pt x="0" y="62"/>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19" name="Line 2969">
                <a:extLst>
                  <a:ext uri="{FF2B5EF4-FFF2-40B4-BE49-F238E27FC236}">
                    <a16:creationId xmlns:a16="http://schemas.microsoft.com/office/drawing/2014/main" id="{8B62BC6C-7469-47AC-944E-FE3218447AE0}"/>
                  </a:ext>
                </a:extLst>
              </p:cNvPr>
              <p:cNvSpPr>
                <a:spLocks noChangeShapeType="1"/>
              </p:cNvSpPr>
              <p:nvPr/>
            </p:nvSpPr>
            <p:spPr bwMode="auto">
              <a:xfrm flipV="1">
                <a:off x="5160" y="2438"/>
                <a:ext cx="19"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0" name="Freeform 2970">
                <a:extLst>
                  <a:ext uri="{FF2B5EF4-FFF2-40B4-BE49-F238E27FC236}">
                    <a16:creationId xmlns:a16="http://schemas.microsoft.com/office/drawing/2014/main" id="{AD317877-8CCB-47CD-BD9D-34EE0C9BA4D6}"/>
                  </a:ext>
                </a:extLst>
              </p:cNvPr>
              <p:cNvSpPr>
                <a:spLocks/>
              </p:cNvSpPr>
              <p:nvPr/>
            </p:nvSpPr>
            <p:spPr bwMode="auto">
              <a:xfrm>
                <a:off x="5158" y="2435"/>
                <a:ext cx="22" cy="43"/>
              </a:xfrm>
              <a:custGeom>
                <a:avLst/>
                <a:gdLst>
                  <a:gd name="T0" fmla="*/ 22 w 22"/>
                  <a:gd name="T1" fmla="*/ 0 h 43"/>
                  <a:gd name="T2" fmla="*/ 16 w 22"/>
                  <a:gd name="T3" fmla="*/ 20 h 43"/>
                  <a:gd name="T4" fmla="*/ 8 w 22"/>
                  <a:gd name="T5" fmla="*/ 33 h 43"/>
                  <a:gd name="T6" fmla="*/ 0 w 22"/>
                  <a:gd name="T7" fmla="*/ 43 h 43"/>
                  <a:gd name="T8" fmla="*/ 0 60000 65536"/>
                  <a:gd name="T9" fmla="*/ 0 60000 65536"/>
                  <a:gd name="T10" fmla="*/ 0 60000 65536"/>
                  <a:gd name="T11" fmla="*/ 0 60000 65536"/>
                  <a:gd name="T12" fmla="*/ 0 w 22"/>
                  <a:gd name="T13" fmla="*/ 0 h 43"/>
                  <a:gd name="T14" fmla="*/ 22 w 22"/>
                  <a:gd name="T15" fmla="*/ 43 h 43"/>
                </a:gdLst>
                <a:ahLst/>
                <a:cxnLst>
                  <a:cxn ang="T8">
                    <a:pos x="T0" y="T1"/>
                  </a:cxn>
                  <a:cxn ang="T9">
                    <a:pos x="T2" y="T3"/>
                  </a:cxn>
                  <a:cxn ang="T10">
                    <a:pos x="T4" y="T5"/>
                  </a:cxn>
                  <a:cxn ang="T11">
                    <a:pos x="T6" y="T7"/>
                  </a:cxn>
                </a:cxnLst>
                <a:rect l="T12" t="T13" r="T14" b="T15"/>
                <a:pathLst>
                  <a:path w="22" h="43">
                    <a:moveTo>
                      <a:pt x="22" y="0"/>
                    </a:moveTo>
                    <a:lnTo>
                      <a:pt x="16" y="20"/>
                    </a:lnTo>
                    <a:lnTo>
                      <a:pt x="8" y="33"/>
                    </a:lnTo>
                    <a:lnTo>
                      <a:pt x="0" y="4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1" name="Freeform 2971">
                <a:extLst>
                  <a:ext uri="{FF2B5EF4-FFF2-40B4-BE49-F238E27FC236}">
                    <a16:creationId xmlns:a16="http://schemas.microsoft.com/office/drawing/2014/main" id="{478691C5-276A-44BE-8EB2-D94DB9C56F1B}"/>
                  </a:ext>
                </a:extLst>
              </p:cNvPr>
              <p:cNvSpPr>
                <a:spLocks/>
              </p:cNvSpPr>
              <p:nvPr/>
            </p:nvSpPr>
            <p:spPr bwMode="auto">
              <a:xfrm>
                <a:off x="5184" y="2435"/>
                <a:ext cx="23" cy="36"/>
              </a:xfrm>
              <a:custGeom>
                <a:avLst/>
                <a:gdLst>
                  <a:gd name="T0" fmla="*/ 0 w 23"/>
                  <a:gd name="T1" fmla="*/ 0 h 36"/>
                  <a:gd name="T2" fmla="*/ 16 w 23"/>
                  <a:gd name="T3" fmla="*/ 36 h 36"/>
                  <a:gd name="T4" fmla="*/ 23 w 23"/>
                  <a:gd name="T5" fmla="*/ 36 h 36"/>
                  <a:gd name="T6" fmla="*/ 0 60000 65536"/>
                  <a:gd name="T7" fmla="*/ 0 60000 65536"/>
                  <a:gd name="T8" fmla="*/ 0 60000 65536"/>
                  <a:gd name="T9" fmla="*/ 0 w 23"/>
                  <a:gd name="T10" fmla="*/ 0 h 36"/>
                  <a:gd name="T11" fmla="*/ 23 w 23"/>
                  <a:gd name="T12" fmla="*/ 36 h 36"/>
                </a:gdLst>
                <a:ahLst/>
                <a:cxnLst>
                  <a:cxn ang="T6">
                    <a:pos x="T0" y="T1"/>
                  </a:cxn>
                  <a:cxn ang="T7">
                    <a:pos x="T2" y="T3"/>
                  </a:cxn>
                  <a:cxn ang="T8">
                    <a:pos x="T4" y="T5"/>
                  </a:cxn>
                </a:cxnLst>
                <a:rect l="T9" t="T10" r="T11" b="T12"/>
                <a:pathLst>
                  <a:path w="23" h="36">
                    <a:moveTo>
                      <a:pt x="0" y="0"/>
                    </a:moveTo>
                    <a:lnTo>
                      <a:pt x="16" y="36"/>
                    </a:lnTo>
                    <a:lnTo>
                      <a:pt x="23" y="36"/>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2" name="Line 2972">
                <a:extLst>
                  <a:ext uri="{FF2B5EF4-FFF2-40B4-BE49-F238E27FC236}">
                    <a16:creationId xmlns:a16="http://schemas.microsoft.com/office/drawing/2014/main" id="{ACE62CCA-4EFE-4E52-B5AA-3872ECDCE6EF}"/>
                  </a:ext>
                </a:extLst>
              </p:cNvPr>
              <p:cNvSpPr>
                <a:spLocks noChangeShapeType="1"/>
              </p:cNvSpPr>
              <p:nvPr/>
            </p:nvSpPr>
            <p:spPr bwMode="auto">
              <a:xfrm flipH="1">
                <a:off x="5188" y="2426"/>
                <a:ext cx="12"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3" name="Freeform 2973">
                <a:extLst>
                  <a:ext uri="{FF2B5EF4-FFF2-40B4-BE49-F238E27FC236}">
                    <a16:creationId xmlns:a16="http://schemas.microsoft.com/office/drawing/2014/main" id="{8AA27DBB-9B18-4D79-B0CC-15BA8AEE224B}"/>
                  </a:ext>
                </a:extLst>
              </p:cNvPr>
              <p:cNvSpPr>
                <a:spLocks/>
              </p:cNvSpPr>
              <p:nvPr/>
            </p:nvSpPr>
            <p:spPr bwMode="auto">
              <a:xfrm>
                <a:off x="5217" y="2410"/>
                <a:ext cx="11" cy="73"/>
              </a:xfrm>
              <a:custGeom>
                <a:avLst/>
                <a:gdLst>
                  <a:gd name="T0" fmla="*/ 11 w 11"/>
                  <a:gd name="T1" fmla="*/ 0 h 73"/>
                  <a:gd name="T2" fmla="*/ 11 w 11"/>
                  <a:gd name="T3" fmla="*/ 21 h 73"/>
                  <a:gd name="T4" fmla="*/ 8 w 11"/>
                  <a:gd name="T5" fmla="*/ 46 h 73"/>
                  <a:gd name="T6" fmla="*/ 0 w 11"/>
                  <a:gd name="T7" fmla="*/ 73 h 73"/>
                  <a:gd name="T8" fmla="*/ 0 60000 65536"/>
                  <a:gd name="T9" fmla="*/ 0 60000 65536"/>
                  <a:gd name="T10" fmla="*/ 0 60000 65536"/>
                  <a:gd name="T11" fmla="*/ 0 60000 65536"/>
                  <a:gd name="T12" fmla="*/ 0 w 11"/>
                  <a:gd name="T13" fmla="*/ 0 h 73"/>
                  <a:gd name="T14" fmla="*/ 11 w 11"/>
                  <a:gd name="T15" fmla="*/ 73 h 73"/>
                </a:gdLst>
                <a:ahLst/>
                <a:cxnLst>
                  <a:cxn ang="T8">
                    <a:pos x="T0" y="T1"/>
                  </a:cxn>
                  <a:cxn ang="T9">
                    <a:pos x="T2" y="T3"/>
                  </a:cxn>
                  <a:cxn ang="T10">
                    <a:pos x="T4" y="T5"/>
                  </a:cxn>
                  <a:cxn ang="T11">
                    <a:pos x="T6" y="T7"/>
                  </a:cxn>
                </a:cxnLst>
                <a:rect l="T12" t="T13" r="T14" b="T15"/>
                <a:pathLst>
                  <a:path w="11" h="73">
                    <a:moveTo>
                      <a:pt x="11" y="0"/>
                    </a:moveTo>
                    <a:lnTo>
                      <a:pt x="11" y="21"/>
                    </a:lnTo>
                    <a:lnTo>
                      <a:pt x="8" y="46"/>
                    </a:lnTo>
                    <a:lnTo>
                      <a:pt x="0" y="7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4" name="Line 2974">
                <a:extLst>
                  <a:ext uri="{FF2B5EF4-FFF2-40B4-BE49-F238E27FC236}">
                    <a16:creationId xmlns:a16="http://schemas.microsoft.com/office/drawing/2014/main" id="{D4DEA9FC-1EA1-4F3F-82A1-CC69D6533965}"/>
                  </a:ext>
                </a:extLst>
              </p:cNvPr>
              <p:cNvSpPr>
                <a:spLocks noChangeShapeType="1"/>
              </p:cNvSpPr>
              <p:nvPr/>
            </p:nvSpPr>
            <p:spPr bwMode="auto">
              <a:xfrm flipV="1">
                <a:off x="5252" y="2411"/>
                <a:ext cx="2" cy="1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5" name="Line 2975">
                <a:extLst>
                  <a:ext uri="{FF2B5EF4-FFF2-40B4-BE49-F238E27FC236}">
                    <a16:creationId xmlns:a16="http://schemas.microsoft.com/office/drawing/2014/main" id="{87A633BC-8BD1-4932-AF30-1FE9E404675E}"/>
                  </a:ext>
                </a:extLst>
              </p:cNvPr>
              <p:cNvSpPr>
                <a:spLocks noChangeShapeType="1"/>
              </p:cNvSpPr>
              <p:nvPr/>
            </p:nvSpPr>
            <p:spPr bwMode="auto">
              <a:xfrm flipH="1">
                <a:off x="5228" y="2413"/>
                <a:ext cx="26"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6" name="Line 2976">
                <a:extLst>
                  <a:ext uri="{FF2B5EF4-FFF2-40B4-BE49-F238E27FC236}">
                    <a16:creationId xmlns:a16="http://schemas.microsoft.com/office/drawing/2014/main" id="{8561F9D4-13DF-4D53-BBA6-C2791894274B}"/>
                  </a:ext>
                </a:extLst>
              </p:cNvPr>
              <p:cNvSpPr>
                <a:spLocks noChangeShapeType="1"/>
              </p:cNvSpPr>
              <p:nvPr/>
            </p:nvSpPr>
            <p:spPr bwMode="auto">
              <a:xfrm flipV="1">
                <a:off x="5228" y="2427"/>
                <a:ext cx="26" cy="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7" name="Line 2977">
                <a:extLst>
                  <a:ext uri="{FF2B5EF4-FFF2-40B4-BE49-F238E27FC236}">
                    <a16:creationId xmlns:a16="http://schemas.microsoft.com/office/drawing/2014/main" id="{AD25635E-F5B8-4AD5-A77D-BCC6ED438FB9}"/>
                  </a:ext>
                </a:extLst>
              </p:cNvPr>
              <p:cNvSpPr>
                <a:spLocks noChangeShapeType="1"/>
              </p:cNvSpPr>
              <p:nvPr/>
            </p:nvSpPr>
            <p:spPr bwMode="auto">
              <a:xfrm flipV="1">
                <a:off x="5233" y="2439"/>
                <a:ext cx="22" cy="3"/>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8" name="Line 2978">
                <a:extLst>
                  <a:ext uri="{FF2B5EF4-FFF2-40B4-BE49-F238E27FC236}">
                    <a16:creationId xmlns:a16="http://schemas.microsoft.com/office/drawing/2014/main" id="{62471301-6E62-4A17-BFD8-EB8D0336F222}"/>
                  </a:ext>
                </a:extLst>
              </p:cNvPr>
              <p:cNvSpPr>
                <a:spLocks noChangeShapeType="1"/>
              </p:cNvSpPr>
              <p:nvPr/>
            </p:nvSpPr>
            <p:spPr bwMode="auto">
              <a:xfrm>
                <a:off x="5248" y="2462"/>
                <a:ext cx="10" cy="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29" name="Line 2979">
                <a:extLst>
                  <a:ext uri="{FF2B5EF4-FFF2-40B4-BE49-F238E27FC236}">
                    <a16:creationId xmlns:a16="http://schemas.microsoft.com/office/drawing/2014/main" id="{3CFC559C-0074-48DA-B859-093974A6A0D7}"/>
                  </a:ext>
                </a:extLst>
              </p:cNvPr>
              <p:cNvSpPr>
                <a:spLocks noChangeShapeType="1"/>
              </p:cNvSpPr>
              <p:nvPr/>
            </p:nvSpPr>
            <p:spPr bwMode="auto">
              <a:xfrm flipV="1">
                <a:off x="5229" y="2471"/>
                <a:ext cx="24" cy="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0" name="Line 2980">
                <a:extLst>
                  <a:ext uri="{FF2B5EF4-FFF2-40B4-BE49-F238E27FC236}">
                    <a16:creationId xmlns:a16="http://schemas.microsoft.com/office/drawing/2014/main" id="{382D3181-CC37-4745-BAFB-B9146E3E7D10}"/>
                  </a:ext>
                </a:extLst>
              </p:cNvPr>
              <p:cNvSpPr>
                <a:spLocks noChangeShapeType="1"/>
              </p:cNvSpPr>
              <p:nvPr/>
            </p:nvSpPr>
            <p:spPr bwMode="auto">
              <a:xfrm flipV="1">
                <a:off x="5228" y="2452"/>
                <a:ext cx="33" cy="4"/>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1" name="Line 2981">
                <a:extLst>
                  <a:ext uri="{FF2B5EF4-FFF2-40B4-BE49-F238E27FC236}">
                    <a16:creationId xmlns:a16="http://schemas.microsoft.com/office/drawing/2014/main" id="{86CA0A0A-58CA-4092-BC42-231687A92DB8}"/>
                  </a:ext>
                </a:extLst>
              </p:cNvPr>
              <p:cNvSpPr>
                <a:spLocks noChangeShapeType="1"/>
              </p:cNvSpPr>
              <p:nvPr/>
            </p:nvSpPr>
            <p:spPr bwMode="auto">
              <a:xfrm flipH="1">
                <a:off x="5231" y="2455"/>
                <a:ext cx="11" cy="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2" name="Freeform 2982">
                <a:extLst>
                  <a:ext uri="{FF2B5EF4-FFF2-40B4-BE49-F238E27FC236}">
                    <a16:creationId xmlns:a16="http://schemas.microsoft.com/office/drawing/2014/main" id="{C7F377DD-F624-48CB-8B27-30584049528D}"/>
                  </a:ext>
                </a:extLst>
              </p:cNvPr>
              <p:cNvSpPr>
                <a:spLocks/>
              </p:cNvSpPr>
              <p:nvPr/>
            </p:nvSpPr>
            <p:spPr bwMode="auto">
              <a:xfrm>
                <a:off x="5266" y="2412"/>
                <a:ext cx="32" cy="67"/>
              </a:xfrm>
              <a:custGeom>
                <a:avLst/>
                <a:gdLst>
                  <a:gd name="T0" fmla="*/ 2 w 32"/>
                  <a:gd name="T1" fmla="*/ 16 h 67"/>
                  <a:gd name="T2" fmla="*/ 2 w 32"/>
                  <a:gd name="T3" fmla="*/ 13 h 67"/>
                  <a:gd name="T4" fmla="*/ 5 w 32"/>
                  <a:gd name="T5" fmla="*/ 6 h 67"/>
                  <a:gd name="T6" fmla="*/ 7 w 32"/>
                  <a:gd name="T7" fmla="*/ 3 h 67"/>
                  <a:gd name="T8" fmla="*/ 11 w 32"/>
                  <a:gd name="T9" fmla="*/ 0 h 67"/>
                  <a:gd name="T10" fmla="*/ 20 w 32"/>
                  <a:gd name="T11" fmla="*/ 0 h 67"/>
                  <a:gd name="T12" fmla="*/ 25 w 32"/>
                  <a:gd name="T13" fmla="*/ 3 h 67"/>
                  <a:gd name="T14" fmla="*/ 27 w 32"/>
                  <a:gd name="T15" fmla="*/ 6 h 67"/>
                  <a:gd name="T16" fmla="*/ 29 w 32"/>
                  <a:gd name="T17" fmla="*/ 13 h 67"/>
                  <a:gd name="T18" fmla="*/ 29 w 32"/>
                  <a:gd name="T19" fmla="*/ 19 h 67"/>
                  <a:gd name="T20" fmla="*/ 27 w 32"/>
                  <a:gd name="T21" fmla="*/ 25 h 67"/>
                  <a:gd name="T22" fmla="*/ 23 w 32"/>
                  <a:gd name="T23" fmla="*/ 35 h 67"/>
                  <a:gd name="T24" fmla="*/ 0 w 32"/>
                  <a:gd name="T25" fmla="*/ 67 h 67"/>
                  <a:gd name="T26" fmla="*/ 32 w 32"/>
                  <a:gd name="T27" fmla="*/ 67 h 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
                  <a:gd name="T43" fmla="*/ 0 h 67"/>
                  <a:gd name="T44" fmla="*/ 32 w 32"/>
                  <a:gd name="T45" fmla="*/ 67 h 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 h="67">
                    <a:moveTo>
                      <a:pt x="2" y="16"/>
                    </a:moveTo>
                    <a:lnTo>
                      <a:pt x="2" y="13"/>
                    </a:lnTo>
                    <a:lnTo>
                      <a:pt x="5" y="6"/>
                    </a:lnTo>
                    <a:lnTo>
                      <a:pt x="7" y="3"/>
                    </a:lnTo>
                    <a:lnTo>
                      <a:pt x="11" y="0"/>
                    </a:lnTo>
                    <a:lnTo>
                      <a:pt x="20" y="0"/>
                    </a:lnTo>
                    <a:lnTo>
                      <a:pt x="25" y="3"/>
                    </a:lnTo>
                    <a:lnTo>
                      <a:pt x="27" y="6"/>
                    </a:lnTo>
                    <a:lnTo>
                      <a:pt x="29" y="13"/>
                    </a:lnTo>
                    <a:lnTo>
                      <a:pt x="29" y="19"/>
                    </a:lnTo>
                    <a:lnTo>
                      <a:pt x="27" y="25"/>
                    </a:lnTo>
                    <a:lnTo>
                      <a:pt x="23" y="35"/>
                    </a:lnTo>
                    <a:lnTo>
                      <a:pt x="0" y="67"/>
                    </a:lnTo>
                    <a:lnTo>
                      <a:pt x="32" y="67"/>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3" name="Freeform 2983">
                <a:extLst>
                  <a:ext uri="{FF2B5EF4-FFF2-40B4-BE49-F238E27FC236}">
                    <a16:creationId xmlns:a16="http://schemas.microsoft.com/office/drawing/2014/main" id="{54B8FD11-FF8E-43D1-B295-2E0A40BDD390}"/>
                  </a:ext>
                </a:extLst>
              </p:cNvPr>
              <p:cNvSpPr>
                <a:spLocks/>
              </p:cNvSpPr>
              <p:nvPr/>
            </p:nvSpPr>
            <p:spPr bwMode="auto">
              <a:xfrm>
                <a:off x="5311" y="2473"/>
                <a:ext cx="5" cy="6"/>
              </a:xfrm>
              <a:custGeom>
                <a:avLst/>
                <a:gdLst>
                  <a:gd name="T0" fmla="*/ 3 w 5"/>
                  <a:gd name="T1" fmla="*/ 0 h 6"/>
                  <a:gd name="T2" fmla="*/ 0 w 5"/>
                  <a:gd name="T3" fmla="*/ 3 h 6"/>
                  <a:gd name="T4" fmla="*/ 3 w 5"/>
                  <a:gd name="T5" fmla="*/ 6 h 6"/>
                  <a:gd name="T6" fmla="*/ 5 w 5"/>
                  <a:gd name="T7" fmla="*/ 3 h 6"/>
                  <a:gd name="T8" fmla="*/ 0 60000 65536"/>
                  <a:gd name="T9" fmla="*/ 0 60000 65536"/>
                  <a:gd name="T10" fmla="*/ 0 60000 65536"/>
                  <a:gd name="T11" fmla="*/ 0 60000 65536"/>
                  <a:gd name="T12" fmla="*/ 0 w 5"/>
                  <a:gd name="T13" fmla="*/ 0 h 6"/>
                  <a:gd name="T14" fmla="*/ 5 w 5"/>
                  <a:gd name="T15" fmla="*/ 6 h 6"/>
                </a:gdLst>
                <a:ahLst/>
                <a:cxnLst>
                  <a:cxn ang="T8">
                    <a:pos x="T0" y="T1"/>
                  </a:cxn>
                  <a:cxn ang="T9">
                    <a:pos x="T2" y="T3"/>
                  </a:cxn>
                  <a:cxn ang="T10">
                    <a:pos x="T4" y="T5"/>
                  </a:cxn>
                  <a:cxn ang="T11">
                    <a:pos x="T6" y="T7"/>
                  </a:cxn>
                </a:cxnLst>
                <a:rect l="T12" t="T13" r="T14" b="T15"/>
                <a:pathLst>
                  <a:path w="5" h="6">
                    <a:moveTo>
                      <a:pt x="3" y="0"/>
                    </a:moveTo>
                    <a:lnTo>
                      <a:pt x="0" y="3"/>
                    </a:lnTo>
                    <a:lnTo>
                      <a:pt x="3" y="6"/>
                    </a:lnTo>
                    <a:lnTo>
                      <a:pt x="5" y="3"/>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4" name="Freeform 2984">
                <a:extLst>
                  <a:ext uri="{FF2B5EF4-FFF2-40B4-BE49-F238E27FC236}">
                    <a16:creationId xmlns:a16="http://schemas.microsoft.com/office/drawing/2014/main" id="{A2755986-DC53-40F1-AF16-2428F8487419}"/>
                  </a:ext>
                </a:extLst>
              </p:cNvPr>
              <p:cNvSpPr>
                <a:spLocks/>
              </p:cNvSpPr>
              <p:nvPr/>
            </p:nvSpPr>
            <p:spPr bwMode="auto">
              <a:xfrm>
                <a:off x="5334" y="2412"/>
                <a:ext cx="31" cy="67"/>
              </a:xfrm>
              <a:custGeom>
                <a:avLst/>
                <a:gdLst>
                  <a:gd name="T0" fmla="*/ 27 w 31"/>
                  <a:gd name="T1" fmla="*/ 0 h 67"/>
                  <a:gd name="T2" fmla="*/ 4 w 31"/>
                  <a:gd name="T3" fmla="*/ 0 h 67"/>
                  <a:gd name="T4" fmla="*/ 2 w 31"/>
                  <a:gd name="T5" fmla="*/ 29 h 67"/>
                  <a:gd name="T6" fmla="*/ 4 w 31"/>
                  <a:gd name="T7" fmla="*/ 25 h 67"/>
                  <a:gd name="T8" fmla="*/ 11 w 31"/>
                  <a:gd name="T9" fmla="*/ 22 h 67"/>
                  <a:gd name="T10" fmla="*/ 18 w 31"/>
                  <a:gd name="T11" fmla="*/ 22 h 67"/>
                  <a:gd name="T12" fmla="*/ 25 w 31"/>
                  <a:gd name="T13" fmla="*/ 25 h 67"/>
                  <a:gd name="T14" fmla="*/ 29 w 31"/>
                  <a:gd name="T15" fmla="*/ 32 h 67"/>
                  <a:gd name="T16" fmla="*/ 31 w 31"/>
                  <a:gd name="T17" fmla="*/ 41 h 67"/>
                  <a:gd name="T18" fmla="*/ 31 w 31"/>
                  <a:gd name="T19" fmla="*/ 48 h 67"/>
                  <a:gd name="T20" fmla="*/ 29 w 31"/>
                  <a:gd name="T21" fmla="*/ 57 h 67"/>
                  <a:gd name="T22" fmla="*/ 25 w 31"/>
                  <a:gd name="T23" fmla="*/ 64 h 67"/>
                  <a:gd name="T24" fmla="*/ 18 w 31"/>
                  <a:gd name="T25" fmla="*/ 67 h 67"/>
                  <a:gd name="T26" fmla="*/ 11 w 31"/>
                  <a:gd name="T27" fmla="*/ 67 h 67"/>
                  <a:gd name="T28" fmla="*/ 4 w 31"/>
                  <a:gd name="T29" fmla="*/ 64 h 67"/>
                  <a:gd name="T30" fmla="*/ 2 w 31"/>
                  <a:gd name="T31" fmla="*/ 61 h 67"/>
                  <a:gd name="T32" fmla="*/ 0 w 31"/>
                  <a:gd name="T33" fmla="*/ 54 h 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
                  <a:gd name="T52" fmla="*/ 0 h 67"/>
                  <a:gd name="T53" fmla="*/ 31 w 31"/>
                  <a:gd name="T54" fmla="*/ 67 h 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 h="67">
                    <a:moveTo>
                      <a:pt x="27" y="0"/>
                    </a:moveTo>
                    <a:lnTo>
                      <a:pt x="4" y="0"/>
                    </a:lnTo>
                    <a:lnTo>
                      <a:pt x="2" y="29"/>
                    </a:lnTo>
                    <a:lnTo>
                      <a:pt x="4" y="25"/>
                    </a:lnTo>
                    <a:lnTo>
                      <a:pt x="11" y="22"/>
                    </a:lnTo>
                    <a:lnTo>
                      <a:pt x="18" y="22"/>
                    </a:lnTo>
                    <a:lnTo>
                      <a:pt x="25" y="25"/>
                    </a:lnTo>
                    <a:lnTo>
                      <a:pt x="29" y="32"/>
                    </a:lnTo>
                    <a:lnTo>
                      <a:pt x="31" y="41"/>
                    </a:lnTo>
                    <a:lnTo>
                      <a:pt x="31" y="48"/>
                    </a:lnTo>
                    <a:lnTo>
                      <a:pt x="29" y="57"/>
                    </a:lnTo>
                    <a:lnTo>
                      <a:pt x="25" y="64"/>
                    </a:lnTo>
                    <a:lnTo>
                      <a:pt x="18" y="67"/>
                    </a:lnTo>
                    <a:lnTo>
                      <a:pt x="11" y="67"/>
                    </a:lnTo>
                    <a:lnTo>
                      <a:pt x="4" y="64"/>
                    </a:lnTo>
                    <a:lnTo>
                      <a:pt x="2" y="61"/>
                    </a:lnTo>
                    <a:lnTo>
                      <a:pt x="0" y="54"/>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5" name="Line 2985">
                <a:extLst>
                  <a:ext uri="{FF2B5EF4-FFF2-40B4-BE49-F238E27FC236}">
                    <a16:creationId xmlns:a16="http://schemas.microsoft.com/office/drawing/2014/main" id="{A8242575-4049-4DFC-92FB-FBABE63766C4}"/>
                  </a:ext>
                </a:extLst>
              </p:cNvPr>
              <p:cNvSpPr>
                <a:spLocks noChangeShapeType="1"/>
              </p:cNvSpPr>
              <p:nvPr/>
            </p:nvSpPr>
            <p:spPr bwMode="auto">
              <a:xfrm flipV="1">
                <a:off x="5379" y="2434"/>
                <a:ext cx="1"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6" name="Freeform 2986">
                <a:extLst>
                  <a:ext uri="{FF2B5EF4-FFF2-40B4-BE49-F238E27FC236}">
                    <a16:creationId xmlns:a16="http://schemas.microsoft.com/office/drawing/2014/main" id="{E4A08450-5D4D-410D-9D71-F04734688776}"/>
                  </a:ext>
                </a:extLst>
              </p:cNvPr>
              <p:cNvSpPr>
                <a:spLocks/>
              </p:cNvSpPr>
              <p:nvPr/>
            </p:nvSpPr>
            <p:spPr bwMode="auto">
              <a:xfrm>
                <a:off x="5379" y="2434"/>
                <a:ext cx="25" cy="45"/>
              </a:xfrm>
              <a:custGeom>
                <a:avLst/>
                <a:gdLst>
                  <a:gd name="T0" fmla="*/ 0 w 25"/>
                  <a:gd name="T1" fmla="*/ 13 h 45"/>
                  <a:gd name="T2" fmla="*/ 7 w 25"/>
                  <a:gd name="T3" fmla="*/ 3 h 45"/>
                  <a:gd name="T4" fmla="*/ 11 w 25"/>
                  <a:gd name="T5" fmla="*/ 0 h 45"/>
                  <a:gd name="T6" fmla="*/ 18 w 25"/>
                  <a:gd name="T7" fmla="*/ 0 h 45"/>
                  <a:gd name="T8" fmla="*/ 23 w 25"/>
                  <a:gd name="T9" fmla="*/ 3 h 45"/>
                  <a:gd name="T10" fmla="*/ 25 w 25"/>
                  <a:gd name="T11" fmla="*/ 13 h 45"/>
                  <a:gd name="T12" fmla="*/ 25 w 25"/>
                  <a:gd name="T13" fmla="*/ 45 h 45"/>
                  <a:gd name="T14" fmla="*/ 0 60000 65536"/>
                  <a:gd name="T15" fmla="*/ 0 60000 65536"/>
                  <a:gd name="T16" fmla="*/ 0 60000 65536"/>
                  <a:gd name="T17" fmla="*/ 0 60000 65536"/>
                  <a:gd name="T18" fmla="*/ 0 60000 65536"/>
                  <a:gd name="T19" fmla="*/ 0 60000 65536"/>
                  <a:gd name="T20" fmla="*/ 0 60000 65536"/>
                  <a:gd name="T21" fmla="*/ 0 w 25"/>
                  <a:gd name="T22" fmla="*/ 0 h 45"/>
                  <a:gd name="T23" fmla="*/ 25 w 2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5">
                    <a:moveTo>
                      <a:pt x="0" y="13"/>
                    </a:moveTo>
                    <a:lnTo>
                      <a:pt x="7" y="3"/>
                    </a:lnTo>
                    <a:lnTo>
                      <a:pt x="11" y="0"/>
                    </a:lnTo>
                    <a:lnTo>
                      <a:pt x="18" y="0"/>
                    </a:lnTo>
                    <a:lnTo>
                      <a:pt x="23" y="3"/>
                    </a:lnTo>
                    <a:lnTo>
                      <a:pt x="25" y="13"/>
                    </a:lnTo>
                    <a:lnTo>
                      <a:pt x="25" y="4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7" name="Freeform 2987">
                <a:extLst>
                  <a:ext uri="{FF2B5EF4-FFF2-40B4-BE49-F238E27FC236}">
                    <a16:creationId xmlns:a16="http://schemas.microsoft.com/office/drawing/2014/main" id="{F0C8E82F-7F1D-4BF7-9EF9-916EB20FFF13}"/>
                  </a:ext>
                </a:extLst>
              </p:cNvPr>
              <p:cNvSpPr>
                <a:spLocks/>
              </p:cNvSpPr>
              <p:nvPr/>
            </p:nvSpPr>
            <p:spPr bwMode="auto">
              <a:xfrm>
                <a:off x="5404" y="2434"/>
                <a:ext cx="25" cy="45"/>
              </a:xfrm>
              <a:custGeom>
                <a:avLst/>
                <a:gdLst>
                  <a:gd name="T0" fmla="*/ 0 w 25"/>
                  <a:gd name="T1" fmla="*/ 13 h 45"/>
                  <a:gd name="T2" fmla="*/ 7 w 25"/>
                  <a:gd name="T3" fmla="*/ 3 h 45"/>
                  <a:gd name="T4" fmla="*/ 11 w 25"/>
                  <a:gd name="T5" fmla="*/ 0 h 45"/>
                  <a:gd name="T6" fmla="*/ 18 w 25"/>
                  <a:gd name="T7" fmla="*/ 0 h 45"/>
                  <a:gd name="T8" fmla="*/ 22 w 25"/>
                  <a:gd name="T9" fmla="*/ 3 h 45"/>
                  <a:gd name="T10" fmla="*/ 25 w 25"/>
                  <a:gd name="T11" fmla="*/ 13 h 45"/>
                  <a:gd name="T12" fmla="*/ 25 w 25"/>
                  <a:gd name="T13" fmla="*/ 45 h 45"/>
                  <a:gd name="T14" fmla="*/ 0 60000 65536"/>
                  <a:gd name="T15" fmla="*/ 0 60000 65536"/>
                  <a:gd name="T16" fmla="*/ 0 60000 65536"/>
                  <a:gd name="T17" fmla="*/ 0 60000 65536"/>
                  <a:gd name="T18" fmla="*/ 0 60000 65536"/>
                  <a:gd name="T19" fmla="*/ 0 60000 65536"/>
                  <a:gd name="T20" fmla="*/ 0 60000 65536"/>
                  <a:gd name="T21" fmla="*/ 0 w 25"/>
                  <a:gd name="T22" fmla="*/ 0 h 45"/>
                  <a:gd name="T23" fmla="*/ 25 w 2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5">
                    <a:moveTo>
                      <a:pt x="0" y="13"/>
                    </a:moveTo>
                    <a:lnTo>
                      <a:pt x="7" y="3"/>
                    </a:lnTo>
                    <a:lnTo>
                      <a:pt x="11" y="0"/>
                    </a:lnTo>
                    <a:lnTo>
                      <a:pt x="18" y="0"/>
                    </a:lnTo>
                    <a:lnTo>
                      <a:pt x="22" y="3"/>
                    </a:lnTo>
                    <a:lnTo>
                      <a:pt x="25" y="13"/>
                    </a:lnTo>
                    <a:lnTo>
                      <a:pt x="25" y="4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38" name="Line 2988">
                <a:extLst>
                  <a:ext uri="{FF2B5EF4-FFF2-40B4-BE49-F238E27FC236}">
                    <a16:creationId xmlns:a16="http://schemas.microsoft.com/office/drawing/2014/main" id="{6C533B99-C3C9-48AA-A9C9-E9BFBECA52CF}"/>
                  </a:ext>
                </a:extLst>
              </p:cNvPr>
              <p:cNvSpPr>
                <a:spLocks noChangeShapeType="1"/>
              </p:cNvSpPr>
              <p:nvPr/>
            </p:nvSpPr>
            <p:spPr bwMode="auto">
              <a:xfrm flipV="1">
                <a:off x="5447" y="2434"/>
                <a:ext cx="1" cy="45"/>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39" name="Freeform 2989">
                <a:extLst>
                  <a:ext uri="{FF2B5EF4-FFF2-40B4-BE49-F238E27FC236}">
                    <a16:creationId xmlns:a16="http://schemas.microsoft.com/office/drawing/2014/main" id="{0CC33916-BFFD-4C40-AB83-D91EB6482CDB}"/>
                  </a:ext>
                </a:extLst>
              </p:cNvPr>
              <p:cNvSpPr>
                <a:spLocks/>
              </p:cNvSpPr>
              <p:nvPr/>
            </p:nvSpPr>
            <p:spPr bwMode="auto">
              <a:xfrm>
                <a:off x="5447" y="2434"/>
                <a:ext cx="25" cy="45"/>
              </a:xfrm>
              <a:custGeom>
                <a:avLst/>
                <a:gdLst>
                  <a:gd name="T0" fmla="*/ 0 w 25"/>
                  <a:gd name="T1" fmla="*/ 13 h 45"/>
                  <a:gd name="T2" fmla="*/ 7 w 25"/>
                  <a:gd name="T3" fmla="*/ 3 h 45"/>
                  <a:gd name="T4" fmla="*/ 11 w 25"/>
                  <a:gd name="T5" fmla="*/ 0 h 45"/>
                  <a:gd name="T6" fmla="*/ 18 w 25"/>
                  <a:gd name="T7" fmla="*/ 0 h 45"/>
                  <a:gd name="T8" fmla="*/ 22 w 25"/>
                  <a:gd name="T9" fmla="*/ 3 h 45"/>
                  <a:gd name="T10" fmla="*/ 25 w 25"/>
                  <a:gd name="T11" fmla="*/ 13 h 45"/>
                  <a:gd name="T12" fmla="*/ 25 w 25"/>
                  <a:gd name="T13" fmla="*/ 45 h 45"/>
                  <a:gd name="T14" fmla="*/ 0 60000 65536"/>
                  <a:gd name="T15" fmla="*/ 0 60000 65536"/>
                  <a:gd name="T16" fmla="*/ 0 60000 65536"/>
                  <a:gd name="T17" fmla="*/ 0 60000 65536"/>
                  <a:gd name="T18" fmla="*/ 0 60000 65536"/>
                  <a:gd name="T19" fmla="*/ 0 60000 65536"/>
                  <a:gd name="T20" fmla="*/ 0 60000 65536"/>
                  <a:gd name="T21" fmla="*/ 0 w 25"/>
                  <a:gd name="T22" fmla="*/ 0 h 45"/>
                  <a:gd name="T23" fmla="*/ 25 w 25"/>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 h="45">
                    <a:moveTo>
                      <a:pt x="0" y="13"/>
                    </a:moveTo>
                    <a:lnTo>
                      <a:pt x="7" y="3"/>
                    </a:lnTo>
                    <a:lnTo>
                      <a:pt x="11" y="0"/>
                    </a:lnTo>
                    <a:lnTo>
                      <a:pt x="18" y="0"/>
                    </a:lnTo>
                    <a:lnTo>
                      <a:pt x="22" y="3"/>
                    </a:lnTo>
                    <a:lnTo>
                      <a:pt x="25" y="13"/>
                    </a:lnTo>
                    <a:lnTo>
                      <a:pt x="25" y="4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0" name="Freeform 2990">
                <a:extLst>
                  <a:ext uri="{FF2B5EF4-FFF2-40B4-BE49-F238E27FC236}">
                    <a16:creationId xmlns:a16="http://schemas.microsoft.com/office/drawing/2014/main" id="{2635AB27-7BCA-4E4F-8C2A-C86551D9ADCA}"/>
                  </a:ext>
                </a:extLst>
              </p:cNvPr>
              <p:cNvSpPr>
                <a:spLocks/>
              </p:cNvSpPr>
              <p:nvPr/>
            </p:nvSpPr>
            <p:spPr bwMode="auto">
              <a:xfrm>
                <a:off x="5472" y="2434"/>
                <a:ext cx="24" cy="45"/>
              </a:xfrm>
              <a:custGeom>
                <a:avLst/>
                <a:gdLst>
                  <a:gd name="T0" fmla="*/ 0 w 24"/>
                  <a:gd name="T1" fmla="*/ 13 h 45"/>
                  <a:gd name="T2" fmla="*/ 6 w 24"/>
                  <a:gd name="T3" fmla="*/ 3 h 45"/>
                  <a:gd name="T4" fmla="*/ 11 w 24"/>
                  <a:gd name="T5" fmla="*/ 0 h 45"/>
                  <a:gd name="T6" fmla="*/ 18 w 24"/>
                  <a:gd name="T7" fmla="*/ 0 h 45"/>
                  <a:gd name="T8" fmla="*/ 22 w 24"/>
                  <a:gd name="T9" fmla="*/ 3 h 45"/>
                  <a:gd name="T10" fmla="*/ 24 w 24"/>
                  <a:gd name="T11" fmla="*/ 13 h 45"/>
                  <a:gd name="T12" fmla="*/ 24 w 24"/>
                  <a:gd name="T13" fmla="*/ 45 h 45"/>
                  <a:gd name="T14" fmla="*/ 0 60000 65536"/>
                  <a:gd name="T15" fmla="*/ 0 60000 65536"/>
                  <a:gd name="T16" fmla="*/ 0 60000 65536"/>
                  <a:gd name="T17" fmla="*/ 0 60000 65536"/>
                  <a:gd name="T18" fmla="*/ 0 60000 65536"/>
                  <a:gd name="T19" fmla="*/ 0 60000 65536"/>
                  <a:gd name="T20" fmla="*/ 0 60000 65536"/>
                  <a:gd name="T21" fmla="*/ 0 w 24"/>
                  <a:gd name="T22" fmla="*/ 0 h 45"/>
                  <a:gd name="T23" fmla="*/ 24 w 24"/>
                  <a:gd name="T24" fmla="*/ 45 h 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 h="45">
                    <a:moveTo>
                      <a:pt x="0" y="13"/>
                    </a:moveTo>
                    <a:lnTo>
                      <a:pt x="6" y="3"/>
                    </a:lnTo>
                    <a:lnTo>
                      <a:pt x="11" y="0"/>
                    </a:lnTo>
                    <a:lnTo>
                      <a:pt x="18" y="0"/>
                    </a:lnTo>
                    <a:lnTo>
                      <a:pt x="22" y="3"/>
                    </a:lnTo>
                    <a:lnTo>
                      <a:pt x="24" y="13"/>
                    </a:lnTo>
                    <a:lnTo>
                      <a:pt x="24" y="45"/>
                    </a:lnTo>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1" name="Line 2991">
                <a:extLst>
                  <a:ext uri="{FF2B5EF4-FFF2-40B4-BE49-F238E27FC236}">
                    <a16:creationId xmlns:a16="http://schemas.microsoft.com/office/drawing/2014/main" id="{C27BFE73-822E-471B-A477-7FC5E24360BC}"/>
                  </a:ext>
                </a:extLst>
              </p:cNvPr>
              <p:cNvSpPr>
                <a:spLocks noChangeShapeType="1"/>
              </p:cNvSpPr>
              <p:nvPr/>
            </p:nvSpPr>
            <p:spPr bwMode="auto">
              <a:xfrm flipH="1">
                <a:off x="4794" y="2439"/>
                <a:ext cx="272"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742" name="Freeform 2992">
                <a:extLst>
                  <a:ext uri="{FF2B5EF4-FFF2-40B4-BE49-F238E27FC236}">
                    <a16:creationId xmlns:a16="http://schemas.microsoft.com/office/drawing/2014/main" id="{60DB9473-45A7-4CA2-82FD-1B4FC5EE5D32}"/>
                  </a:ext>
                </a:extLst>
              </p:cNvPr>
              <p:cNvSpPr>
                <a:spLocks/>
              </p:cNvSpPr>
              <p:nvPr/>
            </p:nvSpPr>
            <p:spPr bwMode="auto">
              <a:xfrm>
                <a:off x="4772" y="2436"/>
                <a:ext cx="22" cy="7"/>
              </a:xfrm>
              <a:custGeom>
                <a:avLst/>
                <a:gdLst>
                  <a:gd name="T0" fmla="*/ 22 w 22"/>
                  <a:gd name="T1" fmla="*/ 7 h 7"/>
                  <a:gd name="T2" fmla="*/ 0 w 22"/>
                  <a:gd name="T3" fmla="*/ 3 h 7"/>
                  <a:gd name="T4" fmla="*/ 22 w 22"/>
                  <a:gd name="T5" fmla="*/ 0 h 7"/>
                  <a:gd name="T6" fmla="*/ 22 w 22"/>
                  <a:gd name="T7" fmla="*/ 7 h 7"/>
                  <a:gd name="T8" fmla="*/ 0 60000 65536"/>
                  <a:gd name="T9" fmla="*/ 0 60000 65536"/>
                  <a:gd name="T10" fmla="*/ 0 60000 65536"/>
                  <a:gd name="T11" fmla="*/ 0 60000 65536"/>
                  <a:gd name="T12" fmla="*/ 0 w 22"/>
                  <a:gd name="T13" fmla="*/ 0 h 7"/>
                  <a:gd name="T14" fmla="*/ 22 w 22"/>
                  <a:gd name="T15" fmla="*/ 7 h 7"/>
                </a:gdLst>
                <a:ahLst/>
                <a:cxnLst>
                  <a:cxn ang="T8">
                    <a:pos x="T0" y="T1"/>
                  </a:cxn>
                  <a:cxn ang="T9">
                    <a:pos x="T2" y="T3"/>
                  </a:cxn>
                  <a:cxn ang="T10">
                    <a:pos x="T4" y="T5"/>
                  </a:cxn>
                  <a:cxn ang="T11">
                    <a:pos x="T6" y="T7"/>
                  </a:cxn>
                </a:cxnLst>
                <a:rect l="T12" t="T13" r="T14" b="T15"/>
                <a:pathLst>
                  <a:path w="22" h="7">
                    <a:moveTo>
                      <a:pt x="22" y="7"/>
                    </a:moveTo>
                    <a:lnTo>
                      <a:pt x="0" y="3"/>
                    </a:lnTo>
                    <a:lnTo>
                      <a:pt x="22" y="0"/>
                    </a:lnTo>
                    <a:lnTo>
                      <a:pt x="22"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743" name="Freeform 2993">
                <a:extLst>
                  <a:ext uri="{FF2B5EF4-FFF2-40B4-BE49-F238E27FC236}">
                    <a16:creationId xmlns:a16="http://schemas.microsoft.com/office/drawing/2014/main" id="{85EB4882-147F-4D5D-830E-F942D0B088A4}"/>
                  </a:ext>
                </a:extLst>
              </p:cNvPr>
              <p:cNvSpPr>
                <a:spLocks/>
              </p:cNvSpPr>
              <p:nvPr/>
            </p:nvSpPr>
            <p:spPr bwMode="auto">
              <a:xfrm>
                <a:off x="4772" y="2436"/>
                <a:ext cx="22" cy="7"/>
              </a:xfrm>
              <a:custGeom>
                <a:avLst/>
                <a:gdLst>
                  <a:gd name="T0" fmla="*/ 22 w 22"/>
                  <a:gd name="T1" fmla="*/ 7 h 7"/>
                  <a:gd name="T2" fmla="*/ 0 w 22"/>
                  <a:gd name="T3" fmla="*/ 3 h 7"/>
                  <a:gd name="T4" fmla="*/ 22 w 22"/>
                  <a:gd name="T5" fmla="*/ 0 h 7"/>
                  <a:gd name="T6" fmla="*/ 22 w 22"/>
                  <a:gd name="T7" fmla="*/ 7 h 7"/>
                  <a:gd name="T8" fmla="*/ 0 60000 65536"/>
                  <a:gd name="T9" fmla="*/ 0 60000 65536"/>
                  <a:gd name="T10" fmla="*/ 0 60000 65536"/>
                  <a:gd name="T11" fmla="*/ 0 60000 65536"/>
                  <a:gd name="T12" fmla="*/ 0 w 22"/>
                  <a:gd name="T13" fmla="*/ 0 h 7"/>
                  <a:gd name="T14" fmla="*/ 22 w 22"/>
                  <a:gd name="T15" fmla="*/ 7 h 7"/>
                </a:gdLst>
                <a:ahLst/>
                <a:cxnLst>
                  <a:cxn ang="T8">
                    <a:pos x="T0" y="T1"/>
                  </a:cxn>
                  <a:cxn ang="T9">
                    <a:pos x="T2" y="T3"/>
                  </a:cxn>
                  <a:cxn ang="T10">
                    <a:pos x="T4" y="T5"/>
                  </a:cxn>
                  <a:cxn ang="T11">
                    <a:pos x="T6" y="T7"/>
                  </a:cxn>
                </a:cxnLst>
                <a:rect l="T12" t="T13" r="T14" b="T15"/>
                <a:pathLst>
                  <a:path w="22" h="7">
                    <a:moveTo>
                      <a:pt x="22" y="7"/>
                    </a:moveTo>
                    <a:lnTo>
                      <a:pt x="0" y="3"/>
                    </a:lnTo>
                    <a:lnTo>
                      <a:pt x="22" y="0"/>
                    </a:lnTo>
                    <a:lnTo>
                      <a:pt x="22" y="7"/>
                    </a:lnTo>
                    <a:close/>
                  </a:path>
                </a:pathLst>
              </a:custGeom>
              <a:noFill/>
              <a:ln w="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44" name="Line 2994">
                <a:extLst>
                  <a:ext uri="{FF2B5EF4-FFF2-40B4-BE49-F238E27FC236}">
                    <a16:creationId xmlns:a16="http://schemas.microsoft.com/office/drawing/2014/main" id="{BB0F7F29-BE3D-4FB0-B26D-08CDC8B1E39D}"/>
                  </a:ext>
                </a:extLst>
              </p:cNvPr>
              <p:cNvSpPr>
                <a:spLocks noChangeShapeType="1"/>
              </p:cNvSpPr>
              <p:nvPr/>
            </p:nvSpPr>
            <p:spPr bwMode="auto">
              <a:xfrm>
                <a:off x="3260" y="3209"/>
                <a:ext cx="1671" cy="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649" name="TextBox 1217">
              <a:extLst>
                <a:ext uri="{FF2B5EF4-FFF2-40B4-BE49-F238E27FC236}">
                  <a16:creationId xmlns:a16="http://schemas.microsoft.com/office/drawing/2014/main" id="{3EF01CC7-52AB-4B5E-A941-13D649EE675D}"/>
                </a:ext>
              </a:extLst>
            </p:cNvPr>
            <p:cNvSpPr txBox="1">
              <a:spLocks noChangeArrowheads="1"/>
            </p:cNvSpPr>
            <p:nvPr/>
          </p:nvSpPr>
          <p:spPr bwMode="auto">
            <a:xfrm>
              <a:off x="3928" y="2024"/>
              <a:ext cx="877" cy="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1600">
                  <a:latin typeface="华文宋体" panose="02010600040101010101" pitchFamily="2" charset="-122"/>
                  <a:ea typeface="华文宋体" panose="02010600040101010101" pitchFamily="2" charset="-122"/>
                </a:rPr>
                <a:t>底板</a:t>
              </a:r>
              <a:r>
                <a:rPr lang="en-US" altLang="zh-CN" sz="1600">
                  <a:latin typeface="华文宋体" panose="02010600040101010101" pitchFamily="2" charset="-122"/>
                  <a:ea typeface="华文宋体" panose="02010600040101010101" pitchFamily="2" charset="-122"/>
                </a:rPr>
                <a:t>890mm</a:t>
              </a:r>
              <a:r>
                <a:rPr lang="zh-CN" altLang="en-US" sz="1600">
                  <a:latin typeface="华文宋体" panose="02010600040101010101" pitchFamily="2" charset="-122"/>
                  <a:ea typeface="华文宋体" panose="02010600040101010101" pitchFamily="2" charset="-122"/>
                </a:rPr>
                <a:t>厚</a:t>
              </a:r>
            </a:p>
          </p:txBody>
        </p:sp>
        <p:sp>
          <p:nvSpPr>
            <p:cNvPr id="650" name="Text Box 1367">
              <a:extLst>
                <a:ext uri="{FF2B5EF4-FFF2-40B4-BE49-F238E27FC236}">
                  <a16:creationId xmlns:a16="http://schemas.microsoft.com/office/drawing/2014/main" id="{A8F4C778-9792-4B88-882D-8E129337EDB0}"/>
                </a:ext>
              </a:extLst>
            </p:cNvPr>
            <p:cNvSpPr txBox="1">
              <a:spLocks noChangeArrowheads="1"/>
            </p:cNvSpPr>
            <p:nvPr/>
          </p:nvSpPr>
          <p:spPr bwMode="auto">
            <a:xfrm>
              <a:off x="4920" y="3267"/>
              <a:ext cx="837" cy="205"/>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spAutoFit/>
            </a:bodyPr>
            <a:lstStyle/>
            <a:p>
              <a:pPr eaLnBrk="1" hangingPunct="1">
                <a:defRPr/>
              </a:pPr>
              <a:r>
                <a:rPr lang="zh-CN" altLang="en-US" sz="1200" dirty="0">
                  <a:latin typeface="GulimChe" pitchFamily="49" charset="-127"/>
                  <a:ea typeface="GulimChe" pitchFamily="49" charset="-127"/>
                </a:rPr>
                <a:t>土方抬高</a:t>
              </a:r>
              <a:r>
                <a:rPr lang="en-US" altLang="zh-CN" sz="1200" dirty="0">
                  <a:latin typeface="GulimChe" pitchFamily="49" charset="-127"/>
                  <a:ea typeface="GulimChe" pitchFamily="49" charset="-127"/>
                </a:rPr>
                <a:t>45mm  </a:t>
              </a:r>
            </a:p>
          </p:txBody>
        </p:sp>
      </p:grpSp>
      <p:sp>
        <p:nvSpPr>
          <p:cNvPr id="1121" name="Rectangle 1129">
            <a:extLst>
              <a:ext uri="{FF2B5EF4-FFF2-40B4-BE49-F238E27FC236}">
                <a16:creationId xmlns:a16="http://schemas.microsoft.com/office/drawing/2014/main" id="{00E72181-B930-4892-ADA4-0CA64608DC6B}"/>
              </a:ext>
            </a:extLst>
          </p:cNvPr>
          <p:cNvSpPr txBox="1">
            <a:spLocks noChangeArrowheads="1"/>
          </p:cNvSpPr>
          <p:nvPr/>
        </p:nvSpPr>
        <p:spPr>
          <a:xfrm>
            <a:off x="1180802" y="812691"/>
            <a:ext cx="4752975" cy="454025"/>
          </a:xfrm>
          <a:prstGeom prst="rect">
            <a:avLst/>
          </a:prstGeom>
          <a:noFill/>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3200" b="1" dirty="0">
                <a:latin typeface="宋体" panose="02010600030101010101" pitchFamily="2" charset="-122"/>
              </a:rPr>
              <a:t>3</a:t>
            </a:r>
            <a:r>
              <a:rPr lang="zh-CN" altLang="en-US" sz="3200" b="1" dirty="0">
                <a:latin typeface="宋体" panose="02010600030101010101" pitchFamily="2" charset="-122"/>
              </a:rPr>
              <a:t>、工 序 策 划</a:t>
            </a:r>
          </a:p>
        </p:txBody>
      </p:sp>
    </p:spTree>
    <p:extLst>
      <p:ext uri="{BB962C8B-B14F-4D97-AF65-F5344CB8AC3E}">
        <p14:creationId xmlns:p14="http://schemas.microsoft.com/office/powerpoint/2010/main" val="764856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9" name="Rectangle 2">
            <a:extLst>
              <a:ext uri="{FF2B5EF4-FFF2-40B4-BE49-F238E27FC236}">
                <a16:creationId xmlns:a16="http://schemas.microsoft.com/office/drawing/2014/main" id="{86037BF2-94AF-4595-8AA3-6C7C43BF5C1C}"/>
              </a:ext>
            </a:extLst>
          </p:cNvPr>
          <p:cNvSpPr txBox="1">
            <a:spLocks noChangeArrowheads="1"/>
          </p:cNvSpPr>
          <p:nvPr/>
        </p:nvSpPr>
        <p:spPr>
          <a:xfrm>
            <a:off x="1330455" y="992754"/>
            <a:ext cx="5616575" cy="525462"/>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3200" b="1" dirty="0">
                <a:latin typeface="宋体" panose="02010600030101010101" pitchFamily="2" charset="-122"/>
              </a:rPr>
              <a:t>4</a:t>
            </a:r>
            <a:r>
              <a:rPr lang="zh-CN" altLang="en-US" sz="3200" b="1" dirty="0">
                <a:latin typeface="宋体" panose="02010600030101010101" pitchFamily="2" charset="-122"/>
              </a:rPr>
              <a:t>、主动变更（施工图）策划</a:t>
            </a:r>
          </a:p>
        </p:txBody>
      </p:sp>
      <p:sp>
        <p:nvSpPr>
          <p:cNvPr id="11" name="Rectangle 3">
            <a:extLst>
              <a:ext uri="{FF2B5EF4-FFF2-40B4-BE49-F238E27FC236}">
                <a16:creationId xmlns:a16="http://schemas.microsoft.com/office/drawing/2014/main" id="{8B519B5F-4035-4C85-AF26-22DE23989F98}"/>
              </a:ext>
            </a:extLst>
          </p:cNvPr>
          <p:cNvSpPr txBox="1">
            <a:spLocks noChangeArrowheads="1"/>
          </p:cNvSpPr>
          <p:nvPr/>
        </p:nvSpPr>
        <p:spPr>
          <a:xfrm>
            <a:off x="1330455" y="1818142"/>
            <a:ext cx="10197515" cy="4114800"/>
          </a:xfrm>
          <a:prstGeom prst="rect">
            <a:avLst/>
          </a:prstGeom>
        </p:spPr>
        <p:txBody>
          <a:bodyPr/>
          <a:lstStyle>
            <a:lvl1pPr marL="234315" indent="-234315" algn="l" defTabSz="935990" rtl="0" eaLnBrk="1" latinLnBrk="0" hangingPunct="1">
              <a:lnSpc>
                <a:spcPct val="90000"/>
              </a:lnSpc>
              <a:spcBef>
                <a:spcPct val="205000"/>
              </a:spcBef>
              <a:buFont typeface="Arial" panose="020B0604020202020204" pitchFamily="34" charset="0"/>
              <a:buChar char="•"/>
              <a:defRPr sz="2865" kern="1200">
                <a:solidFill>
                  <a:schemeClr val="tx1"/>
                </a:solidFill>
                <a:latin typeface="+mn-lt"/>
                <a:ea typeface="+mn-ea"/>
                <a:cs typeface="+mn-cs"/>
              </a:defRPr>
            </a:lvl1pPr>
            <a:lvl2pPr marL="701675" indent="-234315" algn="l" defTabSz="935990" rtl="0" eaLnBrk="1" latinLnBrk="0" hangingPunct="1">
              <a:lnSpc>
                <a:spcPct val="90000"/>
              </a:lnSpc>
              <a:spcBef>
                <a:spcPts val="510"/>
              </a:spcBef>
              <a:buFont typeface="Arial" panose="020B0604020202020204" pitchFamily="34" charset="0"/>
              <a:buChar char="•"/>
              <a:defRPr sz="2455" kern="1200">
                <a:solidFill>
                  <a:schemeClr val="tx1"/>
                </a:solidFill>
                <a:latin typeface="+mn-lt"/>
                <a:ea typeface="+mn-ea"/>
                <a:cs typeface="+mn-cs"/>
              </a:defRPr>
            </a:lvl2pPr>
            <a:lvl3pPr marL="1169670" indent="-234315" algn="l" defTabSz="935990" rtl="0" eaLnBrk="1" latinLnBrk="0" hangingPunct="1">
              <a:lnSpc>
                <a:spcPct val="90000"/>
              </a:lnSpc>
              <a:spcBef>
                <a:spcPts val="510"/>
              </a:spcBef>
              <a:buFont typeface="Arial" panose="020B0604020202020204" pitchFamily="34" charset="0"/>
              <a:buChar char="•"/>
              <a:defRPr sz="2050" kern="1200">
                <a:solidFill>
                  <a:schemeClr val="tx1"/>
                </a:solidFill>
                <a:latin typeface="+mn-lt"/>
                <a:ea typeface="+mn-ea"/>
                <a:cs typeface="+mn-cs"/>
              </a:defRPr>
            </a:lvl3pPr>
            <a:lvl4pPr marL="163830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4pPr>
            <a:lvl5pPr marL="210629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5pPr>
            <a:lvl6pPr marL="257429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6pPr>
            <a:lvl7pPr marL="304165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7pPr>
            <a:lvl8pPr marL="351028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8pPr>
            <a:lvl9pPr marL="397827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9pPr>
          </a:lstStyle>
          <a:p>
            <a:pPr>
              <a:lnSpc>
                <a:spcPct val="150000"/>
              </a:lnSpc>
            </a:pPr>
            <a:r>
              <a:rPr lang="zh-CN" altLang="en-US" sz="2400" b="1" dirty="0">
                <a:latin typeface="宋体" panose="02010600030101010101" pitchFamily="2" charset="-122"/>
              </a:rPr>
              <a:t>项目是较为典型的“三边工程”，图纸出具十分滞后。该类工程的特点是工期基本上不能按时完成，变更频繁，返工较多，人工成本也上涨严重，任何一个项目管理者对这种工程也叫苦不迭。但换一种思路，该类工程还是有文章可做。</a:t>
            </a:r>
            <a:endParaRPr lang="en-US" altLang="zh-CN" sz="2400" b="1" dirty="0">
              <a:latin typeface="宋体" panose="02010600030101010101" pitchFamily="2" charset="-122"/>
            </a:endParaRPr>
          </a:p>
          <a:p>
            <a:pPr>
              <a:lnSpc>
                <a:spcPct val="150000"/>
              </a:lnSpc>
            </a:pPr>
            <a:r>
              <a:rPr lang="en-US" altLang="zh-CN" sz="2400" b="1" dirty="0">
                <a:latin typeface="宋体" panose="02010600030101010101" pitchFamily="2" charset="-122"/>
              </a:rPr>
              <a:t> </a:t>
            </a:r>
            <a:r>
              <a:rPr lang="zh-CN" altLang="en-US" sz="2400" b="1" dirty="0">
                <a:latin typeface="宋体" panose="02010600030101010101" pitchFamily="2" charset="-122"/>
              </a:rPr>
              <a:t>项目抓住这种边设计边施工的状态，提前介入到设计院，将我方后期施工中的盈利点和策划点植入到图纸中去，为日后的效益策划埋下伏笔。</a:t>
            </a:r>
            <a:endParaRPr lang="en-US" altLang="zh-CN" sz="2400" b="1" dirty="0">
              <a:latin typeface="宋体" panose="02010600030101010101" pitchFamily="2" charset="-122"/>
            </a:endParaRPr>
          </a:p>
          <a:p>
            <a:endParaRPr lang="zh-CN" altLang="en-US" sz="2400" dirty="0"/>
          </a:p>
        </p:txBody>
      </p:sp>
    </p:spTree>
    <p:extLst>
      <p:ext uri="{BB962C8B-B14F-4D97-AF65-F5344CB8AC3E}">
        <p14:creationId xmlns:p14="http://schemas.microsoft.com/office/powerpoint/2010/main" val="1577027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pic>
        <p:nvPicPr>
          <p:cNvPr id="9" name="Picture 1" descr="C:\Documents and Settings\clq\Application Data\Tencent\Users\51950799\QQ\WinTemp\RichOle\6}@S]0_B[A8ITASUG)O2PT8.jpg">
            <a:extLst>
              <a:ext uri="{FF2B5EF4-FFF2-40B4-BE49-F238E27FC236}">
                <a16:creationId xmlns:a16="http://schemas.microsoft.com/office/drawing/2014/main" id="{1CC5A5B2-FDC8-48FB-811A-87437A9E7E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064544" y="983482"/>
            <a:ext cx="7920037" cy="3454400"/>
          </a:xfrm>
          <a:prstGeom prst="rect">
            <a:avLst/>
          </a:prstGeom>
          <a:noFill/>
        </p:spPr>
      </p:pic>
      <p:sp>
        <p:nvSpPr>
          <p:cNvPr id="11" name="Rectangle 74">
            <a:extLst>
              <a:ext uri="{FF2B5EF4-FFF2-40B4-BE49-F238E27FC236}">
                <a16:creationId xmlns:a16="http://schemas.microsoft.com/office/drawing/2014/main" id="{D3560699-C461-4243-9408-9307B6D4DF70}"/>
              </a:ext>
            </a:extLst>
          </p:cNvPr>
          <p:cNvSpPr>
            <a:spLocks noChangeArrowheads="1"/>
          </p:cNvSpPr>
          <p:nvPr/>
        </p:nvSpPr>
        <p:spPr bwMode="auto">
          <a:xfrm>
            <a:off x="1704181" y="4728482"/>
            <a:ext cx="82804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nSpc>
                <a:spcPct val="120000"/>
              </a:lnSpc>
              <a:spcBef>
                <a:spcPct val="10000"/>
              </a:spcBef>
              <a:spcAft>
                <a:spcPct val="10000"/>
              </a:spcAft>
              <a:buClrTx/>
              <a:buSzTx/>
              <a:buFontTx/>
              <a:buNone/>
            </a:pPr>
            <a:r>
              <a:rPr lang="zh-CN" altLang="en-US" sz="2400" dirty="0">
                <a:latin typeface="仿宋_GB2312" charset="-122"/>
                <a:ea typeface="仿宋_GB2312" charset="-122"/>
              </a:rPr>
              <a:t>   </a:t>
            </a:r>
            <a:r>
              <a:rPr lang="zh-CN" altLang="en-US" sz="2000" b="1" dirty="0">
                <a:latin typeface="宋体" panose="02010600030101010101" pitchFamily="2" charset="-122"/>
              </a:rPr>
              <a:t>原设计墙体抹灰厚度只有</a:t>
            </a:r>
            <a:r>
              <a:rPr lang="en-US" altLang="zh-CN" sz="2000" b="1" dirty="0">
                <a:latin typeface="宋体" panose="02010600030101010101" pitchFamily="2" charset="-122"/>
              </a:rPr>
              <a:t>8mm</a:t>
            </a:r>
            <a:r>
              <a:rPr lang="zh-CN" altLang="en-US" sz="2000" b="1" dirty="0">
                <a:latin typeface="宋体" panose="02010600030101010101" pitchFamily="2" charset="-122"/>
              </a:rPr>
              <a:t>和</a:t>
            </a:r>
            <a:r>
              <a:rPr lang="en-US" altLang="zh-CN" sz="2000" b="1" dirty="0">
                <a:latin typeface="宋体" panose="02010600030101010101" pitchFamily="2" charset="-122"/>
              </a:rPr>
              <a:t>13mm</a:t>
            </a:r>
            <a:r>
              <a:rPr lang="zh-CN" altLang="en-US" sz="2000" b="1" dirty="0">
                <a:latin typeface="宋体" panose="02010600030101010101" pitchFamily="2" charset="-122"/>
              </a:rPr>
              <a:t>，而实际抹灰厚度普遍是</a:t>
            </a:r>
            <a:r>
              <a:rPr lang="en-US" altLang="zh-CN" sz="2000" b="1" dirty="0">
                <a:latin typeface="宋体" panose="02010600030101010101" pitchFamily="2" charset="-122"/>
              </a:rPr>
              <a:t>20mm</a:t>
            </a:r>
            <a:r>
              <a:rPr lang="zh-CN" altLang="en-US" sz="2000" b="1" dirty="0">
                <a:latin typeface="宋体" panose="02010600030101010101" pitchFamily="2" charset="-122"/>
              </a:rPr>
              <a:t>。若按此图施工材料费将亏损严重，所以我们和设计院沟通将抹灰厚度按西南图集 调整为</a:t>
            </a:r>
            <a:r>
              <a:rPr lang="en-US" altLang="zh-CN" sz="2000" b="1" dirty="0">
                <a:latin typeface="宋体" panose="02010600030101010101" pitchFamily="2" charset="-122"/>
              </a:rPr>
              <a:t>21mm</a:t>
            </a:r>
            <a:r>
              <a:rPr lang="zh-CN" altLang="en-US" sz="2000" b="1" dirty="0">
                <a:latin typeface="宋体" panose="02010600030101010101" pitchFamily="2" charset="-122"/>
              </a:rPr>
              <a:t>，提前化解抹灰风险。另外，也为轻质隔板墙的变更提供了基础。</a:t>
            </a:r>
            <a:endParaRPr lang="en-US" altLang="zh-CN" sz="2000" b="1" dirty="0">
              <a:latin typeface="宋体" panose="02010600030101010101" pitchFamily="2" charset="-122"/>
            </a:endParaRPr>
          </a:p>
        </p:txBody>
      </p:sp>
    </p:spTree>
    <p:extLst>
      <p:ext uri="{BB962C8B-B14F-4D97-AF65-F5344CB8AC3E}">
        <p14:creationId xmlns:p14="http://schemas.microsoft.com/office/powerpoint/2010/main" val="8711514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pic>
        <p:nvPicPr>
          <p:cNvPr id="7" name="Picture 1" descr="C:\Documents and Settings\clq\Application Data\Tencent\Users\51950799\QQ\WinTemp\RichOle\MU3PQ%D_I05)Z(CAO3[HNZL.jpg">
            <a:extLst>
              <a:ext uri="{FF2B5EF4-FFF2-40B4-BE49-F238E27FC236}">
                <a16:creationId xmlns:a16="http://schemas.microsoft.com/office/drawing/2014/main" id="{AB067B71-26CE-4818-AD7F-21E9D58E7B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315368" y="822778"/>
            <a:ext cx="7561263" cy="3960813"/>
          </a:xfrm>
          <a:prstGeom prst="rect">
            <a:avLst/>
          </a:prstGeom>
          <a:noFill/>
        </p:spPr>
      </p:pic>
      <p:sp>
        <p:nvSpPr>
          <p:cNvPr id="8" name="Rectangle 74">
            <a:extLst>
              <a:ext uri="{FF2B5EF4-FFF2-40B4-BE49-F238E27FC236}">
                <a16:creationId xmlns:a16="http://schemas.microsoft.com/office/drawing/2014/main" id="{4B609A99-B386-495B-9900-DE1DFF8B4B0C}"/>
              </a:ext>
            </a:extLst>
          </p:cNvPr>
          <p:cNvSpPr>
            <a:spLocks noChangeArrowheads="1"/>
          </p:cNvSpPr>
          <p:nvPr/>
        </p:nvSpPr>
        <p:spPr bwMode="auto">
          <a:xfrm>
            <a:off x="2031093" y="5093102"/>
            <a:ext cx="8729436" cy="1235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nSpc>
                <a:spcPct val="130000"/>
              </a:lnSpc>
              <a:spcBef>
                <a:spcPct val="10000"/>
              </a:spcBef>
              <a:spcAft>
                <a:spcPct val="10000"/>
              </a:spcAft>
              <a:buClrTx/>
              <a:buSzTx/>
              <a:buFontTx/>
              <a:buNone/>
            </a:pPr>
            <a:r>
              <a:rPr lang="zh-CN" altLang="en-US" sz="1600" b="1" dirty="0">
                <a:latin typeface="宋体" panose="02010600030101010101" pitchFamily="2" charset="-122"/>
              </a:rPr>
              <a:t>    </a:t>
            </a:r>
            <a:r>
              <a:rPr lang="zh-CN" altLang="en-US" sz="2000" b="1" dirty="0">
                <a:latin typeface="宋体" panose="02010600030101010101" pitchFamily="2" charset="-122"/>
              </a:rPr>
              <a:t>天棚工程工程量较大，也是策划的重点。本项目与设计院沟通保留天棚抹灰并增加厚度，另外在涂料基层上增加耐水腻子。因为天棚一般不抹灰，但不抹灰的节省费用可与甲方谈判作为我司模板投入与质量控制的补偿。</a:t>
            </a:r>
            <a:endParaRPr lang="en-US" altLang="zh-CN" sz="2000" b="1" dirty="0">
              <a:latin typeface="宋体" panose="02010600030101010101" pitchFamily="2" charset="-122"/>
            </a:endParaRPr>
          </a:p>
        </p:txBody>
      </p:sp>
    </p:spTree>
    <p:extLst>
      <p:ext uri="{BB962C8B-B14F-4D97-AF65-F5344CB8AC3E}">
        <p14:creationId xmlns:p14="http://schemas.microsoft.com/office/powerpoint/2010/main" val="2369574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pic>
        <p:nvPicPr>
          <p:cNvPr id="7" name="Picture 1" descr="C:\Documents and Settings\clq\Application Data\Tencent\Users\51950799\QQ\WinTemp\RichOle\MU3PQ%D_I05)Z(CAO3[HNZL.jpg">
            <a:extLst>
              <a:ext uri="{FF2B5EF4-FFF2-40B4-BE49-F238E27FC236}">
                <a16:creationId xmlns:a16="http://schemas.microsoft.com/office/drawing/2014/main" id="{75C246C7-29D1-4F0E-A36B-7AA320AC3E3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359478" y="810532"/>
            <a:ext cx="7704138" cy="4464050"/>
          </a:xfrm>
          <a:prstGeom prst="rect">
            <a:avLst/>
          </a:prstGeom>
          <a:noFill/>
        </p:spPr>
      </p:pic>
      <p:sp>
        <p:nvSpPr>
          <p:cNvPr id="8" name="Rectangle 74">
            <a:extLst>
              <a:ext uri="{FF2B5EF4-FFF2-40B4-BE49-F238E27FC236}">
                <a16:creationId xmlns:a16="http://schemas.microsoft.com/office/drawing/2014/main" id="{B06BDBBA-F630-471C-8134-2B4E55F2966E}"/>
              </a:ext>
            </a:extLst>
          </p:cNvPr>
          <p:cNvSpPr>
            <a:spLocks noChangeArrowheads="1"/>
          </p:cNvSpPr>
          <p:nvPr/>
        </p:nvSpPr>
        <p:spPr bwMode="auto">
          <a:xfrm>
            <a:off x="2028031" y="5548216"/>
            <a:ext cx="8135937" cy="1096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nSpc>
                <a:spcPct val="110000"/>
              </a:lnSpc>
              <a:spcBef>
                <a:spcPct val="0"/>
              </a:spcBef>
              <a:buClrTx/>
              <a:buSzTx/>
              <a:buFontTx/>
              <a:buNone/>
            </a:pPr>
            <a:r>
              <a:rPr lang="zh-CN" altLang="en-US" sz="1600" dirty="0">
                <a:latin typeface="宋体" panose="02010600030101010101" pitchFamily="2" charset="-122"/>
              </a:rPr>
              <a:t>     </a:t>
            </a:r>
            <a:r>
              <a:rPr lang="zh-CN" altLang="en-US" sz="2000" b="1" dirty="0">
                <a:latin typeface="宋体" panose="02010600030101010101" pitchFamily="2" charset="-122"/>
              </a:rPr>
              <a:t>定额中的涂料套价已经满足成本支出，且还有一定利润，但我们发现 </a:t>
            </a:r>
            <a:r>
              <a:rPr lang="en-US" altLang="zh-CN" sz="2000" b="1" dirty="0">
                <a:latin typeface="宋体" panose="02010600030101010101" pitchFamily="2" charset="-122"/>
              </a:rPr>
              <a:t>2mm</a:t>
            </a:r>
            <a:r>
              <a:rPr lang="zh-CN" altLang="en-US" sz="2000" b="1" dirty="0">
                <a:latin typeface="宋体" panose="02010600030101010101" pitchFamily="2" charset="-122"/>
              </a:rPr>
              <a:t>厚耐水腻子是涂料工程的一道工序，定额中将其另列。我们与设计院沟通在图纸中写明此工序，增加套项，增加部分则为纯利润。</a:t>
            </a:r>
            <a:endParaRPr lang="en-US" altLang="zh-CN" sz="2000" b="1" dirty="0">
              <a:latin typeface="宋体" panose="02010600030101010101" pitchFamily="2" charset="-122"/>
            </a:endParaRPr>
          </a:p>
        </p:txBody>
      </p:sp>
    </p:spTree>
    <p:extLst>
      <p:ext uri="{BB962C8B-B14F-4D97-AF65-F5344CB8AC3E}">
        <p14:creationId xmlns:p14="http://schemas.microsoft.com/office/powerpoint/2010/main" val="3753332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Rectangle 2">
            <a:extLst>
              <a:ext uri="{FF2B5EF4-FFF2-40B4-BE49-F238E27FC236}">
                <a16:creationId xmlns:a16="http://schemas.microsoft.com/office/drawing/2014/main" id="{A141D0CA-E072-4575-807E-6FFB3AD4ADB8}"/>
              </a:ext>
            </a:extLst>
          </p:cNvPr>
          <p:cNvSpPr txBox="1">
            <a:spLocks noChangeArrowheads="1"/>
          </p:cNvSpPr>
          <p:nvPr/>
        </p:nvSpPr>
        <p:spPr>
          <a:xfrm>
            <a:off x="1330456" y="874825"/>
            <a:ext cx="7793037" cy="716416"/>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3200" b="1" dirty="0">
                <a:latin typeface="宋体" panose="02010600030101010101" pitchFamily="2" charset="-122"/>
              </a:rPr>
              <a:t>5</a:t>
            </a:r>
            <a:r>
              <a:rPr lang="zh-CN" altLang="en-US" sz="3200" b="1" dirty="0">
                <a:latin typeface="宋体" panose="02010600030101010101" pitchFamily="2" charset="-122"/>
              </a:rPr>
              <a:t>、分包策划（甲指分包策划）</a:t>
            </a:r>
          </a:p>
        </p:txBody>
      </p:sp>
      <p:sp>
        <p:nvSpPr>
          <p:cNvPr id="8" name="Rectangle 3">
            <a:extLst>
              <a:ext uri="{FF2B5EF4-FFF2-40B4-BE49-F238E27FC236}">
                <a16:creationId xmlns:a16="http://schemas.microsoft.com/office/drawing/2014/main" id="{7EBB431E-A61C-4AC0-BCCB-88FB5DD3E9A9}"/>
              </a:ext>
            </a:extLst>
          </p:cNvPr>
          <p:cNvSpPr txBox="1">
            <a:spLocks noChangeArrowheads="1"/>
          </p:cNvSpPr>
          <p:nvPr/>
        </p:nvSpPr>
        <p:spPr>
          <a:xfrm>
            <a:off x="1330456" y="1599127"/>
            <a:ext cx="10364720" cy="4545973"/>
          </a:xfrm>
          <a:prstGeom prst="rect">
            <a:avLst/>
          </a:prstGeom>
        </p:spPr>
        <p:txBody>
          <a:bodyPr/>
          <a:lstStyle>
            <a:lvl1pPr marL="234315" indent="-234315" algn="l" defTabSz="935990" rtl="0" eaLnBrk="1" latinLnBrk="0" hangingPunct="1">
              <a:lnSpc>
                <a:spcPct val="90000"/>
              </a:lnSpc>
              <a:spcBef>
                <a:spcPct val="205000"/>
              </a:spcBef>
              <a:buFont typeface="Arial" panose="020B0604020202020204" pitchFamily="34" charset="0"/>
              <a:buChar char="•"/>
              <a:defRPr sz="2865" kern="1200">
                <a:solidFill>
                  <a:schemeClr val="tx1"/>
                </a:solidFill>
                <a:latin typeface="+mn-lt"/>
                <a:ea typeface="+mn-ea"/>
                <a:cs typeface="+mn-cs"/>
              </a:defRPr>
            </a:lvl1pPr>
            <a:lvl2pPr marL="701675" indent="-234315" algn="l" defTabSz="935990" rtl="0" eaLnBrk="1" latinLnBrk="0" hangingPunct="1">
              <a:lnSpc>
                <a:spcPct val="90000"/>
              </a:lnSpc>
              <a:spcBef>
                <a:spcPts val="510"/>
              </a:spcBef>
              <a:buFont typeface="Arial" panose="020B0604020202020204" pitchFamily="34" charset="0"/>
              <a:buChar char="•"/>
              <a:defRPr sz="2455" kern="1200">
                <a:solidFill>
                  <a:schemeClr val="tx1"/>
                </a:solidFill>
                <a:latin typeface="+mn-lt"/>
                <a:ea typeface="+mn-ea"/>
                <a:cs typeface="+mn-cs"/>
              </a:defRPr>
            </a:lvl2pPr>
            <a:lvl3pPr marL="1169670" indent="-234315" algn="l" defTabSz="935990" rtl="0" eaLnBrk="1" latinLnBrk="0" hangingPunct="1">
              <a:lnSpc>
                <a:spcPct val="90000"/>
              </a:lnSpc>
              <a:spcBef>
                <a:spcPts val="510"/>
              </a:spcBef>
              <a:buFont typeface="Arial" panose="020B0604020202020204" pitchFamily="34" charset="0"/>
              <a:buChar char="•"/>
              <a:defRPr sz="2050" kern="1200">
                <a:solidFill>
                  <a:schemeClr val="tx1"/>
                </a:solidFill>
                <a:latin typeface="+mn-lt"/>
                <a:ea typeface="+mn-ea"/>
                <a:cs typeface="+mn-cs"/>
              </a:defRPr>
            </a:lvl3pPr>
            <a:lvl4pPr marL="163830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4pPr>
            <a:lvl5pPr marL="210629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5pPr>
            <a:lvl6pPr marL="257429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6pPr>
            <a:lvl7pPr marL="304165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7pPr>
            <a:lvl8pPr marL="351028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8pPr>
            <a:lvl9pPr marL="397827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9pPr>
          </a:lstStyle>
          <a:p>
            <a:pPr>
              <a:lnSpc>
                <a:spcPct val="140000"/>
              </a:lnSpc>
              <a:spcBef>
                <a:spcPct val="10000"/>
              </a:spcBef>
              <a:spcAft>
                <a:spcPct val="10000"/>
              </a:spcAft>
            </a:pPr>
            <a:r>
              <a:rPr lang="zh-CN" altLang="en-US" sz="2000" b="1" dirty="0">
                <a:solidFill>
                  <a:srgbClr val="FF0000"/>
                </a:solidFill>
                <a:latin typeface="宋体" panose="02010600030101010101" pitchFamily="2" charset="-122"/>
              </a:rPr>
              <a:t>某分公司每年额外收取甲指分包的管理费用高达***万元。并且能争取一部分利润较高的装饰、安装等自行施工，进一步拓宽项目效益渠道。</a:t>
            </a:r>
          </a:p>
          <a:p>
            <a:pPr>
              <a:lnSpc>
                <a:spcPct val="140000"/>
              </a:lnSpc>
              <a:spcBef>
                <a:spcPct val="10000"/>
              </a:spcBef>
              <a:spcAft>
                <a:spcPct val="10000"/>
              </a:spcAft>
            </a:pPr>
            <a:r>
              <a:rPr lang="zh-CN" altLang="en-US" sz="2000" b="1" dirty="0">
                <a:solidFill>
                  <a:srgbClr val="FF0000"/>
                </a:solidFill>
                <a:latin typeface="宋体" panose="02010600030101010101" pitchFamily="2" charset="-122"/>
              </a:rPr>
              <a:t>措施和方法</a:t>
            </a:r>
            <a:endParaRPr lang="en-US" altLang="zh-CN" sz="2000" b="1" dirty="0">
              <a:solidFill>
                <a:srgbClr val="FF0000"/>
              </a:solidFill>
              <a:latin typeface="宋体" panose="02010600030101010101" pitchFamily="2" charset="-122"/>
            </a:endParaRPr>
          </a:p>
          <a:p>
            <a:pPr>
              <a:lnSpc>
                <a:spcPct val="140000"/>
              </a:lnSpc>
              <a:spcBef>
                <a:spcPct val="10000"/>
              </a:spcBef>
              <a:spcAft>
                <a:spcPct val="10000"/>
              </a:spcAft>
            </a:pPr>
            <a:endParaRPr lang="zh-CN" altLang="en-US" sz="2000" b="1" dirty="0">
              <a:solidFill>
                <a:srgbClr val="FF0000"/>
              </a:solidFill>
              <a:latin typeface="宋体" panose="02010600030101010101" pitchFamily="2" charset="-122"/>
            </a:endParaRPr>
          </a:p>
          <a:p>
            <a:pPr>
              <a:lnSpc>
                <a:spcPct val="140000"/>
              </a:lnSpc>
              <a:spcBef>
                <a:spcPct val="10000"/>
              </a:spcBef>
              <a:spcAft>
                <a:spcPct val="10000"/>
              </a:spcAft>
            </a:pPr>
            <a:r>
              <a:rPr lang="en-US" altLang="zh-CN" sz="2000" b="1" dirty="0">
                <a:latin typeface="宋体" panose="02010600030101010101" pitchFamily="2" charset="-122"/>
              </a:rPr>
              <a:t>a</a:t>
            </a:r>
            <a:r>
              <a:rPr lang="zh-CN" altLang="en-US" sz="2000" b="1" dirty="0">
                <a:latin typeface="宋体" panose="02010600030101010101" pitchFamily="2" charset="-122"/>
              </a:rPr>
              <a:t>、分公司成立甲指分包招标小组，派专人负责，协助项目部做好二次招标工作，并出台了相应管理办法。</a:t>
            </a:r>
            <a:endParaRPr lang="en-US" altLang="zh-CN" sz="2000" b="1" dirty="0">
              <a:latin typeface="宋体" panose="02010600030101010101" pitchFamily="2" charset="-122"/>
            </a:endParaRPr>
          </a:p>
          <a:p>
            <a:pPr>
              <a:lnSpc>
                <a:spcPct val="140000"/>
              </a:lnSpc>
              <a:spcBef>
                <a:spcPct val="10000"/>
              </a:spcBef>
              <a:spcAft>
                <a:spcPct val="10000"/>
              </a:spcAft>
              <a:buFont typeface="Wingdings" panose="05000000000000000000" pitchFamily="2" charset="2"/>
              <a:buNone/>
            </a:pPr>
            <a:endParaRPr lang="zh-CN" altLang="en-US" sz="2000" b="1" dirty="0">
              <a:latin typeface="宋体" panose="02010600030101010101" pitchFamily="2" charset="-122"/>
            </a:endParaRPr>
          </a:p>
          <a:p>
            <a:pPr>
              <a:lnSpc>
                <a:spcPct val="140000"/>
              </a:lnSpc>
              <a:spcBef>
                <a:spcPct val="10000"/>
              </a:spcBef>
              <a:spcAft>
                <a:spcPct val="10000"/>
              </a:spcAft>
            </a:pPr>
            <a:r>
              <a:rPr lang="en-US" altLang="zh-CN" sz="2000" b="1" dirty="0">
                <a:latin typeface="宋体" panose="02010600030101010101" pitchFamily="2" charset="-122"/>
              </a:rPr>
              <a:t>b</a:t>
            </a:r>
            <a:r>
              <a:rPr lang="zh-CN" altLang="en-US" sz="2000" b="1" dirty="0">
                <a:latin typeface="宋体" panose="02010600030101010101" pitchFamily="2" charset="-122"/>
              </a:rPr>
              <a:t>、招标过程中要当评委，争取行使否决权。一方面从为工程本身作想考虑，不能让差的队伍进场影响工程；二方面需要同总包签订合同，作为合同的主体，务必是招标人，不是招标人，不能成为合同主体，从而说服业主总包需对招标文件评审，需参与整个招标过程。在招标过程中与各投标单位进行沟通，争取对中标单位收取一定的费用。</a:t>
            </a:r>
            <a:endParaRPr lang="zh-CN" altLang="en-US" sz="2000" b="1" dirty="0"/>
          </a:p>
          <a:p>
            <a:pPr>
              <a:lnSpc>
                <a:spcPct val="80000"/>
              </a:lnSpc>
            </a:pPr>
            <a:endParaRPr lang="zh-CN" altLang="en-US" sz="2000" dirty="0"/>
          </a:p>
        </p:txBody>
      </p:sp>
    </p:spTree>
    <p:extLst>
      <p:ext uri="{BB962C8B-B14F-4D97-AF65-F5344CB8AC3E}">
        <p14:creationId xmlns:p14="http://schemas.microsoft.com/office/powerpoint/2010/main" val="687606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3">
            <a:extLst>
              <a:ext uri="{FF2B5EF4-FFF2-40B4-BE49-F238E27FC236}">
                <a16:creationId xmlns:a16="http://schemas.microsoft.com/office/drawing/2014/main" id="{95408414-ACF9-45CD-A0E9-AFDF068C979A}"/>
              </a:ext>
            </a:extLst>
          </p:cNvPr>
          <p:cNvSpPr>
            <a:spLocks noChangeArrowheads="1"/>
          </p:cNvSpPr>
          <p:nvPr/>
        </p:nvSpPr>
        <p:spPr bwMode="gray">
          <a:xfrm rot="16200000">
            <a:off x="5766951" y="625116"/>
            <a:ext cx="6382624" cy="6467475"/>
          </a:xfrm>
          <a:prstGeom prst="rtTriangle">
            <a:avLst/>
          </a:prstGeom>
          <a:gradFill rotWithShape="1">
            <a:gsLst>
              <a:gs pos="0">
                <a:schemeClr val="accent2">
                  <a:alpha val="0"/>
                </a:schemeClr>
              </a:gs>
              <a:gs pos="100000">
                <a:schemeClr val="tx2"/>
              </a:gs>
            </a:gsLst>
            <a:lin ang="189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vert="eaVert" wrap="none" lIns="87313" tIns="44450" rIns="87313" bIns="44450" anchor="ctr"/>
          <a:lstStyle>
            <a:lvl1pPr defTabSz="8255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defTabSz="82550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defTabSz="8255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defTabSz="8255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defTabSz="8255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defTabSz="8255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defTabSz="8255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defTabSz="8255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defTabSz="8255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lnSpc>
                <a:spcPct val="90000"/>
              </a:lnSpc>
              <a:spcBef>
                <a:spcPct val="0"/>
              </a:spcBef>
              <a:buClrTx/>
              <a:buSzTx/>
              <a:buFontTx/>
              <a:buNone/>
            </a:pPr>
            <a:endParaRPr kumimoji="1" lang="zh-CN" altLang="en-US" sz="1600">
              <a:solidFill>
                <a:srgbClr val="000000"/>
              </a:solidFill>
              <a:latin typeface="Arial" panose="020B0604020202020204" pitchFamily="34" charset="0"/>
              <a:ea typeface="Gulim" panose="020B0503020000020004" pitchFamily="34" charset="-127"/>
            </a:endParaRPr>
          </a:p>
        </p:txBody>
      </p:sp>
      <p:sp>
        <p:nvSpPr>
          <p:cNvPr id="18" name="Text Box 16">
            <a:extLst>
              <a:ext uri="{FF2B5EF4-FFF2-40B4-BE49-F238E27FC236}">
                <a16:creationId xmlns:a16="http://schemas.microsoft.com/office/drawing/2014/main" id="{F8A46417-1C55-4F0C-997C-576E9DF24E78}"/>
              </a:ext>
            </a:extLst>
          </p:cNvPr>
          <p:cNvSpPr txBox="1">
            <a:spLocks noChangeArrowheads="1"/>
          </p:cNvSpPr>
          <p:nvPr/>
        </p:nvSpPr>
        <p:spPr bwMode="auto">
          <a:xfrm>
            <a:off x="9161008" y="4505326"/>
            <a:ext cx="18732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a:latin typeface="宋体" panose="02010600030101010101" pitchFamily="2" charset="-122"/>
              </a:rPr>
              <a:t>十条理念</a:t>
            </a:r>
          </a:p>
        </p:txBody>
      </p:sp>
      <p:sp>
        <p:nvSpPr>
          <p:cNvPr id="19" name="AutoShape 5">
            <a:extLst>
              <a:ext uri="{FF2B5EF4-FFF2-40B4-BE49-F238E27FC236}">
                <a16:creationId xmlns:a16="http://schemas.microsoft.com/office/drawing/2014/main" id="{015A81B9-0B22-4E91-8013-9F9FDA89D1D5}"/>
              </a:ext>
            </a:extLst>
          </p:cNvPr>
          <p:cNvSpPr>
            <a:spLocks noChangeArrowheads="1"/>
          </p:cNvSpPr>
          <p:nvPr/>
        </p:nvSpPr>
        <p:spPr bwMode="gray">
          <a:xfrm rot="10800000">
            <a:off x="9161008" y="1789176"/>
            <a:ext cx="1068499" cy="541722"/>
          </a:xfrm>
          <a:prstGeom prst="rightArrow">
            <a:avLst>
              <a:gd name="adj1" fmla="val 50000"/>
              <a:gd name="adj2" fmla="val 72240"/>
            </a:avLst>
          </a:prstGeom>
          <a:gradFill rotWithShape="0">
            <a:gsLst>
              <a:gs pos="0">
                <a:srgbClr val="767676"/>
              </a:gs>
              <a:gs pos="100000">
                <a:schemeClr val="bg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
        <p:nvSpPr>
          <p:cNvPr id="20" name="AutoShape 10">
            <a:extLst>
              <a:ext uri="{FF2B5EF4-FFF2-40B4-BE49-F238E27FC236}">
                <a16:creationId xmlns:a16="http://schemas.microsoft.com/office/drawing/2014/main" id="{08CC8BF3-D155-4451-ABC7-D70AD9647A8B}"/>
              </a:ext>
            </a:extLst>
          </p:cNvPr>
          <p:cNvSpPr>
            <a:spLocks noChangeArrowheads="1"/>
          </p:cNvSpPr>
          <p:nvPr/>
        </p:nvSpPr>
        <p:spPr bwMode="gray">
          <a:xfrm rot="10800000">
            <a:off x="8003058" y="3042862"/>
            <a:ext cx="1079707" cy="551062"/>
          </a:xfrm>
          <a:prstGeom prst="rightArrow">
            <a:avLst>
              <a:gd name="adj1" fmla="val 50000"/>
              <a:gd name="adj2" fmla="val 72205"/>
            </a:avLst>
          </a:prstGeom>
          <a:gradFill rotWithShape="0">
            <a:gsLst>
              <a:gs pos="0">
                <a:srgbClr val="767676"/>
              </a:gs>
              <a:gs pos="100000">
                <a:schemeClr val="bg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
        <p:nvSpPr>
          <p:cNvPr id="21" name="AutoShape 11">
            <a:extLst>
              <a:ext uri="{FF2B5EF4-FFF2-40B4-BE49-F238E27FC236}">
                <a16:creationId xmlns:a16="http://schemas.microsoft.com/office/drawing/2014/main" id="{DB5812FC-0EB9-4CFB-8816-4CFDD711DA21}"/>
              </a:ext>
            </a:extLst>
          </p:cNvPr>
          <p:cNvSpPr>
            <a:spLocks noChangeArrowheads="1"/>
          </p:cNvSpPr>
          <p:nvPr/>
        </p:nvSpPr>
        <p:spPr bwMode="gray">
          <a:xfrm rot="10800000">
            <a:off x="6658242" y="4242114"/>
            <a:ext cx="1083443" cy="552930"/>
          </a:xfrm>
          <a:prstGeom prst="rightArrow">
            <a:avLst>
              <a:gd name="adj1" fmla="val 50000"/>
              <a:gd name="adj2" fmla="val 72173"/>
            </a:avLst>
          </a:prstGeom>
          <a:gradFill rotWithShape="0">
            <a:gsLst>
              <a:gs pos="0">
                <a:srgbClr val="767676"/>
              </a:gs>
              <a:gs pos="100000">
                <a:schemeClr val="bg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
        <p:nvSpPr>
          <p:cNvPr id="22" name="AutoShape 12">
            <a:extLst>
              <a:ext uri="{FF2B5EF4-FFF2-40B4-BE49-F238E27FC236}">
                <a16:creationId xmlns:a16="http://schemas.microsoft.com/office/drawing/2014/main" id="{86869C8E-7733-49AE-BC57-B485942A325F}"/>
              </a:ext>
            </a:extLst>
          </p:cNvPr>
          <p:cNvSpPr>
            <a:spLocks noChangeArrowheads="1"/>
          </p:cNvSpPr>
          <p:nvPr/>
        </p:nvSpPr>
        <p:spPr bwMode="gray">
          <a:xfrm rot="10800000">
            <a:off x="5551594" y="5388437"/>
            <a:ext cx="1085311" cy="549194"/>
          </a:xfrm>
          <a:prstGeom prst="rightArrow">
            <a:avLst>
              <a:gd name="adj1" fmla="val 50000"/>
              <a:gd name="adj2" fmla="val 72268"/>
            </a:avLst>
          </a:prstGeom>
          <a:gradFill rotWithShape="0">
            <a:gsLst>
              <a:gs pos="0">
                <a:srgbClr val="767676"/>
              </a:gs>
              <a:gs pos="100000">
                <a:schemeClr val="bg1"/>
              </a:gs>
            </a:gsLst>
            <a:lin ang="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zh-CN" altLang="en-US" sz="1800" b="0">
              <a:latin typeface="Arial" panose="020B0604020202020204" pitchFamily="34" charset="0"/>
            </a:endParaRPr>
          </a:p>
        </p:txBody>
      </p:sp>
      <p:sp>
        <p:nvSpPr>
          <p:cNvPr id="23" name="Rectangle 5984">
            <a:extLst>
              <a:ext uri="{FF2B5EF4-FFF2-40B4-BE49-F238E27FC236}">
                <a16:creationId xmlns:a16="http://schemas.microsoft.com/office/drawing/2014/main" id="{357248C5-146C-4176-88F8-7AE1D2CAF3F9}"/>
              </a:ext>
            </a:extLst>
          </p:cNvPr>
          <p:cNvSpPr>
            <a:spLocks noChangeArrowheads="1"/>
          </p:cNvSpPr>
          <p:nvPr/>
        </p:nvSpPr>
        <p:spPr bwMode="auto">
          <a:xfrm>
            <a:off x="587804" y="275365"/>
            <a:ext cx="9971634" cy="1103808"/>
          </a:xfrm>
          <a:prstGeom prst="rect">
            <a:avLst/>
          </a:prstGeom>
          <a:solidFill>
            <a:srgbClr val="FF9900"/>
          </a:solidFill>
          <a:ln w="9525">
            <a:solidFill>
              <a:schemeClr val="tx1"/>
            </a:solidFill>
            <a:miter lim="800000"/>
            <a:headEnd/>
            <a:tailEnd/>
          </a:ln>
          <a:effectLst/>
          <a:scene3d>
            <a:camera prst="orthographicFront">
              <a:rot lat="0" lon="0" rev="0"/>
            </a:camera>
            <a:lightRig rig="glow" dir="t">
              <a:rot lat="0" lon="0" rev="14100000"/>
            </a:lightRig>
          </a:scene3d>
          <a:sp3d prstMaterial="softEdge">
            <a:bevelT w="127000" prst="artDeco"/>
          </a:sp3d>
        </p:spPr>
        <p:txBody>
          <a:bodyPr wrap="none" anchor="ctr"/>
          <a:lstStyle/>
          <a:p>
            <a:pPr eaLnBrk="1" hangingPunct="1">
              <a:defRPr/>
            </a:pPr>
            <a:endParaRPr lang="en-US" altLang="zh-CN" sz="1800">
              <a:latin typeface="宋体" pitchFamily="2" charset="-122"/>
              <a:ea typeface="宋体" pitchFamily="2" charset="-122"/>
            </a:endParaRPr>
          </a:p>
        </p:txBody>
      </p:sp>
      <p:sp>
        <p:nvSpPr>
          <p:cNvPr id="24" name="Rectangle 24">
            <a:extLst>
              <a:ext uri="{FF2B5EF4-FFF2-40B4-BE49-F238E27FC236}">
                <a16:creationId xmlns:a16="http://schemas.microsoft.com/office/drawing/2014/main" id="{3129215A-9573-472D-A92E-A50747CFCB47}"/>
              </a:ext>
            </a:extLst>
          </p:cNvPr>
          <p:cNvSpPr>
            <a:spLocks noChangeArrowheads="1"/>
          </p:cNvSpPr>
          <p:nvPr/>
        </p:nvSpPr>
        <p:spPr bwMode="auto">
          <a:xfrm>
            <a:off x="3018697" y="274637"/>
            <a:ext cx="53798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800">
                <a:latin typeface="宋体" panose="02010600030101010101" pitchFamily="2" charset="-122"/>
              </a:rPr>
              <a:t>一、提升商务管理十条理念</a:t>
            </a:r>
          </a:p>
          <a:p>
            <a:pPr algn="ctr" eaLnBrk="1" hangingPunct="1">
              <a:spcBef>
                <a:spcPct val="0"/>
              </a:spcBef>
              <a:buClrTx/>
              <a:buSzTx/>
              <a:buFontTx/>
              <a:buNone/>
            </a:pPr>
            <a:r>
              <a:rPr lang="en-US" altLang="zh-CN" sz="2000" b="0">
                <a:latin typeface="宋体" panose="02010600030101010101" pitchFamily="2" charset="-122"/>
              </a:rPr>
              <a:t>   (</a:t>
            </a:r>
            <a:r>
              <a:rPr lang="zh-CN" altLang="en-US" sz="2000" b="0">
                <a:latin typeface="宋体" panose="02010600030101010101" pitchFamily="2" charset="-122"/>
              </a:rPr>
              <a:t>管理的创新关键在于观念的创新</a:t>
            </a:r>
            <a:r>
              <a:rPr lang="en-US" altLang="zh-CN" sz="2000" b="0">
                <a:latin typeface="宋体" panose="02010600030101010101" pitchFamily="2" charset="-122"/>
              </a:rPr>
              <a:t>)</a:t>
            </a:r>
          </a:p>
        </p:txBody>
      </p:sp>
      <p:sp>
        <p:nvSpPr>
          <p:cNvPr id="25" name="AutoShape 4">
            <a:extLst>
              <a:ext uri="{FF2B5EF4-FFF2-40B4-BE49-F238E27FC236}">
                <a16:creationId xmlns:a16="http://schemas.microsoft.com/office/drawing/2014/main" id="{B60A9B69-E3D3-4702-8060-1C58B5875223}"/>
              </a:ext>
            </a:extLst>
          </p:cNvPr>
          <p:cNvSpPr>
            <a:spLocks noChangeArrowheads="1"/>
          </p:cNvSpPr>
          <p:nvPr/>
        </p:nvSpPr>
        <p:spPr bwMode="gray">
          <a:xfrm>
            <a:off x="525432" y="1674812"/>
            <a:ext cx="8557333" cy="846206"/>
          </a:xfrm>
          <a:prstGeom prst="roundRect">
            <a:avLst>
              <a:gd name="adj" fmla="val 16667"/>
            </a:avLst>
          </a:prstGeom>
          <a:solidFill>
            <a:srgbClr val="99CCFF"/>
          </a:solidFill>
          <a:ln w="38100">
            <a:solidFill>
              <a:schemeClr val="tx1"/>
            </a:solidFill>
            <a:round/>
            <a:headEnd/>
            <a:tailEnd/>
          </a:ln>
        </p:spPr>
        <p:txBody>
          <a:bodyPr wrap="none" lIns="92075" tIns="46038" rIns="92075" bIns="46038"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endParaRPr kumimoji="1" lang="en-US" altLang="ko-KR" sz="1600">
              <a:solidFill>
                <a:srgbClr val="000000"/>
              </a:solidFill>
              <a:latin typeface="Arial" panose="020B0604020202020204" pitchFamily="34" charset="0"/>
              <a:ea typeface="Gulim" panose="020B0503020000020004" pitchFamily="34" charset="-127"/>
            </a:endParaRPr>
          </a:p>
        </p:txBody>
      </p:sp>
      <p:sp>
        <p:nvSpPr>
          <p:cNvPr id="30" name="AutoShape 4">
            <a:extLst>
              <a:ext uri="{FF2B5EF4-FFF2-40B4-BE49-F238E27FC236}">
                <a16:creationId xmlns:a16="http://schemas.microsoft.com/office/drawing/2014/main" id="{46D0A0A3-A13A-4D82-B201-AE4B7C704951}"/>
              </a:ext>
            </a:extLst>
          </p:cNvPr>
          <p:cNvSpPr>
            <a:spLocks noChangeArrowheads="1"/>
          </p:cNvSpPr>
          <p:nvPr/>
        </p:nvSpPr>
        <p:spPr bwMode="gray">
          <a:xfrm>
            <a:off x="716176" y="2898774"/>
            <a:ext cx="7025509" cy="848075"/>
          </a:xfrm>
          <a:prstGeom prst="roundRect">
            <a:avLst>
              <a:gd name="adj" fmla="val 16667"/>
            </a:avLst>
          </a:prstGeom>
          <a:solidFill>
            <a:srgbClr val="C0C0C0"/>
          </a:solidFill>
          <a:ln w="38100">
            <a:solidFill>
              <a:schemeClr val="tx1"/>
            </a:solidFill>
            <a:round/>
            <a:headEnd/>
            <a:tailEnd/>
          </a:ln>
        </p:spPr>
        <p:txBody>
          <a:bodyPr wrap="none" lIns="92075" tIns="46038" rIns="92075" bIns="46038"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endParaRPr kumimoji="1" lang="en-US" altLang="ko-KR" sz="1600">
              <a:solidFill>
                <a:srgbClr val="000000"/>
              </a:solidFill>
              <a:latin typeface="Arial" panose="020B0604020202020204" pitchFamily="34" charset="0"/>
              <a:ea typeface="Gulim" panose="020B0503020000020004" pitchFamily="34" charset="-127"/>
            </a:endParaRPr>
          </a:p>
        </p:txBody>
      </p:sp>
      <p:sp>
        <p:nvSpPr>
          <p:cNvPr id="31" name="AutoShape 4">
            <a:extLst>
              <a:ext uri="{FF2B5EF4-FFF2-40B4-BE49-F238E27FC236}">
                <a16:creationId xmlns:a16="http://schemas.microsoft.com/office/drawing/2014/main" id="{7B537854-DA45-431B-8DA5-4CA2DB6C889D}"/>
              </a:ext>
            </a:extLst>
          </p:cNvPr>
          <p:cNvSpPr>
            <a:spLocks noChangeArrowheads="1"/>
          </p:cNvSpPr>
          <p:nvPr/>
        </p:nvSpPr>
        <p:spPr bwMode="gray">
          <a:xfrm>
            <a:off x="2007740" y="4229172"/>
            <a:ext cx="4415965" cy="508097"/>
          </a:xfrm>
          <a:prstGeom prst="roundRect">
            <a:avLst>
              <a:gd name="adj" fmla="val 16667"/>
            </a:avLst>
          </a:prstGeom>
          <a:solidFill>
            <a:srgbClr val="FFCC00"/>
          </a:solidFill>
          <a:ln w="38100">
            <a:solidFill>
              <a:schemeClr val="tx1"/>
            </a:solidFill>
            <a:round/>
            <a:headEnd/>
            <a:tailEnd/>
          </a:ln>
        </p:spPr>
        <p:txBody>
          <a:bodyPr wrap="none" lIns="92075" tIns="46038" rIns="92075" bIns="46038"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endParaRPr kumimoji="1" lang="en-US" altLang="ko-KR" sz="1600">
              <a:solidFill>
                <a:srgbClr val="000000"/>
              </a:solidFill>
              <a:latin typeface="Arial" panose="020B0604020202020204" pitchFamily="34" charset="0"/>
              <a:ea typeface="Gulim" panose="020B0503020000020004" pitchFamily="34" charset="-127"/>
            </a:endParaRPr>
          </a:p>
        </p:txBody>
      </p:sp>
      <p:sp>
        <p:nvSpPr>
          <p:cNvPr id="32" name="AutoShape 4">
            <a:extLst>
              <a:ext uri="{FF2B5EF4-FFF2-40B4-BE49-F238E27FC236}">
                <a16:creationId xmlns:a16="http://schemas.microsoft.com/office/drawing/2014/main" id="{51C0720E-8FE3-4623-B044-F2FCB17958D1}"/>
              </a:ext>
            </a:extLst>
          </p:cNvPr>
          <p:cNvSpPr>
            <a:spLocks noChangeArrowheads="1"/>
          </p:cNvSpPr>
          <p:nvPr/>
        </p:nvSpPr>
        <p:spPr bwMode="gray">
          <a:xfrm>
            <a:off x="525431" y="5027912"/>
            <a:ext cx="4914123" cy="1270244"/>
          </a:xfrm>
          <a:prstGeom prst="roundRect">
            <a:avLst>
              <a:gd name="adj" fmla="val 16667"/>
            </a:avLst>
          </a:prstGeom>
          <a:solidFill>
            <a:srgbClr val="CCFFFF"/>
          </a:solidFill>
          <a:ln w="38100">
            <a:solidFill>
              <a:schemeClr val="tx1"/>
            </a:solidFill>
            <a:round/>
            <a:headEnd/>
            <a:tailEnd/>
          </a:ln>
        </p:spPr>
        <p:txBody>
          <a:bodyPr wrap="none" lIns="92075" tIns="46038" rIns="92075" bIns="46038"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endParaRPr kumimoji="1" lang="en-US" altLang="ko-KR" sz="1600" dirty="0">
              <a:solidFill>
                <a:srgbClr val="000000"/>
              </a:solidFill>
              <a:latin typeface="Arial" panose="020B0604020202020204" pitchFamily="34" charset="0"/>
              <a:ea typeface="Gulim" panose="020B0503020000020004" pitchFamily="34" charset="-127"/>
            </a:endParaRPr>
          </a:p>
        </p:txBody>
      </p:sp>
      <p:sp>
        <p:nvSpPr>
          <p:cNvPr id="38" name="Text Box 35">
            <a:extLst>
              <a:ext uri="{FF2B5EF4-FFF2-40B4-BE49-F238E27FC236}">
                <a16:creationId xmlns:a16="http://schemas.microsoft.com/office/drawing/2014/main" id="{4805B22F-8786-4DD1-8428-1E152098DB7E}"/>
              </a:ext>
            </a:extLst>
          </p:cNvPr>
          <p:cNvSpPr txBox="1">
            <a:spLocks noChangeArrowheads="1"/>
          </p:cNvSpPr>
          <p:nvPr/>
        </p:nvSpPr>
        <p:spPr bwMode="auto">
          <a:xfrm>
            <a:off x="538335" y="1674812"/>
            <a:ext cx="847140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2000" dirty="0">
                <a:latin typeface="宋体" panose="02010600030101010101" pitchFamily="2" charset="-122"/>
              </a:rPr>
              <a:t>“项目越大商务空间越大”，“大项目要贡献大的现金流”的效益和现金理念</a:t>
            </a:r>
          </a:p>
        </p:txBody>
      </p:sp>
      <p:sp>
        <p:nvSpPr>
          <p:cNvPr id="39" name="Text Box 36">
            <a:extLst>
              <a:ext uri="{FF2B5EF4-FFF2-40B4-BE49-F238E27FC236}">
                <a16:creationId xmlns:a16="http://schemas.microsoft.com/office/drawing/2014/main" id="{91CBE4D7-7D84-4289-B550-E56374A48F90}"/>
              </a:ext>
            </a:extLst>
          </p:cNvPr>
          <p:cNvSpPr txBox="1">
            <a:spLocks noChangeArrowheads="1"/>
          </p:cNvSpPr>
          <p:nvPr/>
        </p:nvSpPr>
        <p:spPr bwMode="auto">
          <a:xfrm>
            <a:off x="716176" y="2892424"/>
            <a:ext cx="70255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000" dirty="0">
                <a:latin typeface="宋体" panose="02010600030101010101" pitchFamily="2" charset="-122"/>
              </a:rPr>
              <a:t>“强化过程兑现”和“项目兑现越多，企业盈利越大”的兑现论</a:t>
            </a:r>
          </a:p>
        </p:txBody>
      </p:sp>
      <p:sp>
        <p:nvSpPr>
          <p:cNvPr id="40" name="Text Box 37">
            <a:extLst>
              <a:ext uri="{FF2B5EF4-FFF2-40B4-BE49-F238E27FC236}">
                <a16:creationId xmlns:a16="http://schemas.microsoft.com/office/drawing/2014/main" id="{BC068617-67AF-4AAF-B237-8A05E6E174EA}"/>
              </a:ext>
            </a:extLst>
          </p:cNvPr>
          <p:cNvSpPr txBox="1">
            <a:spLocks noChangeArrowheads="1"/>
          </p:cNvSpPr>
          <p:nvPr/>
        </p:nvSpPr>
        <p:spPr bwMode="auto">
          <a:xfrm>
            <a:off x="2315207" y="4251478"/>
            <a:ext cx="38010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spcBef>
                <a:spcPct val="0"/>
              </a:spcBef>
              <a:buClrTx/>
              <a:buSzTx/>
              <a:buFontTx/>
              <a:buNone/>
            </a:pPr>
            <a:r>
              <a:rPr lang="zh-CN" altLang="en-US" sz="2000" dirty="0">
                <a:latin typeface="宋体" panose="02010600030101010101" pitchFamily="2" charset="-122"/>
              </a:rPr>
              <a:t>总承包管理要注入“营销”理念</a:t>
            </a:r>
          </a:p>
        </p:txBody>
      </p:sp>
      <p:sp>
        <p:nvSpPr>
          <p:cNvPr id="41" name="Text Box 38">
            <a:extLst>
              <a:ext uri="{FF2B5EF4-FFF2-40B4-BE49-F238E27FC236}">
                <a16:creationId xmlns:a16="http://schemas.microsoft.com/office/drawing/2014/main" id="{536D43A1-8BE0-4E01-818C-08323A7CFBAD}"/>
              </a:ext>
            </a:extLst>
          </p:cNvPr>
          <p:cNvSpPr txBox="1">
            <a:spLocks noChangeArrowheads="1"/>
          </p:cNvSpPr>
          <p:nvPr/>
        </p:nvSpPr>
        <p:spPr bwMode="auto">
          <a:xfrm>
            <a:off x="716176" y="5261418"/>
            <a:ext cx="466169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2000" dirty="0">
                <a:latin typeface="宋体" panose="02010600030101010101" pitchFamily="2" charset="-122"/>
              </a:rPr>
              <a:t>分公司良好的商务氛围和项目经理掌控商务局面的能力是做好商务工作的前提</a:t>
            </a:r>
          </a:p>
        </p:txBody>
      </p:sp>
    </p:spTree>
    <p:extLst>
      <p:ext uri="{BB962C8B-B14F-4D97-AF65-F5344CB8AC3E}">
        <p14:creationId xmlns:p14="http://schemas.microsoft.com/office/powerpoint/2010/main" val="303167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Rectangle 4">
            <a:extLst>
              <a:ext uri="{FF2B5EF4-FFF2-40B4-BE49-F238E27FC236}">
                <a16:creationId xmlns:a16="http://schemas.microsoft.com/office/drawing/2014/main" id="{A8AE9E3F-88FD-4336-B00D-CD6A7BF3A3FA}"/>
              </a:ext>
            </a:extLst>
          </p:cNvPr>
          <p:cNvSpPr txBox="1">
            <a:spLocks noChangeArrowheads="1"/>
          </p:cNvSpPr>
          <p:nvPr/>
        </p:nvSpPr>
        <p:spPr>
          <a:xfrm>
            <a:off x="608462" y="1163579"/>
            <a:ext cx="11050138" cy="4750658"/>
          </a:xfrm>
          <a:prstGeom prst="rect">
            <a:avLst/>
          </a:prstGeom>
          <a:noFill/>
        </p:spPr>
        <p:txBody>
          <a:bodyPr/>
          <a:lstStyle>
            <a:lvl1pPr marL="234315" indent="-234315" algn="l" defTabSz="935990" rtl="0" eaLnBrk="1" latinLnBrk="0" hangingPunct="1">
              <a:lnSpc>
                <a:spcPct val="90000"/>
              </a:lnSpc>
              <a:spcBef>
                <a:spcPct val="205000"/>
              </a:spcBef>
              <a:buFont typeface="Arial" panose="020B0604020202020204" pitchFamily="34" charset="0"/>
              <a:buChar char="•"/>
              <a:defRPr sz="2865" kern="1200">
                <a:solidFill>
                  <a:schemeClr val="tx1"/>
                </a:solidFill>
                <a:latin typeface="+mn-lt"/>
                <a:ea typeface="+mn-ea"/>
                <a:cs typeface="+mn-cs"/>
              </a:defRPr>
            </a:lvl1pPr>
            <a:lvl2pPr marL="701675" indent="-234315" algn="l" defTabSz="935990" rtl="0" eaLnBrk="1" latinLnBrk="0" hangingPunct="1">
              <a:lnSpc>
                <a:spcPct val="90000"/>
              </a:lnSpc>
              <a:spcBef>
                <a:spcPts val="510"/>
              </a:spcBef>
              <a:buFont typeface="Arial" panose="020B0604020202020204" pitchFamily="34" charset="0"/>
              <a:buChar char="•"/>
              <a:defRPr sz="2455" kern="1200">
                <a:solidFill>
                  <a:schemeClr val="tx1"/>
                </a:solidFill>
                <a:latin typeface="+mn-lt"/>
                <a:ea typeface="+mn-ea"/>
                <a:cs typeface="+mn-cs"/>
              </a:defRPr>
            </a:lvl2pPr>
            <a:lvl3pPr marL="1169670" indent="-234315" algn="l" defTabSz="935990" rtl="0" eaLnBrk="1" latinLnBrk="0" hangingPunct="1">
              <a:lnSpc>
                <a:spcPct val="90000"/>
              </a:lnSpc>
              <a:spcBef>
                <a:spcPts val="510"/>
              </a:spcBef>
              <a:buFont typeface="Arial" panose="020B0604020202020204" pitchFamily="34" charset="0"/>
              <a:buChar char="•"/>
              <a:defRPr sz="2050" kern="1200">
                <a:solidFill>
                  <a:schemeClr val="tx1"/>
                </a:solidFill>
                <a:latin typeface="+mn-lt"/>
                <a:ea typeface="+mn-ea"/>
                <a:cs typeface="+mn-cs"/>
              </a:defRPr>
            </a:lvl3pPr>
            <a:lvl4pPr marL="163830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4pPr>
            <a:lvl5pPr marL="210629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5pPr>
            <a:lvl6pPr marL="257429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6pPr>
            <a:lvl7pPr marL="304165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7pPr>
            <a:lvl8pPr marL="351028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8pPr>
            <a:lvl9pPr marL="397827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9pPr>
          </a:lstStyle>
          <a:p>
            <a:pPr>
              <a:lnSpc>
                <a:spcPct val="150000"/>
              </a:lnSpc>
              <a:spcBef>
                <a:spcPct val="10000"/>
              </a:spcBef>
              <a:spcAft>
                <a:spcPct val="10000"/>
              </a:spcAft>
              <a:buFont typeface="Wingdings" panose="05000000000000000000" pitchFamily="2" charset="2"/>
              <a:buNone/>
            </a:pPr>
            <a:r>
              <a:rPr lang="en-US" altLang="zh-CN" sz="2000" b="1" dirty="0">
                <a:latin typeface="宋体" panose="02010600030101010101" pitchFamily="2" charset="-122"/>
              </a:rPr>
              <a:t>c</a:t>
            </a:r>
            <a:r>
              <a:rPr lang="zh-CN" altLang="en-US" sz="2000" b="1" dirty="0">
                <a:latin typeface="宋体" panose="02010600030101010101" pitchFamily="2" charset="-122"/>
              </a:rPr>
              <a:t>、根据招标计划完成时间，把握业主招标动向，积极了解投标单位的背景，有目的地提供相应帮助，为收取管理费用打下铺垫。</a:t>
            </a:r>
            <a:endParaRPr lang="en-US" altLang="zh-CN" sz="2000" b="1" dirty="0">
              <a:latin typeface="宋体" panose="02010600030101010101" pitchFamily="2" charset="-122"/>
            </a:endParaRPr>
          </a:p>
          <a:p>
            <a:pPr>
              <a:lnSpc>
                <a:spcPct val="150000"/>
              </a:lnSpc>
              <a:spcBef>
                <a:spcPct val="10000"/>
              </a:spcBef>
              <a:spcAft>
                <a:spcPct val="10000"/>
              </a:spcAft>
              <a:buFont typeface="Wingdings" panose="05000000000000000000" pitchFamily="2" charset="2"/>
              <a:buNone/>
            </a:pPr>
            <a:endParaRPr lang="zh-CN" altLang="en-US" sz="2000" b="1" dirty="0">
              <a:latin typeface="宋体" panose="02010600030101010101" pitchFamily="2" charset="-122"/>
            </a:endParaRPr>
          </a:p>
          <a:p>
            <a:pPr>
              <a:lnSpc>
                <a:spcPct val="150000"/>
              </a:lnSpc>
              <a:spcBef>
                <a:spcPct val="10000"/>
              </a:spcBef>
              <a:spcAft>
                <a:spcPct val="10000"/>
              </a:spcAft>
              <a:buFont typeface="Wingdings" panose="05000000000000000000" pitchFamily="2" charset="2"/>
              <a:buNone/>
            </a:pPr>
            <a:r>
              <a:rPr lang="en-US" altLang="zh-CN" sz="2000" b="1" dirty="0">
                <a:latin typeface="宋体" panose="02010600030101010101" pitchFamily="2" charset="-122"/>
              </a:rPr>
              <a:t>d</a:t>
            </a:r>
            <a:r>
              <a:rPr lang="zh-CN" altLang="en-US" sz="2000" b="1" dirty="0">
                <a:latin typeface="宋体" panose="02010600030101010101" pitchFamily="2" charset="-122"/>
              </a:rPr>
              <a:t>、做强势总包，争取甲指分包的资金从总包帐上走（可获得一定税差），分包进入现场前必须先签订总包管理协议，为水电费、其他费用是收取作好铺垫。</a:t>
            </a:r>
            <a:endParaRPr lang="en-US" altLang="zh-CN" sz="2000" b="1" dirty="0">
              <a:latin typeface="宋体" panose="02010600030101010101" pitchFamily="2" charset="-122"/>
            </a:endParaRPr>
          </a:p>
          <a:p>
            <a:pPr>
              <a:lnSpc>
                <a:spcPct val="150000"/>
              </a:lnSpc>
              <a:spcBef>
                <a:spcPct val="10000"/>
              </a:spcBef>
              <a:spcAft>
                <a:spcPct val="10000"/>
              </a:spcAft>
              <a:buFont typeface="Wingdings" panose="05000000000000000000" pitchFamily="2" charset="2"/>
              <a:buNone/>
            </a:pPr>
            <a:endParaRPr lang="en-US" altLang="zh-CN" sz="2000" b="1" dirty="0">
              <a:latin typeface="宋体" panose="02010600030101010101" pitchFamily="2" charset="-122"/>
            </a:endParaRPr>
          </a:p>
          <a:p>
            <a:pPr>
              <a:lnSpc>
                <a:spcPct val="150000"/>
              </a:lnSpc>
              <a:spcBef>
                <a:spcPct val="10000"/>
              </a:spcBef>
              <a:spcAft>
                <a:spcPct val="10000"/>
              </a:spcAft>
              <a:buFont typeface="Wingdings" panose="05000000000000000000" pitchFamily="2" charset="2"/>
              <a:buNone/>
            </a:pPr>
            <a:r>
              <a:rPr lang="en-US" altLang="zh-CN" sz="2000" b="1" dirty="0">
                <a:latin typeface="宋体" panose="02010600030101010101" pitchFamily="2" charset="-122"/>
              </a:rPr>
              <a:t>e</a:t>
            </a:r>
            <a:r>
              <a:rPr lang="zh-CN" altLang="en-US" sz="2000" b="1" dirty="0">
                <a:latin typeface="宋体" panose="02010600030101010101" pitchFamily="2" charset="-122"/>
              </a:rPr>
              <a:t>、积极与甲方沟通，争取我方参与此项工作的投标工作，并积极运作，争取中标。</a:t>
            </a:r>
            <a:endParaRPr lang="en-US" altLang="zh-CN" sz="2000" b="1" dirty="0">
              <a:latin typeface="宋体" panose="02010600030101010101" pitchFamily="2" charset="-122"/>
            </a:endParaRPr>
          </a:p>
          <a:p>
            <a:pPr>
              <a:lnSpc>
                <a:spcPct val="150000"/>
              </a:lnSpc>
              <a:spcBef>
                <a:spcPct val="10000"/>
              </a:spcBef>
              <a:spcAft>
                <a:spcPct val="10000"/>
              </a:spcAft>
              <a:buFont typeface="Wingdings" panose="05000000000000000000" pitchFamily="2" charset="2"/>
              <a:buNone/>
            </a:pPr>
            <a:endParaRPr lang="zh-CN" altLang="en-US" sz="2000" b="1" dirty="0">
              <a:latin typeface="宋体" panose="02010600030101010101" pitchFamily="2" charset="-122"/>
            </a:endParaRPr>
          </a:p>
          <a:p>
            <a:pPr>
              <a:lnSpc>
                <a:spcPct val="150000"/>
              </a:lnSpc>
              <a:spcBef>
                <a:spcPct val="10000"/>
              </a:spcBef>
              <a:spcAft>
                <a:spcPct val="10000"/>
              </a:spcAft>
              <a:buFont typeface="Wingdings" panose="05000000000000000000" pitchFamily="2" charset="2"/>
              <a:buNone/>
            </a:pPr>
            <a:r>
              <a:rPr lang="en-US" altLang="zh-CN" sz="2000" b="1" dirty="0">
                <a:latin typeface="宋体" panose="02010600030101010101" pitchFamily="2" charset="-122"/>
              </a:rPr>
              <a:t>f</a:t>
            </a:r>
            <a:r>
              <a:rPr lang="zh-CN" altLang="en-US" sz="2000" b="1" dirty="0">
                <a:latin typeface="宋体" panose="02010600030101010101" pitchFamily="2" charset="-122"/>
              </a:rPr>
              <a:t>、投标前，与拟推荐单位沟通，确定分成比例，推荐并协助该单位参与投标工作。</a:t>
            </a:r>
          </a:p>
        </p:txBody>
      </p:sp>
    </p:spTree>
    <p:extLst>
      <p:ext uri="{BB962C8B-B14F-4D97-AF65-F5344CB8AC3E}">
        <p14:creationId xmlns:p14="http://schemas.microsoft.com/office/powerpoint/2010/main" val="2862223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Rectangle 2">
            <a:extLst>
              <a:ext uri="{FF2B5EF4-FFF2-40B4-BE49-F238E27FC236}">
                <a16:creationId xmlns:a16="http://schemas.microsoft.com/office/drawing/2014/main" id="{D68FC196-8B02-436A-87D9-1ADDF0822BAD}"/>
              </a:ext>
            </a:extLst>
          </p:cNvPr>
          <p:cNvSpPr txBox="1">
            <a:spLocks noChangeArrowheads="1"/>
          </p:cNvSpPr>
          <p:nvPr/>
        </p:nvSpPr>
        <p:spPr>
          <a:xfrm>
            <a:off x="976453" y="917461"/>
            <a:ext cx="6480175" cy="525462"/>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3200" b="1" dirty="0">
                <a:latin typeface="宋体" panose="02010600030101010101" pitchFamily="2" charset="-122"/>
              </a:rPr>
              <a:t>6</a:t>
            </a:r>
            <a:r>
              <a:rPr lang="zh-CN" altLang="en-US" sz="3200" b="1" dirty="0">
                <a:latin typeface="宋体" panose="02010600030101010101" pitchFamily="2" charset="-122"/>
              </a:rPr>
              <a:t>、深化设计、图纸会审策划</a:t>
            </a:r>
          </a:p>
        </p:txBody>
      </p:sp>
      <p:sp>
        <p:nvSpPr>
          <p:cNvPr id="8" name="Rectangle 3">
            <a:extLst>
              <a:ext uri="{FF2B5EF4-FFF2-40B4-BE49-F238E27FC236}">
                <a16:creationId xmlns:a16="http://schemas.microsoft.com/office/drawing/2014/main" id="{11622CE3-1BAB-4359-A727-28BE016EB5E3}"/>
              </a:ext>
            </a:extLst>
          </p:cNvPr>
          <p:cNvSpPr txBox="1">
            <a:spLocks noChangeArrowheads="1"/>
          </p:cNvSpPr>
          <p:nvPr/>
        </p:nvSpPr>
        <p:spPr>
          <a:xfrm>
            <a:off x="1481703" y="1667556"/>
            <a:ext cx="8640763" cy="4824412"/>
          </a:xfrm>
          <a:prstGeom prst="rect">
            <a:avLst/>
          </a:prstGeom>
        </p:spPr>
        <p:txBody>
          <a:bodyPr/>
          <a:lstStyle>
            <a:lvl1pPr marL="234315" indent="-234315" algn="l" defTabSz="935990" rtl="0" eaLnBrk="1" latinLnBrk="0" hangingPunct="1">
              <a:lnSpc>
                <a:spcPct val="90000"/>
              </a:lnSpc>
              <a:spcBef>
                <a:spcPct val="205000"/>
              </a:spcBef>
              <a:buFont typeface="Arial" panose="020B0604020202020204" pitchFamily="34" charset="0"/>
              <a:buChar char="•"/>
              <a:defRPr sz="2865" kern="1200">
                <a:solidFill>
                  <a:schemeClr val="tx1"/>
                </a:solidFill>
                <a:latin typeface="+mn-lt"/>
                <a:ea typeface="+mn-ea"/>
                <a:cs typeface="+mn-cs"/>
              </a:defRPr>
            </a:lvl1pPr>
            <a:lvl2pPr marL="701675" indent="-234315" algn="l" defTabSz="935990" rtl="0" eaLnBrk="1" latinLnBrk="0" hangingPunct="1">
              <a:lnSpc>
                <a:spcPct val="90000"/>
              </a:lnSpc>
              <a:spcBef>
                <a:spcPts val="510"/>
              </a:spcBef>
              <a:buFont typeface="Arial" panose="020B0604020202020204" pitchFamily="34" charset="0"/>
              <a:buChar char="•"/>
              <a:defRPr sz="2455" kern="1200">
                <a:solidFill>
                  <a:schemeClr val="tx1"/>
                </a:solidFill>
                <a:latin typeface="+mn-lt"/>
                <a:ea typeface="+mn-ea"/>
                <a:cs typeface="+mn-cs"/>
              </a:defRPr>
            </a:lvl2pPr>
            <a:lvl3pPr marL="1169670" indent="-234315" algn="l" defTabSz="935990" rtl="0" eaLnBrk="1" latinLnBrk="0" hangingPunct="1">
              <a:lnSpc>
                <a:spcPct val="90000"/>
              </a:lnSpc>
              <a:spcBef>
                <a:spcPts val="510"/>
              </a:spcBef>
              <a:buFont typeface="Arial" panose="020B0604020202020204" pitchFamily="34" charset="0"/>
              <a:buChar char="•"/>
              <a:defRPr sz="2050" kern="1200">
                <a:solidFill>
                  <a:schemeClr val="tx1"/>
                </a:solidFill>
                <a:latin typeface="+mn-lt"/>
                <a:ea typeface="+mn-ea"/>
                <a:cs typeface="+mn-cs"/>
              </a:defRPr>
            </a:lvl3pPr>
            <a:lvl4pPr marL="163830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4pPr>
            <a:lvl5pPr marL="210629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5pPr>
            <a:lvl6pPr marL="257429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6pPr>
            <a:lvl7pPr marL="304165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7pPr>
            <a:lvl8pPr marL="351028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8pPr>
            <a:lvl9pPr marL="397827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9pPr>
          </a:lstStyle>
          <a:p>
            <a:pPr>
              <a:lnSpc>
                <a:spcPct val="110000"/>
              </a:lnSpc>
              <a:spcBef>
                <a:spcPct val="10000"/>
              </a:spcBef>
              <a:spcAft>
                <a:spcPct val="10000"/>
              </a:spcAft>
              <a:buFont typeface="Wingdings" panose="05000000000000000000" pitchFamily="2" charset="2"/>
              <a:buNone/>
            </a:pPr>
            <a:r>
              <a:rPr lang="zh-CN" altLang="en-US" sz="1800" b="1" dirty="0">
                <a:solidFill>
                  <a:srgbClr val="FF0000"/>
                </a:solidFill>
                <a:latin typeface="宋体" panose="02010600030101010101" pitchFamily="2" charset="-122"/>
              </a:rPr>
              <a:t>     提高设计院地位，利用多次图纸会审，完成策划点，加强方案对商务的支撑</a:t>
            </a:r>
          </a:p>
          <a:p>
            <a:pPr>
              <a:lnSpc>
                <a:spcPct val="110000"/>
              </a:lnSpc>
              <a:spcBef>
                <a:spcPct val="10000"/>
              </a:spcBef>
              <a:spcAft>
                <a:spcPct val="10000"/>
              </a:spcAft>
              <a:buFont typeface="Wingdings" panose="05000000000000000000" pitchFamily="2" charset="2"/>
              <a:buNone/>
            </a:pPr>
            <a:r>
              <a:rPr lang="zh-CN" altLang="en-US" sz="1800" b="1" dirty="0">
                <a:solidFill>
                  <a:srgbClr val="FF0000"/>
                </a:solidFill>
                <a:latin typeface="宋体" panose="02010600030101010101" pitchFamily="2" charset="-122"/>
              </a:rPr>
              <a:t>作用。</a:t>
            </a: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     提高设计院在工程中的沟通地位，树立设计、业主、审计同等重要的观念。</a:t>
            </a: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在以往的工程中，我们更多地注重了与业主和审计方的沟通，而忽略了设计院的地</a:t>
            </a: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位，把设计单位理解为按时出图和解决一些图纸技术问题。而许多项目证明，大的</a:t>
            </a: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盈利往往是从设计变更中得来的。在该项目中，我们要加大与设计院的沟通力度，</a:t>
            </a: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更多地是从商务的角度，而不仅仅是从技术的角度来沟通。因为所有工程的业主，</a:t>
            </a: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有控制造价的责任和义务，业主往往是工程建设单位职工，考虑到责任和前途，对</a:t>
            </a: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变更造价和项目存在着过多的顾虑。而设计院并不承担建设工程造价改变的责任，</a:t>
            </a: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也能从专业的，技术的角度找到更多的理由说服业主和审计。同时我们也看到，许</a:t>
            </a: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多项目业主也想帮我们取得好的效果，只是有承担责任的顾虑，如果设计能为他们</a:t>
            </a: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消除这份责任和顾虑，那么我们就能得到业主的更大的支持了。</a:t>
            </a:r>
            <a:r>
              <a:rPr lang="zh-CN" altLang="en-US" sz="1800" dirty="0"/>
              <a:t> </a:t>
            </a:r>
          </a:p>
          <a:p>
            <a:endParaRPr lang="zh-CN" altLang="en-US" sz="1800" dirty="0"/>
          </a:p>
        </p:txBody>
      </p:sp>
    </p:spTree>
    <p:extLst>
      <p:ext uri="{BB962C8B-B14F-4D97-AF65-F5344CB8AC3E}">
        <p14:creationId xmlns:p14="http://schemas.microsoft.com/office/powerpoint/2010/main" val="2931085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12" name="Rectangle 3">
            <a:extLst>
              <a:ext uri="{FF2B5EF4-FFF2-40B4-BE49-F238E27FC236}">
                <a16:creationId xmlns:a16="http://schemas.microsoft.com/office/drawing/2014/main" id="{E937D7C6-7822-407C-BE00-24CA6F978C43}"/>
              </a:ext>
            </a:extLst>
          </p:cNvPr>
          <p:cNvSpPr txBox="1">
            <a:spLocks noChangeArrowheads="1"/>
          </p:cNvSpPr>
          <p:nvPr/>
        </p:nvSpPr>
        <p:spPr>
          <a:xfrm>
            <a:off x="2028031" y="999899"/>
            <a:ext cx="8135937" cy="5329237"/>
          </a:xfrm>
          <a:prstGeom prst="rect">
            <a:avLst/>
          </a:prstGeom>
        </p:spPr>
        <p:txBody>
          <a:bodyPr/>
          <a:lstStyle>
            <a:lvl1pPr marL="234315" indent="-234315" algn="l" defTabSz="935990" rtl="0" eaLnBrk="1" latinLnBrk="0" hangingPunct="1">
              <a:lnSpc>
                <a:spcPct val="90000"/>
              </a:lnSpc>
              <a:spcBef>
                <a:spcPct val="205000"/>
              </a:spcBef>
              <a:buFont typeface="Arial" panose="020B0604020202020204" pitchFamily="34" charset="0"/>
              <a:buChar char="•"/>
              <a:defRPr sz="2865" kern="1200">
                <a:solidFill>
                  <a:schemeClr val="tx1"/>
                </a:solidFill>
                <a:latin typeface="+mn-lt"/>
                <a:ea typeface="+mn-ea"/>
                <a:cs typeface="+mn-cs"/>
              </a:defRPr>
            </a:lvl1pPr>
            <a:lvl2pPr marL="701675" indent="-234315" algn="l" defTabSz="935990" rtl="0" eaLnBrk="1" latinLnBrk="0" hangingPunct="1">
              <a:lnSpc>
                <a:spcPct val="90000"/>
              </a:lnSpc>
              <a:spcBef>
                <a:spcPts val="510"/>
              </a:spcBef>
              <a:buFont typeface="Arial" panose="020B0604020202020204" pitchFamily="34" charset="0"/>
              <a:buChar char="•"/>
              <a:defRPr sz="2455" kern="1200">
                <a:solidFill>
                  <a:schemeClr val="tx1"/>
                </a:solidFill>
                <a:latin typeface="+mn-lt"/>
                <a:ea typeface="+mn-ea"/>
                <a:cs typeface="+mn-cs"/>
              </a:defRPr>
            </a:lvl2pPr>
            <a:lvl3pPr marL="1169670" indent="-234315" algn="l" defTabSz="935990" rtl="0" eaLnBrk="1" latinLnBrk="0" hangingPunct="1">
              <a:lnSpc>
                <a:spcPct val="90000"/>
              </a:lnSpc>
              <a:spcBef>
                <a:spcPts val="510"/>
              </a:spcBef>
              <a:buFont typeface="Arial" panose="020B0604020202020204" pitchFamily="34" charset="0"/>
              <a:buChar char="•"/>
              <a:defRPr sz="2050" kern="1200">
                <a:solidFill>
                  <a:schemeClr val="tx1"/>
                </a:solidFill>
                <a:latin typeface="+mn-lt"/>
                <a:ea typeface="+mn-ea"/>
                <a:cs typeface="+mn-cs"/>
              </a:defRPr>
            </a:lvl3pPr>
            <a:lvl4pPr marL="163830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4pPr>
            <a:lvl5pPr marL="210629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5pPr>
            <a:lvl6pPr marL="257429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6pPr>
            <a:lvl7pPr marL="304165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7pPr>
            <a:lvl8pPr marL="351028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8pPr>
            <a:lvl9pPr marL="397827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9pPr>
          </a:lstStyle>
          <a:p>
            <a:pPr>
              <a:lnSpc>
                <a:spcPct val="150000"/>
              </a:lnSpc>
            </a:pPr>
            <a:r>
              <a:rPr lang="zh-CN" altLang="en-US" sz="1800" b="1">
                <a:latin typeface="宋体" panose="02010600030101010101" pitchFamily="2" charset="-122"/>
              </a:rPr>
              <a:t>该工程在开工前，就已与设计进行了多次的沟通，并且在第一次图纸会审中就取得了较好的效果，有几项策划点就是直接由设计单位提出来了，同时图纸会审也为以后的结算，消除各方面的顾虑打下了许多的伏笔。拟出了部份图纸会审的内容，从里面可以看出，我们直接增加了外墙抹灰、内墙腻子等投标中组价不平衡子项，增大了清洗导轨的工程量。在业主提供的外墙保温子项</a:t>
            </a:r>
            <a:r>
              <a:rPr lang="en-US" altLang="zh-CN" sz="1800" b="1">
                <a:latin typeface="宋体" panose="02010600030101010101" pitchFamily="2" charset="-122"/>
              </a:rPr>
              <a:t>010803003003</a:t>
            </a:r>
            <a:r>
              <a:rPr lang="zh-CN" altLang="en-US" sz="1800" b="1">
                <a:latin typeface="宋体" panose="02010600030101010101" pitchFamily="2" charset="-122"/>
              </a:rPr>
              <a:t>中，清单定额工作内容本身就含有外墙抹灰，在我方组价中没有抹灰部份价格，由此必须由设计单位提出增加外墙抹灰，才能消除此部份亏损。同时我们在图纸会审中将本来每个工程的常规拉结筋植筋做法由设计院以设计的要求提出，实施变更，此项目没有增加项目的任何成本，但在结算时可起到非常大的作用，同时图纸会审对以后钢筋结算调增，钢结构吊装设备机械费调整及冬季施工的结算费用打好了伏笔。该项目共进行了五次图纸会审。</a:t>
            </a:r>
          </a:p>
          <a:p>
            <a:pPr>
              <a:lnSpc>
                <a:spcPct val="80000"/>
              </a:lnSpc>
              <a:buFont typeface="Wingdings" panose="05000000000000000000" pitchFamily="2" charset="2"/>
              <a:buNone/>
            </a:pPr>
            <a:endParaRPr lang="zh-CN" altLang="en-US" sz="1400" b="1" dirty="0">
              <a:solidFill>
                <a:srgbClr val="FF0000"/>
              </a:solidFill>
            </a:endParaRPr>
          </a:p>
        </p:txBody>
      </p:sp>
    </p:spTree>
    <p:extLst>
      <p:ext uri="{BB962C8B-B14F-4D97-AF65-F5344CB8AC3E}">
        <p14:creationId xmlns:p14="http://schemas.microsoft.com/office/powerpoint/2010/main" val="30410716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Rectangle 4">
            <a:extLst>
              <a:ext uri="{FF2B5EF4-FFF2-40B4-BE49-F238E27FC236}">
                <a16:creationId xmlns:a16="http://schemas.microsoft.com/office/drawing/2014/main" id="{95362C25-5DAA-454A-9FAB-017DC1FE20AC}"/>
              </a:ext>
            </a:extLst>
          </p:cNvPr>
          <p:cNvSpPr txBox="1">
            <a:spLocks noChangeArrowheads="1"/>
          </p:cNvSpPr>
          <p:nvPr/>
        </p:nvSpPr>
        <p:spPr>
          <a:xfrm>
            <a:off x="1955800" y="1062037"/>
            <a:ext cx="8280400" cy="4895850"/>
          </a:xfrm>
          <a:prstGeom prst="rect">
            <a:avLst/>
          </a:prstGeom>
          <a:noFill/>
        </p:spPr>
        <p:txBody>
          <a:bodyPr/>
          <a:lstStyle>
            <a:lvl1pPr marL="234315" indent="-234315" algn="l" defTabSz="935990" rtl="0" eaLnBrk="1" latinLnBrk="0" hangingPunct="1">
              <a:lnSpc>
                <a:spcPct val="90000"/>
              </a:lnSpc>
              <a:spcBef>
                <a:spcPct val="205000"/>
              </a:spcBef>
              <a:buFont typeface="Arial" panose="020B0604020202020204" pitchFamily="34" charset="0"/>
              <a:buChar char="•"/>
              <a:defRPr sz="2865" kern="1200">
                <a:solidFill>
                  <a:schemeClr val="tx1"/>
                </a:solidFill>
                <a:latin typeface="+mn-lt"/>
                <a:ea typeface="+mn-ea"/>
                <a:cs typeface="+mn-cs"/>
              </a:defRPr>
            </a:lvl1pPr>
            <a:lvl2pPr marL="701675" indent="-234315" algn="l" defTabSz="935990" rtl="0" eaLnBrk="1" latinLnBrk="0" hangingPunct="1">
              <a:lnSpc>
                <a:spcPct val="90000"/>
              </a:lnSpc>
              <a:spcBef>
                <a:spcPts val="510"/>
              </a:spcBef>
              <a:buFont typeface="Arial" panose="020B0604020202020204" pitchFamily="34" charset="0"/>
              <a:buChar char="•"/>
              <a:defRPr sz="2455" kern="1200">
                <a:solidFill>
                  <a:schemeClr val="tx1"/>
                </a:solidFill>
                <a:latin typeface="+mn-lt"/>
                <a:ea typeface="+mn-ea"/>
                <a:cs typeface="+mn-cs"/>
              </a:defRPr>
            </a:lvl2pPr>
            <a:lvl3pPr marL="1169670" indent="-234315" algn="l" defTabSz="935990" rtl="0" eaLnBrk="1" latinLnBrk="0" hangingPunct="1">
              <a:lnSpc>
                <a:spcPct val="90000"/>
              </a:lnSpc>
              <a:spcBef>
                <a:spcPts val="510"/>
              </a:spcBef>
              <a:buFont typeface="Arial" panose="020B0604020202020204" pitchFamily="34" charset="0"/>
              <a:buChar char="•"/>
              <a:defRPr sz="2050" kern="1200">
                <a:solidFill>
                  <a:schemeClr val="tx1"/>
                </a:solidFill>
                <a:latin typeface="+mn-lt"/>
                <a:ea typeface="+mn-ea"/>
                <a:cs typeface="+mn-cs"/>
              </a:defRPr>
            </a:lvl3pPr>
            <a:lvl4pPr marL="163830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4pPr>
            <a:lvl5pPr marL="210629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5pPr>
            <a:lvl6pPr marL="257429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6pPr>
            <a:lvl7pPr marL="304165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7pPr>
            <a:lvl8pPr marL="351028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8pPr>
            <a:lvl9pPr marL="397827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9pPr>
          </a:lstStyle>
          <a:p>
            <a:pPr>
              <a:lnSpc>
                <a:spcPct val="80000"/>
              </a:lnSpc>
              <a:buFont typeface="Wingdings" panose="05000000000000000000" pitchFamily="2" charset="2"/>
              <a:buNone/>
            </a:pPr>
            <a:endParaRPr lang="zh-CN" altLang="en-US" sz="1800"/>
          </a:p>
          <a:p>
            <a:pPr>
              <a:lnSpc>
                <a:spcPct val="150000"/>
              </a:lnSpc>
              <a:spcBef>
                <a:spcPct val="10000"/>
              </a:spcBef>
              <a:spcAft>
                <a:spcPct val="10000"/>
              </a:spcAft>
            </a:pPr>
            <a:r>
              <a:rPr lang="zh-CN" altLang="en-US" sz="1800"/>
              <a:t> </a:t>
            </a:r>
            <a:r>
              <a:rPr lang="zh-CN" altLang="en-US" sz="1800" b="1">
                <a:latin typeface="宋体" panose="02010600030101010101" pitchFamily="2" charset="-122"/>
              </a:rPr>
              <a:t>项目编制了砌筑方案和钢结构吊装设备方案，由监理和甲方进行事实确认，最终确认了植筋和钢结构吊装措施费用。一是技术变更图纸会审化，把较大的变更上升到了一个图纸会审的高度，减少了以后审计时纠缠变更是由谁提出，该不该认定的问题；同时在工程过程中多次会审，不求每次会审解决全部的问题。二是将较大的签证费用补充协议化。作为补充协议，力度及有效性明显高于普通的现场签证，也可以回避以后审计对签证部份的审计调减。同时加快结算审核进度。</a:t>
            </a:r>
            <a:r>
              <a:rPr lang="zh-CN" altLang="en-US" sz="1800" b="1">
                <a:solidFill>
                  <a:srgbClr val="FF0000"/>
                </a:solidFill>
                <a:latin typeface="宋体" panose="02010600030101010101" pitchFamily="2" charset="-122"/>
              </a:rPr>
              <a:t>（建议项目经理组织项目班子，研究图纸、招标文件、合同、投标书清单等，在图纸会审前下达每人提出至少</a:t>
            </a:r>
            <a:r>
              <a:rPr lang="en-US" altLang="zh-CN" sz="1800" b="1">
                <a:solidFill>
                  <a:srgbClr val="FF0000"/>
                </a:solidFill>
                <a:latin typeface="宋体" panose="02010600030101010101" pitchFamily="2" charset="-122"/>
              </a:rPr>
              <a:t>3</a:t>
            </a:r>
            <a:r>
              <a:rPr lang="zh-CN" altLang="en-US" sz="1800" b="1">
                <a:solidFill>
                  <a:srgbClr val="FF0000"/>
                </a:solidFill>
                <a:latin typeface="宋体" panose="02010600030101010101" pitchFamily="2" charset="-122"/>
              </a:rPr>
              <a:t>个以上的降本增效突破口的要求；建议变更、签证图纸会审化，变更、签证、索赔费用补充协议化。） </a:t>
            </a:r>
          </a:p>
          <a:p>
            <a:pPr>
              <a:lnSpc>
                <a:spcPct val="80000"/>
              </a:lnSpc>
            </a:pPr>
            <a:endParaRPr lang="zh-CN" altLang="en-US" sz="1800" b="1" dirty="0">
              <a:solidFill>
                <a:srgbClr val="FF0000"/>
              </a:solidFill>
              <a:latin typeface="宋体" panose="02010600030101010101" pitchFamily="2" charset="-122"/>
            </a:endParaRPr>
          </a:p>
        </p:txBody>
      </p:sp>
    </p:spTree>
    <p:extLst>
      <p:ext uri="{BB962C8B-B14F-4D97-AF65-F5344CB8AC3E}">
        <p14:creationId xmlns:p14="http://schemas.microsoft.com/office/powerpoint/2010/main" val="3666594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graphicFrame>
        <p:nvGraphicFramePr>
          <p:cNvPr id="7" name="Group 58">
            <a:extLst>
              <a:ext uri="{FF2B5EF4-FFF2-40B4-BE49-F238E27FC236}">
                <a16:creationId xmlns:a16="http://schemas.microsoft.com/office/drawing/2014/main" id="{F51EB09F-BCCA-4F09-BA19-58538F034DE4}"/>
              </a:ext>
            </a:extLst>
          </p:cNvPr>
          <p:cNvGraphicFramePr>
            <a:graphicFrameLocks/>
          </p:cNvGraphicFramePr>
          <p:nvPr>
            <p:extLst>
              <p:ext uri="{D42A27DB-BD31-4B8C-83A1-F6EECF244321}">
                <p14:modId xmlns:p14="http://schemas.microsoft.com/office/powerpoint/2010/main" val="3157075986"/>
              </p:ext>
            </p:extLst>
          </p:nvPr>
        </p:nvGraphicFramePr>
        <p:xfrm>
          <a:off x="1344445" y="793553"/>
          <a:ext cx="9661351" cy="6070140"/>
        </p:xfrm>
        <a:graphic>
          <a:graphicData uri="http://schemas.openxmlformats.org/drawingml/2006/table">
            <a:tbl>
              <a:tblPr/>
              <a:tblGrid>
                <a:gridCol w="1480354">
                  <a:extLst>
                    <a:ext uri="{9D8B030D-6E8A-4147-A177-3AD203B41FA5}">
                      <a16:colId xmlns:a16="http://schemas.microsoft.com/office/drawing/2014/main" val="20000"/>
                    </a:ext>
                  </a:extLst>
                </a:gridCol>
                <a:gridCol w="225427">
                  <a:extLst>
                    <a:ext uri="{9D8B030D-6E8A-4147-A177-3AD203B41FA5}">
                      <a16:colId xmlns:a16="http://schemas.microsoft.com/office/drawing/2014/main" val="20001"/>
                    </a:ext>
                  </a:extLst>
                </a:gridCol>
                <a:gridCol w="1192803">
                  <a:extLst>
                    <a:ext uri="{9D8B030D-6E8A-4147-A177-3AD203B41FA5}">
                      <a16:colId xmlns:a16="http://schemas.microsoft.com/office/drawing/2014/main" val="20002"/>
                    </a:ext>
                  </a:extLst>
                </a:gridCol>
                <a:gridCol w="1530054">
                  <a:extLst>
                    <a:ext uri="{9D8B030D-6E8A-4147-A177-3AD203B41FA5}">
                      <a16:colId xmlns:a16="http://schemas.microsoft.com/office/drawing/2014/main" val="20003"/>
                    </a:ext>
                  </a:extLst>
                </a:gridCol>
                <a:gridCol w="2554231">
                  <a:extLst>
                    <a:ext uri="{9D8B030D-6E8A-4147-A177-3AD203B41FA5}">
                      <a16:colId xmlns:a16="http://schemas.microsoft.com/office/drawing/2014/main" val="20004"/>
                    </a:ext>
                  </a:extLst>
                </a:gridCol>
                <a:gridCol w="1191029">
                  <a:extLst>
                    <a:ext uri="{9D8B030D-6E8A-4147-A177-3AD203B41FA5}">
                      <a16:colId xmlns:a16="http://schemas.microsoft.com/office/drawing/2014/main" val="20005"/>
                    </a:ext>
                  </a:extLst>
                </a:gridCol>
                <a:gridCol w="1487453">
                  <a:extLst>
                    <a:ext uri="{9D8B030D-6E8A-4147-A177-3AD203B41FA5}">
                      <a16:colId xmlns:a16="http://schemas.microsoft.com/office/drawing/2014/main" val="20006"/>
                    </a:ext>
                  </a:extLst>
                </a:gridCol>
              </a:tblGrid>
              <a:tr h="564452">
                <a:tc gridSpan="5">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宋体" pitchFamily="2" charset="-122"/>
                          <a:ea typeface="宋体" pitchFamily="2" charset="-122"/>
                          <a:cs typeface="Times New Roman" pitchFamily="18" charset="0"/>
                        </a:rPr>
                        <a:t>设计交底及图纸会审记录（一）</a:t>
                      </a:r>
                      <a:r>
                        <a:rPr kumimoji="0" lang="zh-CN" altLang="en-US" sz="1400" b="0" i="0" u="none" strike="noStrike" cap="none" normalizeH="0" baseline="0">
                          <a:ln>
                            <a:noFill/>
                          </a:ln>
                          <a:solidFill>
                            <a:schemeClr val="tx1"/>
                          </a:solidFill>
                          <a:effectLst/>
                          <a:latin typeface="Times New Roman" pitchFamily="18" charset="0"/>
                          <a:ea typeface="宋体" pitchFamily="2" charset="-122"/>
                          <a:cs typeface="Times New Roman" pitchFamily="18" charset="0"/>
                        </a:rPr>
                        <a:t>  </a:t>
                      </a:r>
                      <a:r>
                        <a:rPr kumimoji="0" lang="zh-CN" altLang="en-US" sz="1400" b="0" i="0" u="none" strike="noStrike" cap="none" normalizeH="0" baseline="0">
                          <a:ln>
                            <a:noFill/>
                          </a:ln>
                          <a:solidFill>
                            <a:schemeClr val="tx1"/>
                          </a:solidFill>
                          <a:effectLst/>
                          <a:latin typeface="宋体" pitchFamily="2" charset="-122"/>
                          <a:ea typeface="宋体" pitchFamily="2" charset="-122"/>
                          <a:cs typeface="Times New Roman" pitchFamily="18" charset="0"/>
                        </a:rPr>
                        <a:t>表</a:t>
                      </a:r>
                      <a:r>
                        <a:rPr kumimoji="0" lang="en-US" altLang="zh-CN" sz="1400" b="0" i="0" u="none" strike="noStrike" cap="none" normalizeH="0" baseline="0">
                          <a:ln>
                            <a:noFill/>
                          </a:ln>
                          <a:solidFill>
                            <a:schemeClr val="tx1"/>
                          </a:solidFill>
                          <a:effectLst/>
                          <a:latin typeface="宋体" pitchFamily="2" charset="-122"/>
                          <a:ea typeface="宋体" pitchFamily="2" charset="-122"/>
                          <a:cs typeface="Times New Roman" pitchFamily="18" charset="0"/>
                        </a:rPr>
                        <a:t>C2-2</a:t>
                      </a:r>
                      <a:r>
                        <a:rPr kumimoji="0" lang="zh-CN" altLang="en-US" sz="1400" b="0" i="0" u="none" strike="noStrike" cap="none" normalizeH="0" baseline="0">
                          <a:ln>
                            <a:noFill/>
                          </a:ln>
                          <a:solidFill>
                            <a:schemeClr val="tx1"/>
                          </a:solidFill>
                          <a:effectLst/>
                          <a:latin typeface="宋体" pitchFamily="2" charset="-122"/>
                          <a:ea typeface="宋体" pitchFamily="2" charset="-122"/>
                          <a:cs typeface="Times New Roman" pitchFamily="18" charset="0"/>
                        </a:rPr>
                        <a:t>　　　　　　　　　　　　　　　　　　　　　　　　　　　　　　　　　　　　　　　　　　　　　　　　　　　　　　　　　　　　　　　　　　　　　　　　　　　　　　　　　　　　　　　　　　　　　　　　　　　　　　　　　　　　　　　　　　　　　　　　　　　　　　　　　　　　　　　　　　　　　　　　　　　　　　　　　　　　　　　　　　　　　　　　　　　　　</a:t>
                      </a:r>
                      <a:endParaRPr kumimoji="0" lang="zh-CN" altLang="en-US" sz="14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marL="90167" marR="90167" marT="45084" marB="4508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宋体" pitchFamily="2" charset="-122"/>
                          <a:ea typeface="宋体" pitchFamily="2" charset="-122"/>
                          <a:cs typeface="Times New Roman" pitchFamily="18" charset="0"/>
                        </a:rPr>
                        <a:t>编  号</a:t>
                      </a:r>
                      <a:endParaRPr kumimoji="0" lang="zh-CN" altLang="en-US" sz="14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marL="102240" marR="102240" marT="51121" marB="511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宋体" pitchFamily="2" charset="-122"/>
                          <a:ea typeface="宋体" pitchFamily="2" charset="-122"/>
                          <a:cs typeface="Times New Roman" pitchFamily="18" charset="0"/>
                        </a:rPr>
                        <a:t>01-C2-001</a:t>
                      </a:r>
                      <a:endParaRPr kumimoji="0" lang="en-US" altLang="zh-CN" sz="14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marL="102240" marR="102240" marT="51121" marB="51121"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2632">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宋体" pitchFamily="2" charset="-122"/>
                          <a:ea typeface="宋体" pitchFamily="2" charset="-122"/>
                          <a:cs typeface="Times New Roman" pitchFamily="18" charset="0"/>
                        </a:rPr>
                        <a:t>工程名称</a:t>
                      </a:r>
                      <a:endParaRPr kumimoji="0" lang="zh-CN" altLang="en-US" sz="14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marL="90167" marR="90167" marT="45084" marB="4508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Arial" charset="0"/>
                          <a:ea typeface="宋体" pitchFamily="2" charset="-122"/>
                        </a:rPr>
                        <a:t>****</a:t>
                      </a:r>
                    </a:p>
                  </a:txBody>
                  <a:tcPr marL="90167" marR="90167" marT="45084" marB="450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宋体" pitchFamily="2" charset="-122"/>
                          <a:ea typeface="宋体" pitchFamily="2" charset="-122"/>
                          <a:cs typeface="Times New Roman" pitchFamily="18" charset="0"/>
                        </a:rPr>
                        <a:t>日  期</a:t>
                      </a:r>
                      <a:endParaRPr kumimoji="0" lang="zh-CN" altLang="en-US" sz="14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marL="102240" marR="102240" marT="51121" marB="511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a:ln>
                            <a:noFill/>
                          </a:ln>
                          <a:solidFill>
                            <a:schemeClr val="tx1"/>
                          </a:solidFill>
                          <a:effectLst/>
                          <a:latin typeface="宋体" pitchFamily="2" charset="-122"/>
                          <a:ea typeface="宋体" pitchFamily="2" charset="-122"/>
                          <a:cs typeface="Times New Roman" pitchFamily="18" charset="0"/>
                        </a:rPr>
                        <a:t>2008.8.25</a:t>
                      </a:r>
                      <a:endParaRPr kumimoji="0" lang="zh-CN" altLang="en-US" sz="14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marL="102240" marR="102240" marT="51121" marB="51121"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2632">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宋体" pitchFamily="2" charset="-122"/>
                          <a:ea typeface="宋体" pitchFamily="2" charset="-122"/>
                          <a:cs typeface="Times New Roman" pitchFamily="18" charset="0"/>
                        </a:rPr>
                        <a:t>地  点</a:t>
                      </a:r>
                      <a:endParaRPr kumimoji="0" lang="zh-CN" altLang="en-US" sz="14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marL="90167" marR="90167" marT="45084" marB="4508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宋体" pitchFamily="2" charset="-122"/>
                          <a:ea typeface="宋体" pitchFamily="2" charset="-122"/>
                          <a:cs typeface="Times New Roman" pitchFamily="18" charset="0"/>
                        </a:rPr>
                        <a:t>工程施工现场会议室</a:t>
                      </a:r>
                      <a:endParaRPr kumimoji="0" lang="zh-CN" altLang="en-US" sz="14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marL="90167" marR="90167" marT="45084" marB="450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宋体" pitchFamily="2" charset="-122"/>
                          <a:ea typeface="宋体" pitchFamily="2" charset="-122"/>
                          <a:cs typeface="Times New Roman" pitchFamily="18" charset="0"/>
                        </a:rPr>
                        <a:t>专业名称</a:t>
                      </a:r>
                      <a:endParaRPr kumimoji="0" lang="zh-CN" altLang="en-US" sz="14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marL="102240" marR="102240" marT="51121" marB="511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宋体" pitchFamily="2" charset="-122"/>
                          <a:ea typeface="宋体" pitchFamily="2" charset="-122"/>
                          <a:cs typeface="Times New Roman" pitchFamily="18" charset="0"/>
                        </a:rPr>
                        <a:t>土建</a:t>
                      </a:r>
                      <a:endParaRPr kumimoji="0" lang="zh-CN" altLang="en-US" sz="14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marL="102240" marR="102240" marT="51121" marB="51121"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12632">
                <a:tc gridSpan="7">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宋体" pitchFamily="2" charset="-122"/>
                          <a:ea typeface="宋体" pitchFamily="2" charset="-122"/>
                          <a:cs typeface="Times New Roman" pitchFamily="18" charset="0"/>
                        </a:rPr>
                        <a:t>设计交底 </a:t>
                      </a:r>
                      <a:endParaRPr kumimoji="0" lang="zh-CN" altLang="en-US" sz="14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marL="90167" marR="90167" marT="45084" marB="45084"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3"/>
                  </a:ext>
                </a:extLst>
              </a:tr>
              <a:tr h="3889274">
                <a:tc gridSpan="7">
                  <a:txBody>
                    <a:bodyPr/>
                    <a:lstStyle/>
                    <a:p>
                      <a:pPr marL="0" marR="0" lvl="0" indent="266700" algn="l" defTabSz="914400" rtl="0" eaLnBrk="0" fontAlgn="base" latinLnBrk="0" hangingPunct="0">
                        <a:lnSpc>
                          <a:spcPct val="100000"/>
                        </a:lnSpc>
                        <a:spcBef>
                          <a:spcPct val="0"/>
                        </a:spcBef>
                        <a:spcAft>
                          <a:spcPct val="0"/>
                        </a:spcAft>
                        <a:buClrTx/>
                        <a:buSzTx/>
                        <a:buFontTx/>
                        <a:buAutoNum type="arabicPeriod"/>
                        <a:tabLst/>
                      </a:pPr>
                      <a:r>
                        <a:rPr kumimoji="0" lang="zh-CN" altLang="en-US"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本工程建筑面积为</a:t>
                      </a:r>
                      <a:r>
                        <a:rPr kumimoji="0" lang="en-US" altLang="zh-CN"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47240m2</a:t>
                      </a:r>
                      <a:r>
                        <a:rPr kumimoji="0" lang="zh-CN" altLang="en-US"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，包括</a:t>
                      </a:r>
                      <a:r>
                        <a:rPr kumimoji="0" lang="en-US" altLang="zh-CN"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101</a:t>
                      </a:r>
                      <a:r>
                        <a:rPr kumimoji="0" lang="zh-CN" altLang="en-US"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a:t>
                      </a:r>
                      <a:r>
                        <a:rPr kumimoji="0" lang="en-US" altLang="zh-CN"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102</a:t>
                      </a:r>
                      <a:r>
                        <a:rPr kumimoji="0" lang="zh-CN" altLang="en-US"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和</a:t>
                      </a:r>
                      <a:r>
                        <a:rPr kumimoji="0" lang="en-US" altLang="zh-CN"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103</a:t>
                      </a:r>
                      <a:r>
                        <a:rPr kumimoji="0" lang="zh-CN" altLang="en-US"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三个单体，主要用途为科研办公楼。</a:t>
                      </a:r>
                    </a:p>
                    <a:p>
                      <a:pPr marL="0" marR="0" lvl="0" indent="266700" algn="l" defTabSz="914400" rtl="0" eaLnBrk="0" fontAlgn="base" latinLnBrk="0" hangingPunct="0">
                        <a:lnSpc>
                          <a:spcPct val="100000"/>
                        </a:lnSpc>
                        <a:spcBef>
                          <a:spcPct val="0"/>
                        </a:spcBef>
                        <a:spcAft>
                          <a:spcPct val="0"/>
                        </a:spcAft>
                        <a:buClrTx/>
                        <a:buSzTx/>
                        <a:buFontTx/>
                        <a:buAutoNum type="arabicPeriod"/>
                        <a:tabLst/>
                      </a:pPr>
                      <a:r>
                        <a:rPr kumimoji="0" lang="en-US" altLang="zh-CN"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101</a:t>
                      </a:r>
                      <a:r>
                        <a:rPr kumimoji="0" lang="zh-CN" altLang="en-US"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主楼为筏板基础，地上为框剪结构，车库为独立基础和构造防水板；</a:t>
                      </a:r>
                      <a:r>
                        <a:rPr kumimoji="0" lang="en-US" altLang="zh-CN"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102</a:t>
                      </a:r>
                      <a:r>
                        <a:rPr kumimoji="0" lang="zh-CN" altLang="en-US"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基础同车库（含</a:t>
                      </a:r>
                      <a:r>
                        <a:rPr kumimoji="0" lang="en-US" altLang="zh-CN"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CFG</a:t>
                      </a:r>
                      <a:r>
                        <a:rPr kumimoji="0" lang="zh-CN" altLang="en-US"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桩），地上为框架结构；</a:t>
                      </a:r>
                      <a:r>
                        <a:rPr kumimoji="0" lang="en-US" altLang="zh-CN"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103</a:t>
                      </a:r>
                      <a:r>
                        <a:rPr kumimoji="0" lang="zh-CN" altLang="en-US"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为连廊，钢结构。</a:t>
                      </a:r>
                    </a:p>
                    <a:p>
                      <a:pPr marL="0" marR="0" lvl="0" indent="266700" algn="l" defTabSz="914400" rtl="0" eaLnBrk="0" fontAlgn="base" latinLnBrk="0" hangingPunct="0">
                        <a:lnSpc>
                          <a:spcPct val="100000"/>
                        </a:lnSpc>
                        <a:spcBef>
                          <a:spcPct val="0"/>
                        </a:spcBef>
                        <a:spcAft>
                          <a:spcPct val="0"/>
                        </a:spcAft>
                        <a:buClrTx/>
                        <a:buSzTx/>
                        <a:buFontTx/>
                        <a:buAutoNum type="arabicPeriod"/>
                        <a:tabLst/>
                      </a:pPr>
                      <a:r>
                        <a:rPr kumimoji="0" lang="zh-CN" altLang="en-US"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施工单位应注意土建与其它专业的配合，若出现图纸不符时，应及时联系设计解决。</a:t>
                      </a:r>
                    </a:p>
                    <a:p>
                      <a:pPr marL="0" marR="0" lvl="0" indent="266700" algn="l" defTabSz="914400" rtl="0" eaLnBrk="0" fontAlgn="base" latinLnBrk="0" hangingPunct="0">
                        <a:lnSpc>
                          <a:spcPct val="100000"/>
                        </a:lnSpc>
                        <a:spcBef>
                          <a:spcPct val="0"/>
                        </a:spcBef>
                        <a:spcAft>
                          <a:spcPct val="0"/>
                        </a:spcAft>
                        <a:buClrTx/>
                        <a:buSzTx/>
                        <a:buFontTx/>
                        <a:buAutoNum type="arabicPeriod"/>
                        <a:tabLst/>
                      </a:pPr>
                      <a:r>
                        <a:rPr kumimoji="0" lang="zh-CN" altLang="en-US" sz="1400" b="0" i="1" u="none" strike="noStrike" cap="none" normalizeH="0" baseline="0">
                          <a:ln>
                            <a:noFill/>
                          </a:ln>
                          <a:solidFill>
                            <a:srgbClr val="FF0000"/>
                          </a:solidFill>
                          <a:effectLst/>
                          <a:latin typeface="黑体" pitchFamily="49" charset="-122"/>
                          <a:ea typeface="黑体" pitchFamily="49" charset="-122"/>
                          <a:cs typeface="Times New Roman" pitchFamily="18" charset="0"/>
                        </a:rPr>
                        <a:t>本工程钢结构作为工程施工重点和难点，质量要求等级高，施工过程控制钢柱不变形难度大，要求钢柱尽量减小接头数量，施工方应增大起重设备吊装能力将原方案每节钢柱</a:t>
                      </a:r>
                      <a:r>
                        <a:rPr kumimoji="0" lang="en-US" altLang="zh-CN" sz="1400" b="0" i="1" u="none" strike="noStrike" cap="none" normalizeH="0" baseline="0">
                          <a:ln>
                            <a:noFill/>
                          </a:ln>
                          <a:solidFill>
                            <a:srgbClr val="FF0000"/>
                          </a:solidFill>
                          <a:effectLst/>
                          <a:latin typeface="黑体" pitchFamily="49" charset="-122"/>
                          <a:ea typeface="黑体" pitchFamily="49" charset="-122"/>
                          <a:cs typeface="Times New Roman" pitchFamily="18" charset="0"/>
                        </a:rPr>
                        <a:t>2~3</a:t>
                      </a:r>
                      <a:r>
                        <a:rPr kumimoji="0" lang="zh-CN" altLang="en-US" sz="1400" b="0" i="1" u="none" strike="noStrike" cap="none" normalizeH="0" baseline="0">
                          <a:ln>
                            <a:noFill/>
                          </a:ln>
                          <a:solidFill>
                            <a:srgbClr val="FF0000"/>
                          </a:solidFill>
                          <a:effectLst/>
                          <a:latin typeface="黑体" pitchFamily="49" charset="-122"/>
                          <a:ea typeface="黑体" pitchFamily="49" charset="-122"/>
                          <a:cs typeface="Times New Roman" pitchFamily="18" charset="0"/>
                        </a:rPr>
                        <a:t>米调整为每节</a:t>
                      </a:r>
                      <a:r>
                        <a:rPr kumimoji="0" lang="en-US" altLang="zh-CN" sz="1400" b="0" i="1" u="none" strike="noStrike" cap="none" normalizeH="0" baseline="0">
                          <a:ln>
                            <a:noFill/>
                          </a:ln>
                          <a:solidFill>
                            <a:srgbClr val="FF0000"/>
                          </a:solidFill>
                          <a:effectLst/>
                          <a:latin typeface="黑体" pitchFamily="49" charset="-122"/>
                          <a:ea typeface="黑体" pitchFamily="49" charset="-122"/>
                          <a:cs typeface="Times New Roman" pitchFamily="18" charset="0"/>
                        </a:rPr>
                        <a:t>8m</a:t>
                      </a:r>
                      <a:r>
                        <a:rPr kumimoji="0" lang="zh-CN" altLang="en-US" sz="1400" b="0" i="1" u="none" strike="noStrike" cap="none" normalizeH="0" baseline="0">
                          <a:ln>
                            <a:noFill/>
                          </a:ln>
                          <a:solidFill>
                            <a:srgbClr val="FF0000"/>
                          </a:solidFill>
                          <a:effectLst/>
                          <a:latin typeface="黑体" pitchFamily="49" charset="-122"/>
                          <a:ea typeface="黑体" pitchFamily="49" charset="-122"/>
                          <a:cs typeface="Times New Roman" pitchFamily="18" charset="0"/>
                        </a:rPr>
                        <a:t>左右为宜。</a:t>
                      </a:r>
                    </a:p>
                    <a:p>
                      <a:pPr marL="0" marR="0" lvl="0" indent="266700" algn="l" defTabSz="914400" rtl="0" eaLnBrk="0" fontAlgn="base" latinLnBrk="0" hangingPunct="0">
                        <a:lnSpc>
                          <a:spcPct val="100000"/>
                        </a:lnSpc>
                        <a:spcBef>
                          <a:spcPct val="0"/>
                        </a:spcBef>
                        <a:spcAft>
                          <a:spcPct val="0"/>
                        </a:spcAft>
                        <a:buClrTx/>
                        <a:buSzTx/>
                        <a:buFontTx/>
                        <a:buAutoNum type="arabicPeriod"/>
                        <a:tabLst/>
                      </a:pPr>
                      <a:r>
                        <a:rPr kumimoji="0" lang="zh-CN" altLang="en-US" sz="1400" b="0" i="1" u="none" strike="noStrike" cap="none" normalizeH="0" baseline="0">
                          <a:ln>
                            <a:noFill/>
                          </a:ln>
                          <a:solidFill>
                            <a:srgbClr val="FF0000"/>
                          </a:solidFill>
                          <a:effectLst/>
                          <a:latin typeface="黑体" pitchFamily="49" charset="-122"/>
                          <a:ea typeface="黑体" pitchFamily="49" charset="-122"/>
                          <a:cs typeface="Times New Roman" pitchFamily="18" charset="0"/>
                        </a:rPr>
                        <a:t>本工程按</a:t>
                      </a:r>
                      <a:r>
                        <a:rPr kumimoji="0" lang="en-US" altLang="zh-CN" sz="1400" b="0" i="1" u="none" strike="noStrike" cap="none" normalizeH="0" baseline="0">
                          <a:ln>
                            <a:noFill/>
                          </a:ln>
                          <a:solidFill>
                            <a:srgbClr val="FF0000"/>
                          </a:solidFill>
                          <a:effectLst/>
                          <a:latin typeface="黑体" pitchFamily="49" charset="-122"/>
                          <a:ea typeface="黑体" pitchFamily="49" charset="-122"/>
                          <a:cs typeface="Times New Roman" pitchFamily="18" charset="0"/>
                        </a:rPr>
                        <a:t>8</a:t>
                      </a:r>
                      <a:r>
                        <a:rPr kumimoji="0" lang="zh-CN" altLang="en-US" sz="1400" b="0" i="1" u="none" strike="noStrike" cap="none" normalizeH="0" baseline="0">
                          <a:ln>
                            <a:noFill/>
                          </a:ln>
                          <a:solidFill>
                            <a:srgbClr val="FF0000"/>
                          </a:solidFill>
                          <a:effectLst/>
                          <a:latin typeface="黑体" pitchFamily="49" charset="-122"/>
                          <a:ea typeface="黑体" pitchFamily="49" charset="-122"/>
                          <a:cs typeface="Times New Roman" pitchFamily="18" charset="0"/>
                        </a:rPr>
                        <a:t>度抗震设防烈度设计，施工时应该按设计图纸、规范、图集中相对较高的构造标准进行施工</a:t>
                      </a:r>
                      <a:r>
                        <a:rPr kumimoji="0" lang="zh-CN" altLang="en-US" sz="1400" b="0" i="1" u="none" strike="noStrike" cap="none" normalizeH="0" baseline="0">
                          <a:ln>
                            <a:noFill/>
                          </a:ln>
                          <a:solidFill>
                            <a:srgbClr val="0066FF"/>
                          </a:solidFill>
                          <a:effectLst/>
                          <a:latin typeface="黑体" pitchFamily="49" charset="-122"/>
                          <a:ea typeface="黑体" pitchFamily="49" charset="-122"/>
                          <a:cs typeface="Times New Roman" pitchFamily="18" charset="0"/>
                        </a:rPr>
                        <a:t>。</a:t>
                      </a:r>
                    </a:p>
                    <a:p>
                      <a:pPr marL="0" marR="0" lvl="0" indent="266700" algn="l" defTabSz="914400" rtl="0" eaLnBrk="0" fontAlgn="base" latinLnBrk="0" hangingPunct="0">
                        <a:lnSpc>
                          <a:spcPct val="100000"/>
                        </a:lnSpc>
                        <a:spcBef>
                          <a:spcPct val="0"/>
                        </a:spcBef>
                        <a:spcAft>
                          <a:spcPct val="0"/>
                        </a:spcAft>
                        <a:buClrTx/>
                        <a:buSzTx/>
                        <a:buFontTx/>
                        <a:buAutoNum type="arabicPeriod"/>
                        <a:tabLst/>
                      </a:pPr>
                      <a:r>
                        <a:rPr kumimoji="0" lang="zh-CN" altLang="en-US"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纵向受力钢筋的连接形式：</a:t>
                      </a:r>
                      <a:r>
                        <a:rPr kumimoji="0" lang="en-US" altLang="zh-CN"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d≥18mm</a:t>
                      </a:r>
                      <a:r>
                        <a:rPr kumimoji="0" lang="zh-CN" altLang="en-US"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的钢筋应该按照常规方式采用机械连接接头形式。</a:t>
                      </a:r>
                    </a:p>
                    <a:p>
                      <a:pPr marL="0" marR="0" lvl="0" indent="266700" algn="l" defTabSz="914400" rtl="0" eaLnBrk="0" fontAlgn="base" latinLnBrk="0" hangingPunct="0">
                        <a:lnSpc>
                          <a:spcPct val="100000"/>
                        </a:lnSpc>
                        <a:spcBef>
                          <a:spcPct val="0"/>
                        </a:spcBef>
                        <a:spcAft>
                          <a:spcPct val="0"/>
                        </a:spcAft>
                        <a:buClrTx/>
                        <a:buSzTx/>
                        <a:buFontTx/>
                        <a:buAutoNum type="arabicPeriod"/>
                        <a:tabLst/>
                      </a:pPr>
                      <a:r>
                        <a:rPr kumimoji="0" lang="zh-CN" altLang="en-US" sz="1400" b="0" i="1" u="none" strike="noStrike" cap="none" normalizeH="0" baseline="0">
                          <a:ln>
                            <a:noFill/>
                          </a:ln>
                          <a:solidFill>
                            <a:srgbClr val="FF0000"/>
                          </a:solidFill>
                          <a:effectLst/>
                          <a:latin typeface="黑体" pitchFamily="49" charset="-122"/>
                          <a:ea typeface="黑体" pitchFamily="49" charset="-122"/>
                          <a:cs typeface="Times New Roman" pitchFamily="18" charset="0"/>
                        </a:rPr>
                        <a:t>二次结构墙体的拉结筋、构造柱、圈梁钢筋为保证预留位置的准确，采用后植筋方式。</a:t>
                      </a:r>
                    </a:p>
                    <a:p>
                      <a:pPr marL="0" marR="0" lvl="0" indent="266700" algn="l" defTabSz="914400" rtl="0" eaLnBrk="0" fontAlgn="base" latinLnBrk="0" hangingPunct="0">
                        <a:lnSpc>
                          <a:spcPct val="100000"/>
                        </a:lnSpc>
                        <a:spcBef>
                          <a:spcPct val="0"/>
                        </a:spcBef>
                        <a:spcAft>
                          <a:spcPct val="0"/>
                        </a:spcAft>
                        <a:buClrTx/>
                        <a:buSzTx/>
                        <a:buFontTx/>
                        <a:buAutoNum type="arabicPeriod"/>
                        <a:tabLst/>
                      </a:pPr>
                      <a:r>
                        <a:rPr kumimoji="0" lang="zh-CN" altLang="en-US"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地下室墙体及地上有防水要求的墙体模板支设时采用对拉螺杆固定，螺杆中间应加焊止水片。</a:t>
                      </a:r>
                    </a:p>
                    <a:p>
                      <a:pPr marL="0" marR="0" lvl="0" indent="266700" algn="l" defTabSz="914400" rtl="0" eaLnBrk="0" fontAlgn="base" latinLnBrk="0" hangingPunct="0">
                        <a:lnSpc>
                          <a:spcPct val="100000"/>
                        </a:lnSpc>
                        <a:spcBef>
                          <a:spcPct val="0"/>
                        </a:spcBef>
                        <a:spcAft>
                          <a:spcPct val="0"/>
                        </a:spcAft>
                        <a:buClrTx/>
                        <a:buSzTx/>
                        <a:buFontTx/>
                        <a:buAutoNum type="arabicPeriod"/>
                        <a:tabLst/>
                      </a:pPr>
                      <a:r>
                        <a:rPr kumimoji="0" lang="zh-CN" altLang="en-US"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地下室底板双层钢筋网片间采用</a:t>
                      </a:r>
                      <a:r>
                        <a:rPr kumimoji="0" lang="en-US" altLang="zh-CN"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Φ22</a:t>
                      </a:r>
                      <a:r>
                        <a:rPr kumimoji="0" lang="zh-CN" altLang="en-US"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门字型支撑钢筋，间距</a:t>
                      </a:r>
                      <a:r>
                        <a:rPr kumimoji="0" lang="en-US" altLang="zh-CN"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1*1M</a:t>
                      </a:r>
                      <a:r>
                        <a:rPr kumimoji="0" lang="zh-CN" altLang="en-US"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梅花形布置，所有梁双排钢筋之间采用</a:t>
                      </a:r>
                      <a:r>
                        <a:rPr kumimoji="0" lang="en-US" altLang="zh-CN"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Φ25</a:t>
                      </a:r>
                      <a:r>
                        <a:rPr kumimoji="0" lang="zh-CN" altLang="en-US"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钢筋间距</a:t>
                      </a:r>
                      <a:r>
                        <a:rPr kumimoji="0" lang="en-US" altLang="zh-CN"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2000</a:t>
                      </a:r>
                      <a:r>
                        <a:rPr kumimoji="0" lang="zh-CN" altLang="en-US"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作垫铁，以保证双排钢筋间距。 </a:t>
                      </a:r>
                    </a:p>
                    <a:p>
                      <a:pPr marL="0" marR="0" lvl="0" indent="266700" algn="l" defTabSz="914400" rtl="0" eaLnBrk="0" fontAlgn="base" latinLnBrk="0" hangingPunct="0">
                        <a:lnSpc>
                          <a:spcPct val="100000"/>
                        </a:lnSpc>
                        <a:spcBef>
                          <a:spcPct val="0"/>
                        </a:spcBef>
                        <a:spcAft>
                          <a:spcPct val="0"/>
                        </a:spcAft>
                        <a:buClrTx/>
                        <a:buSzTx/>
                        <a:buFontTx/>
                        <a:buAutoNum type="arabicPeriod"/>
                        <a:tabLst/>
                      </a:pPr>
                      <a:r>
                        <a:rPr kumimoji="0" lang="zh-CN" altLang="en-US"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除图纸有设计外</a:t>
                      </a:r>
                      <a:r>
                        <a:rPr kumimoji="0" lang="en-US" altLang="zh-CN"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a:t>
                      </a:r>
                      <a:r>
                        <a:rPr kumimoji="0" lang="zh-CN" altLang="en-US"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地下室底板后浇带及外墙导墙、有防水要求的墙体施工缝处，均设置钢板止水带或橡胶止水条。</a:t>
                      </a:r>
                    </a:p>
                    <a:p>
                      <a:pPr marL="0" marR="0" lvl="0" indent="266700" algn="l" defTabSz="914400" rtl="0" eaLnBrk="0" fontAlgn="base" latinLnBrk="0" hangingPunct="0">
                        <a:lnSpc>
                          <a:spcPct val="100000"/>
                        </a:lnSpc>
                        <a:spcBef>
                          <a:spcPct val="0"/>
                        </a:spcBef>
                        <a:spcAft>
                          <a:spcPct val="0"/>
                        </a:spcAft>
                        <a:buClrTx/>
                        <a:buSzTx/>
                        <a:buFontTx/>
                        <a:buAutoNum type="arabicPeriod"/>
                        <a:tabLst/>
                      </a:pPr>
                      <a:r>
                        <a:rPr kumimoji="0" lang="zh-CN" altLang="en-US" sz="1400" b="0" i="1" u="none" strike="noStrike" cap="none" normalizeH="0" baseline="0">
                          <a:ln>
                            <a:noFill/>
                          </a:ln>
                          <a:solidFill>
                            <a:srgbClr val="FF0000"/>
                          </a:solidFill>
                          <a:effectLst/>
                          <a:latin typeface="黑体" pitchFamily="49" charset="-122"/>
                          <a:ea typeface="黑体" pitchFamily="49" charset="-122"/>
                          <a:cs typeface="Times New Roman" pitchFamily="18" charset="0"/>
                        </a:rPr>
                        <a:t>因奥运会影响，工程主体施工已拖延至冬季施工时间，施工方应编制专项的冬期施工方案，并按冬期施工方案组织施工。</a:t>
                      </a:r>
                    </a:p>
                    <a:p>
                      <a:pPr marL="0" marR="0" lvl="0" indent="266700" algn="l" defTabSz="914400" rtl="0" eaLnBrk="0" fontAlgn="base" latinLnBrk="0" hangingPunct="0">
                        <a:lnSpc>
                          <a:spcPct val="100000"/>
                        </a:lnSpc>
                        <a:spcBef>
                          <a:spcPct val="0"/>
                        </a:spcBef>
                        <a:spcAft>
                          <a:spcPct val="0"/>
                        </a:spcAft>
                        <a:buClrTx/>
                        <a:buSzTx/>
                        <a:buFontTx/>
                        <a:buAutoNum type="arabicPeriod"/>
                        <a:tabLst/>
                      </a:pPr>
                      <a:r>
                        <a:rPr kumimoji="0" lang="zh-CN" altLang="en-US" sz="1400" b="0" i="1" u="none" strike="noStrike" cap="none" normalizeH="0" baseline="0">
                          <a:ln>
                            <a:noFill/>
                          </a:ln>
                          <a:solidFill>
                            <a:srgbClr val="FF0000"/>
                          </a:solidFill>
                          <a:effectLst/>
                          <a:latin typeface="黑体" pitchFamily="49" charset="-122"/>
                          <a:ea typeface="黑体" pitchFamily="49" charset="-122"/>
                          <a:cs typeface="Times New Roman" pitchFamily="18" charset="0"/>
                        </a:rPr>
                        <a:t>所有有保温要求的外墙均先增加一道水泥抗裂砂浆抹灰层后再粘贴保温板</a:t>
                      </a:r>
                      <a:r>
                        <a:rPr kumimoji="0" lang="zh-CN" altLang="en-US" sz="1400" b="0" i="0" u="none" strike="noStrike" cap="none" normalizeH="0" baseline="0">
                          <a:ln>
                            <a:noFill/>
                          </a:ln>
                          <a:solidFill>
                            <a:srgbClr val="0066FF"/>
                          </a:solidFill>
                          <a:effectLst/>
                          <a:latin typeface="黑体" pitchFamily="49" charset="-122"/>
                          <a:ea typeface="黑体" pitchFamily="49" charset="-122"/>
                          <a:cs typeface="Times New Roman" pitchFamily="18" charset="0"/>
                        </a:rPr>
                        <a:t>。</a:t>
                      </a:r>
                    </a:p>
                    <a:p>
                      <a:pPr marL="0" marR="0" lvl="0" indent="266700" algn="l" defTabSz="914400" rtl="0" eaLnBrk="0" fontAlgn="base" latinLnBrk="0" hangingPunct="0">
                        <a:lnSpc>
                          <a:spcPct val="100000"/>
                        </a:lnSpc>
                        <a:spcBef>
                          <a:spcPct val="0"/>
                        </a:spcBef>
                        <a:spcAft>
                          <a:spcPct val="0"/>
                        </a:spcAft>
                        <a:buClrTx/>
                        <a:buSzTx/>
                        <a:buFontTx/>
                        <a:buAutoNum type="arabicPeriod"/>
                        <a:tabLst/>
                      </a:pPr>
                      <a:r>
                        <a:rPr kumimoji="0" lang="en-US" altLang="zh-CN"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CFG</a:t>
                      </a:r>
                      <a:r>
                        <a:rPr kumimoji="0" lang="zh-CN" altLang="en-US" sz="1400" b="0" i="0" u="none" strike="noStrike" cap="none" normalizeH="0" baseline="0">
                          <a:ln>
                            <a:noFill/>
                          </a:ln>
                          <a:solidFill>
                            <a:schemeClr val="tx1"/>
                          </a:solidFill>
                          <a:effectLst/>
                          <a:latin typeface="黑体" pitchFamily="49" charset="-122"/>
                          <a:ea typeface="黑体" pitchFamily="49" charset="-122"/>
                          <a:cs typeface="Times New Roman" pitchFamily="18" charset="0"/>
                        </a:rPr>
                        <a:t>桩、钢结构、网架、屋面玻璃顶棚、外墙干挂、幕墙等由施工单位二次设计后报设计院审批。</a:t>
                      </a:r>
                    </a:p>
                    <a:p>
                      <a:pPr marL="0" marR="0" lvl="0" indent="266700" algn="l" defTabSz="914400" rtl="0" eaLnBrk="0" fontAlgn="base" latinLnBrk="0" hangingPunct="0">
                        <a:lnSpc>
                          <a:spcPct val="100000"/>
                        </a:lnSpc>
                        <a:spcBef>
                          <a:spcPct val="0"/>
                        </a:spcBef>
                        <a:spcAft>
                          <a:spcPct val="0"/>
                        </a:spcAft>
                        <a:buClrTx/>
                        <a:buSzTx/>
                        <a:buFontTx/>
                        <a:buAutoNum type="arabicPeriod"/>
                        <a:tabLst/>
                      </a:pPr>
                      <a:r>
                        <a:rPr kumimoji="0" lang="zh-CN" altLang="en-US" sz="1400" b="0" i="1" u="none" strike="noStrike" cap="none" normalizeH="0" baseline="0">
                          <a:ln>
                            <a:noFill/>
                          </a:ln>
                          <a:solidFill>
                            <a:srgbClr val="FF0000"/>
                          </a:solidFill>
                          <a:effectLst/>
                          <a:latin typeface="黑体" pitchFamily="49" charset="-122"/>
                          <a:ea typeface="黑体" pitchFamily="49" charset="-122"/>
                          <a:cs typeface="Times New Roman" pitchFamily="18" charset="0"/>
                        </a:rPr>
                        <a:t>本工程所有内墙涂料选用图集做法中没有腻子的，需要增设腻子二遍后做涂料</a:t>
                      </a:r>
                      <a:r>
                        <a:rPr kumimoji="0" lang="zh-CN" altLang="en-US" sz="1400" b="0" i="0" u="none" strike="noStrike" cap="none" normalizeH="0" baseline="0">
                          <a:ln>
                            <a:noFill/>
                          </a:ln>
                          <a:solidFill>
                            <a:srgbClr val="0066FF"/>
                          </a:solidFill>
                          <a:effectLst/>
                          <a:latin typeface="黑体" pitchFamily="49" charset="-122"/>
                          <a:ea typeface="黑体" pitchFamily="49" charset="-122"/>
                          <a:cs typeface="Times New Roman" pitchFamily="18" charset="0"/>
                        </a:rPr>
                        <a:t>。</a:t>
                      </a:r>
                    </a:p>
                  </a:txBody>
                  <a:tcPr marL="90167" marR="90167" marT="45084" marB="45084"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extLst>
                  <a:ext uri="{0D108BD9-81ED-4DB2-BD59-A6C34878D82A}">
                    <a16:rowId xmlns:a16="http://schemas.microsoft.com/office/drawing/2014/main" val="10004"/>
                  </a:ext>
                </a:extLst>
              </a:tr>
              <a:tr h="312632">
                <a:tc row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宋体" pitchFamily="2" charset="-122"/>
                          <a:ea typeface="宋体" pitchFamily="2" charset="-122"/>
                          <a:cs typeface="Times New Roman" pitchFamily="18" charset="0"/>
                        </a:rPr>
                        <a:t>签字栏</a:t>
                      </a:r>
                      <a:endParaRPr kumimoji="0" lang="zh-CN" altLang="en-US" sz="14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marL="90167" marR="90167" marT="45084" marB="45084" anchor="ct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宋体" pitchFamily="2" charset="-122"/>
                          <a:ea typeface="宋体" pitchFamily="2" charset="-122"/>
                          <a:cs typeface="Times New Roman" pitchFamily="18" charset="0"/>
                        </a:rPr>
                        <a:t>建设单位</a:t>
                      </a:r>
                      <a:r>
                        <a:rPr kumimoji="0" lang="en-US" altLang="zh-CN" sz="1400" b="0" i="0" u="none" strike="noStrike" cap="none" normalizeH="0" baseline="0">
                          <a:ln>
                            <a:noFill/>
                          </a:ln>
                          <a:solidFill>
                            <a:schemeClr val="tx1"/>
                          </a:solidFill>
                          <a:effectLst/>
                          <a:latin typeface="宋体" pitchFamily="2" charset="-122"/>
                          <a:ea typeface="宋体" pitchFamily="2" charset="-122"/>
                          <a:cs typeface="Times New Roman" pitchFamily="18" charset="0"/>
                        </a:rPr>
                        <a:t>(</a:t>
                      </a:r>
                      <a:r>
                        <a:rPr kumimoji="0" lang="zh-CN" altLang="en-US" sz="1400" b="0" i="0" u="none" strike="noStrike" cap="none" normalizeH="0" baseline="0">
                          <a:ln>
                            <a:noFill/>
                          </a:ln>
                          <a:solidFill>
                            <a:schemeClr val="tx1"/>
                          </a:solidFill>
                          <a:effectLst/>
                          <a:latin typeface="宋体" pitchFamily="2" charset="-122"/>
                          <a:ea typeface="宋体" pitchFamily="2" charset="-122"/>
                          <a:cs typeface="Times New Roman" pitchFamily="18" charset="0"/>
                        </a:rPr>
                        <a:t>管理公司</a:t>
                      </a:r>
                      <a:r>
                        <a:rPr kumimoji="0" lang="en-US" altLang="zh-CN" sz="1400" b="0" i="0" u="none" strike="noStrike" cap="none" normalizeH="0" baseline="0">
                          <a:ln>
                            <a:noFill/>
                          </a:ln>
                          <a:solidFill>
                            <a:schemeClr val="tx1"/>
                          </a:solidFill>
                          <a:effectLst/>
                          <a:latin typeface="宋体" pitchFamily="2" charset="-122"/>
                          <a:ea typeface="宋体" pitchFamily="2" charset="-122"/>
                          <a:cs typeface="Times New Roman" pitchFamily="18" charset="0"/>
                        </a:rPr>
                        <a:t>)</a:t>
                      </a:r>
                      <a:endParaRPr kumimoji="0" lang="en-US" altLang="zh-CN" sz="14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marL="90167" marR="90167" marT="45084" marB="45084"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宋体" pitchFamily="2" charset="-122"/>
                          <a:ea typeface="宋体" pitchFamily="2" charset="-122"/>
                          <a:cs typeface="Times New Roman" pitchFamily="18" charset="0"/>
                        </a:rPr>
                        <a:t>监理单位</a:t>
                      </a:r>
                      <a:endParaRPr kumimoji="0" lang="zh-CN" altLang="en-US" sz="14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marL="102240" marR="102240" marT="51121" marB="511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宋体" pitchFamily="2" charset="-122"/>
                          <a:ea typeface="宋体" pitchFamily="2" charset="-122"/>
                          <a:cs typeface="Times New Roman" pitchFamily="18" charset="0"/>
                        </a:rPr>
                        <a:t>设计单位</a:t>
                      </a:r>
                      <a:endParaRPr kumimoji="0" lang="zh-CN" altLang="en-US" sz="14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marL="102240" marR="102240" marT="51121" marB="51121"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a:ln>
                            <a:noFill/>
                          </a:ln>
                          <a:solidFill>
                            <a:schemeClr val="tx1"/>
                          </a:solidFill>
                          <a:effectLst/>
                          <a:latin typeface="宋体" pitchFamily="2" charset="-122"/>
                          <a:ea typeface="宋体" pitchFamily="2" charset="-122"/>
                          <a:cs typeface="Times New Roman" pitchFamily="18" charset="0"/>
                        </a:rPr>
                        <a:t>施工单位</a:t>
                      </a:r>
                      <a:endParaRPr kumimoji="0" lang="zh-CN" altLang="en-US" sz="1400" b="0" i="0" u="none" strike="noStrike" cap="none" normalizeH="0" baseline="0">
                        <a:ln>
                          <a:noFill/>
                        </a:ln>
                        <a:solidFill>
                          <a:schemeClr val="tx1"/>
                        </a:solidFill>
                        <a:effectLst/>
                        <a:latin typeface="Arial" charset="0"/>
                        <a:ea typeface="宋体" pitchFamily="2" charset="-122"/>
                        <a:cs typeface="Times New Roman" pitchFamily="18" charset="0"/>
                      </a:endParaRPr>
                    </a:p>
                  </a:txBody>
                  <a:tcPr marL="102240" marR="102240" marT="51121" marB="51121" anchor="ct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12632">
                <a:tc vMerge="1">
                  <a:txBody>
                    <a:bodyPr/>
                    <a:lstStyle/>
                    <a:p>
                      <a:endParaRPr lang="zh-CN" altLang="en-US"/>
                    </a:p>
                  </a:txBody>
                  <a:tcPr/>
                </a:tc>
                <a:tc gridSpan="2">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zh-CN" altLang="en-US" sz="1400" b="0" i="0" u="none" strike="noStrike" cap="none" normalizeH="0" baseline="0">
                        <a:ln>
                          <a:noFill/>
                        </a:ln>
                        <a:solidFill>
                          <a:schemeClr val="tx1"/>
                        </a:solidFill>
                        <a:effectLst/>
                        <a:latin typeface="Tahoma" pitchFamily="34" charset="0"/>
                        <a:ea typeface="宋体" pitchFamily="2" charset="-122"/>
                      </a:endParaRPr>
                    </a:p>
                  </a:txBody>
                  <a:tcPr marL="90167" marR="90167" marT="45084" marB="45084"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zh-CN" altLang="en-US" sz="1400" b="0" i="0" u="none" strike="noStrike" cap="none" normalizeH="0" baseline="0">
                        <a:ln>
                          <a:noFill/>
                        </a:ln>
                        <a:solidFill>
                          <a:schemeClr val="tx1"/>
                        </a:solidFill>
                        <a:effectLst/>
                        <a:latin typeface="Tahoma" pitchFamily="34" charset="0"/>
                        <a:ea typeface="宋体" pitchFamily="2" charset="-122"/>
                      </a:endParaRPr>
                    </a:p>
                  </a:txBody>
                  <a:tcPr marL="102240" marR="102240" marT="51121" marB="511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zh-CN" altLang="en-US" sz="1400" b="0" i="0" u="none" strike="noStrike" cap="none" normalizeH="0" baseline="0">
                        <a:ln>
                          <a:noFill/>
                        </a:ln>
                        <a:solidFill>
                          <a:schemeClr val="tx1"/>
                        </a:solidFill>
                        <a:effectLst/>
                        <a:latin typeface="Tahoma" pitchFamily="34" charset="0"/>
                        <a:ea typeface="宋体" pitchFamily="2" charset="-122"/>
                      </a:endParaRPr>
                    </a:p>
                  </a:txBody>
                  <a:tcPr marL="102240" marR="102240" marT="51121" marB="511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zh-CN" altLang="en-US" sz="1400" b="0" i="0" u="none" strike="noStrike" cap="none" normalizeH="0" baseline="0">
                        <a:ln>
                          <a:noFill/>
                        </a:ln>
                        <a:solidFill>
                          <a:schemeClr val="tx1"/>
                        </a:solidFill>
                        <a:effectLst/>
                        <a:latin typeface="Tahoma" pitchFamily="34" charset="0"/>
                        <a:ea typeface="宋体" pitchFamily="2" charset="-122"/>
                      </a:endParaRPr>
                    </a:p>
                  </a:txBody>
                  <a:tcPr marL="102240" marR="102240" marT="51121" marB="5112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folHlink"/>
                        </a:buClr>
                        <a:buSzPct val="60000"/>
                        <a:buFont typeface="Wingdings" pitchFamily="2" charset="2"/>
                        <a:buNone/>
                        <a:tabLst/>
                      </a:pPr>
                      <a:endParaRPr kumimoji="0" lang="zh-CN" altLang="en-US" sz="1400" b="0" i="0" u="none" strike="noStrike" cap="none" normalizeH="0" baseline="0" dirty="0">
                        <a:ln>
                          <a:noFill/>
                        </a:ln>
                        <a:solidFill>
                          <a:schemeClr val="tx1"/>
                        </a:solidFill>
                        <a:effectLst/>
                        <a:latin typeface="Tahoma" pitchFamily="34" charset="0"/>
                        <a:ea typeface="宋体" pitchFamily="2" charset="-122"/>
                      </a:endParaRPr>
                    </a:p>
                  </a:txBody>
                  <a:tcPr marL="102240" marR="102240" marT="51121" marB="51121"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0250095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Text Box 9">
            <a:extLst>
              <a:ext uri="{FF2B5EF4-FFF2-40B4-BE49-F238E27FC236}">
                <a16:creationId xmlns:a16="http://schemas.microsoft.com/office/drawing/2014/main" id="{DE893BE2-7887-4AC0-8457-3A28B67418C5}"/>
              </a:ext>
            </a:extLst>
          </p:cNvPr>
          <p:cNvSpPr txBox="1">
            <a:spLocks noChangeArrowheads="1"/>
          </p:cNvSpPr>
          <p:nvPr/>
        </p:nvSpPr>
        <p:spPr bwMode="gray">
          <a:xfrm>
            <a:off x="1736791" y="1765394"/>
            <a:ext cx="7864009" cy="1292662"/>
          </a:xfrm>
          <a:prstGeom prst="rect">
            <a:avLst/>
          </a:prstGeom>
          <a:noFill/>
          <a:ln w="9525" algn="ctr">
            <a:noFill/>
            <a:miter lim="800000"/>
            <a:headEnd/>
            <a:tailEnd/>
          </a:ln>
        </p:spPr>
        <p:txBody>
          <a:bodyPr>
            <a:spAutoFit/>
          </a:bodyPr>
          <a:lstStyle/>
          <a:p>
            <a:pPr eaLnBrk="1" hangingPunct="1">
              <a:defRPr/>
            </a:pPr>
            <a:r>
              <a:rPr lang="zh-CN" altLang="en-US" sz="2400" b="1" dirty="0">
                <a:latin typeface="+mn-ea"/>
                <a:ea typeface="+mn-ea"/>
              </a:rPr>
              <a:t>案例：</a:t>
            </a:r>
            <a:r>
              <a:rPr lang="zh-CN" altLang="en-US" sz="2400" b="1" dirty="0">
                <a:ln w="11430"/>
                <a:solidFill>
                  <a:srgbClr val="FF0000"/>
                </a:solidFill>
                <a:effectLst>
                  <a:outerShdw blurRad="50800" dist="39000" dir="5460000" algn="tl">
                    <a:srgbClr val="000000">
                      <a:alpha val="38000"/>
                    </a:srgbClr>
                  </a:outerShdw>
                </a:effectLst>
                <a:latin typeface="+mn-ea"/>
                <a:ea typeface="+mn-ea"/>
              </a:rPr>
              <a:t>电缆线路优化</a:t>
            </a:r>
            <a:endParaRPr lang="en-US" altLang="zh-CN" sz="2400" b="1" dirty="0">
              <a:ln w="11430"/>
              <a:solidFill>
                <a:srgbClr val="FF0000"/>
              </a:solidFill>
              <a:effectLst>
                <a:outerShdw blurRad="50800" dist="39000" dir="5460000" algn="tl">
                  <a:srgbClr val="000000">
                    <a:alpha val="38000"/>
                  </a:srgbClr>
                </a:outerShdw>
              </a:effectLst>
              <a:latin typeface="+mn-ea"/>
              <a:ea typeface="+mn-ea"/>
            </a:endParaRPr>
          </a:p>
          <a:p>
            <a:pPr eaLnBrk="1" hangingPunct="1">
              <a:defRPr/>
            </a:pPr>
            <a:r>
              <a:rPr lang="zh-CN" altLang="en-US" b="0" dirty="0">
                <a:latin typeface="+mn-ea"/>
                <a:ea typeface="+mn-ea"/>
              </a:rPr>
              <a:t>    项目部为化解电缆报价时大幅降量风险，在排布综合管线图时，利用三局总包优势，降低电影院内走廊</a:t>
            </a:r>
            <a:r>
              <a:rPr lang="en-US" altLang="zh-CN" b="0" dirty="0">
                <a:latin typeface="+mn-ea"/>
                <a:ea typeface="+mn-ea"/>
              </a:rPr>
              <a:t>4</a:t>
            </a:r>
            <a:r>
              <a:rPr lang="zh-CN" altLang="en-US" b="0" dirty="0">
                <a:latin typeface="+mn-ea"/>
                <a:ea typeface="+mn-ea"/>
              </a:rPr>
              <a:t>道次梁（高度为</a:t>
            </a:r>
            <a:r>
              <a:rPr lang="en-US" altLang="zh-CN" b="0" dirty="0">
                <a:latin typeface="+mn-ea"/>
                <a:ea typeface="+mn-ea"/>
              </a:rPr>
              <a:t>450mm</a:t>
            </a:r>
            <a:r>
              <a:rPr lang="zh-CN" altLang="en-US" b="0" dirty="0">
                <a:latin typeface="+mn-ea"/>
                <a:ea typeface="+mn-ea"/>
              </a:rPr>
              <a:t>降至</a:t>
            </a:r>
            <a:r>
              <a:rPr lang="en-US" altLang="zh-CN" b="0" dirty="0">
                <a:latin typeface="+mn-ea"/>
                <a:ea typeface="+mn-ea"/>
              </a:rPr>
              <a:t>300mm</a:t>
            </a:r>
            <a:r>
              <a:rPr lang="zh-CN" altLang="en-US" b="0" dirty="0">
                <a:latin typeface="+mn-ea"/>
                <a:ea typeface="+mn-ea"/>
              </a:rPr>
              <a:t>），优化了发电机房供电线路，节约电缆</a:t>
            </a:r>
            <a:r>
              <a:rPr lang="en-US" altLang="zh-CN" b="0" dirty="0">
                <a:latin typeface="+mn-ea"/>
                <a:ea typeface="+mn-ea"/>
              </a:rPr>
              <a:t>15835</a:t>
            </a:r>
            <a:r>
              <a:rPr lang="zh-CN" altLang="en-US" b="0" dirty="0">
                <a:latin typeface="+mn-ea"/>
                <a:ea typeface="+mn-ea"/>
              </a:rPr>
              <a:t>米，降低成本</a:t>
            </a:r>
            <a:r>
              <a:rPr lang="en-US" altLang="zh-CN" b="0" dirty="0">
                <a:latin typeface="+mn-ea"/>
                <a:ea typeface="+mn-ea"/>
              </a:rPr>
              <a:t>943</a:t>
            </a:r>
            <a:r>
              <a:rPr lang="zh-CN" altLang="en-US" b="0" dirty="0">
                <a:latin typeface="+mn-ea"/>
                <a:ea typeface="+mn-ea"/>
              </a:rPr>
              <a:t>万元。</a:t>
            </a:r>
          </a:p>
        </p:txBody>
      </p:sp>
      <p:cxnSp>
        <p:nvCxnSpPr>
          <p:cNvPr id="8" name="直接连接符 5">
            <a:extLst>
              <a:ext uri="{FF2B5EF4-FFF2-40B4-BE49-F238E27FC236}">
                <a16:creationId xmlns:a16="http://schemas.microsoft.com/office/drawing/2014/main" id="{0C01B943-061C-4289-9872-E2FE10B3BC7D}"/>
              </a:ext>
            </a:extLst>
          </p:cNvPr>
          <p:cNvCxnSpPr>
            <a:cxnSpLocks noChangeShapeType="1"/>
          </p:cNvCxnSpPr>
          <p:nvPr/>
        </p:nvCxnSpPr>
        <p:spPr bwMode="auto">
          <a:xfrm flipV="1">
            <a:off x="6591009" y="618267"/>
            <a:ext cx="393700" cy="508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a14:hiddenLine>
            </a:ext>
          </a:extLst>
        </p:spPr>
      </p:cxnSp>
      <p:sp>
        <p:nvSpPr>
          <p:cNvPr id="9" name="矩形 8">
            <a:extLst>
              <a:ext uri="{FF2B5EF4-FFF2-40B4-BE49-F238E27FC236}">
                <a16:creationId xmlns:a16="http://schemas.microsoft.com/office/drawing/2014/main" id="{09AC9A9A-4BF1-4E3B-BC4A-A808B74B130A}"/>
              </a:ext>
            </a:extLst>
          </p:cNvPr>
          <p:cNvSpPr/>
          <p:nvPr/>
        </p:nvSpPr>
        <p:spPr>
          <a:xfrm>
            <a:off x="2630962" y="912252"/>
            <a:ext cx="5565947"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zh-CN" altLang="en-US" sz="3200" dirty="0">
                <a:ln w="11430"/>
                <a:solidFill>
                  <a:srgbClr val="FF0000"/>
                </a:solidFill>
                <a:effectLst>
                  <a:outerShdw blurRad="50800" dist="39000" dir="5460000" algn="tl">
                    <a:srgbClr val="000000">
                      <a:alpha val="38000"/>
                    </a:srgbClr>
                  </a:outerShdw>
                </a:effectLst>
                <a:latin typeface="Arial" charset="0"/>
                <a:ea typeface="宋体" charset="-122"/>
              </a:rPr>
              <a:t>利用</a:t>
            </a:r>
            <a:r>
              <a:rPr lang="en-US" altLang="zh-CN" sz="3200" dirty="0">
                <a:ln w="11430"/>
                <a:solidFill>
                  <a:srgbClr val="FF0000"/>
                </a:solidFill>
                <a:effectLst>
                  <a:outerShdw blurRad="50800" dist="39000" dir="5460000" algn="tl">
                    <a:srgbClr val="000000">
                      <a:alpha val="38000"/>
                    </a:srgbClr>
                  </a:outerShdw>
                </a:effectLst>
                <a:latin typeface="Arial" charset="0"/>
                <a:ea typeface="宋体" charset="-122"/>
              </a:rPr>
              <a:t>CSD</a:t>
            </a:r>
            <a:r>
              <a:rPr lang="zh-CN" altLang="en-US" sz="3200" dirty="0">
                <a:ln w="11430"/>
                <a:solidFill>
                  <a:srgbClr val="FF0000"/>
                </a:solidFill>
                <a:effectLst>
                  <a:outerShdw blurRad="50800" dist="39000" dir="5460000" algn="tl">
                    <a:srgbClr val="000000">
                      <a:alpha val="38000"/>
                    </a:srgbClr>
                  </a:outerShdw>
                </a:effectLst>
                <a:latin typeface="Arial" charset="0"/>
                <a:ea typeface="宋体" charset="-122"/>
              </a:rPr>
              <a:t>综合管线图优化路线</a:t>
            </a:r>
          </a:p>
        </p:txBody>
      </p:sp>
      <p:pic>
        <p:nvPicPr>
          <p:cNvPr id="11" name="Picture 3" descr="C:\Documents and Settings\Administrator\Application Data\Tencent\Users\872043958\QQ\WinTemp\RichOle\`$T)ESE_7C1MOL(C@H40I}C.jpg">
            <a:extLst>
              <a:ext uri="{FF2B5EF4-FFF2-40B4-BE49-F238E27FC236}">
                <a16:creationId xmlns:a16="http://schemas.microsoft.com/office/drawing/2014/main" id="{15387C48-BA5E-4CB6-BDF8-6CD6A669AB9A}"/>
              </a:ext>
            </a:extLst>
          </p:cNvPr>
          <p:cNvPicPr>
            <a:picLocks noChangeAspect="1" noChangeArrowheads="1"/>
          </p:cNvPicPr>
          <p:nvPr/>
        </p:nvPicPr>
        <p:blipFill>
          <a:blip r:embed="rId5" cstate="print"/>
          <a:srcRect/>
          <a:stretch>
            <a:fillRect/>
          </a:stretch>
        </p:blipFill>
        <p:spPr>
          <a:xfrm>
            <a:off x="1344445" y="3532222"/>
            <a:ext cx="4324351" cy="295592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Picture 4" descr="C:\Documents and Settings\Administrator\Application Data\Tencent\Users\872043958\QQ\WinTemp\RichOle\ZVQF~Q0B6)KF}AA2ML)MI4F.jpg">
            <a:extLst>
              <a:ext uri="{FF2B5EF4-FFF2-40B4-BE49-F238E27FC236}">
                <a16:creationId xmlns:a16="http://schemas.microsoft.com/office/drawing/2014/main" id="{E83A9BAD-EAA8-4C30-9FBF-2F4DBE907865}"/>
              </a:ext>
            </a:extLst>
          </p:cNvPr>
          <p:cNvPicPr>
            <a:picLocks noChangeAspect="1" noChangeArrowheads="1"/>
          </p:cNvPicPr>
          <p:nvPr/>
        </p:nvPicPr>
        <p:blipFill>
          <a:blip r:embed="rId6" cstate="print"/>
          <a:srcRect/>
          <a:stretch>
            <a:fillRect/>
          </a:stretch>
        </p:blipFill>
        <p:spPr bwMode="auto">
          <a:xfrm>
            <a:off x="5884740" y="3666004"/>
            <a:ext cx="4305299" cy="28169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3" name="右箭头 9">
            <a:extLst>
              <a:ext uri="{FF2B5EF4-FFF2-40B4-BE49-F238E27FC236}">
                <a16:creationId xmlns:a16="http://schemas.microsoft.com/office/drawing/2014/main" id="{9E28E3E0-AABF-4F07-B7D8-6861C70CB38E}"/>
              </a:ext>
            </a:extLst>
          </p:cNvPr>
          <p:cNvSpPr/>
          <p:nvPr/>
        </p:nvSpPr>
        <p:spPr>
          <a:xfrm>
            <a:off x="5589296" y="4696554"/>
            <a:ext cx="401638" cy="119063"/>
          </a:xfrm>
          <a:prstGeom prst="rightArrow">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endParaRPr lang="zh-CN" altLang="en-US" sz="1800" b="0"/>
          </a:p>
        </p:txBody>
      </p:sp>
    </p:spTree>
    <p:extLst>
      <p:ext uri="{BB962C8B-B14F-4D97-AF65-F5344CB8AC3E}">
        <p14:creationId xmlns:p14="http://schemas.microsoft.com/office/powerpoint/2010/main" val="64528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Rectangle 2">
            <a:extLst>
              <a:ext uri="{FF2B5EF4-FFF2-40B4-BE49-F238E27FC236}">
                <a16:creationId xmlns:a16="http://schemas.microsoft.com/office/drawing/2014/main" id="{6D82336F-074F-4434-845C-40961AFA6DF8}"/>
              </a:ext>
            </a:extLst>
          </p:cNvPr>
          <p:cNvSpPr txBox="1">
            <a:spLocks noChangeArrowheads="1"/>
          </p:cNvSpPr>
          <p:nvPr/>
        </p:nvSpPr>
        <p:spPr>
          <a:xfrm>
            <a:off x="976453" y="991749"/>
            <a:ext cx="7793037" cy="673099"/>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3200" b="1" dirty="0">
                <a:latin typeface="宋体" panose="02010600030101010101" pitchFamily="2" charset="-122"/>
              </a:rPr>
              <a:t>6</a:t>
            </a:r>
            <a:r>
              <a:rPr lang="zh-CN" altLang="en-US" sz="3200" b="1" dirty="0">
                <a:latin typeface="宋体" panose="02010600030101010101" pitchFamily="2" charset="-122"/>
              </a:rPr>
              <a:t>、深化设计、图纸会审策划</a:t>
            </a:r>
          </a:p>
        </p:txBody>
      </p:sp>
      <p:pic>
        <p:nvPicPr>
          <p:cNvPr id="8" name="Picture 4" descr="1">
            <a:extLst>
              <a:ext uri="{FF2B5EF4-FFF2-40B4-BE49-F238E27FC236}">
                <a16:creationId xmlns:a16="http://schemas.microsoft.com/office/drawing/2014/main" id="{A5DA3B3B-5382-4B08-85D0-EB7280AC34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a:xfrm>
            <a:off x="2359812" y="1664875"/>
            <a:ext cx="7472376" cy="4980303"/>
          </a:xfrm>
          <a:prstGeom prst="rect">
            <a:avLst/>
          </a:prstGeom>
          <a:noFill/>
        </p:spPr>
      </p:pic>
    </p:spTree>
    <p:extLst>
      <p:ext uri="{BB962C8B-B14F-4D97-AF65-F5344CB8AC3E}">
        <p14:creationId xmlns:p14="http://schemas.microsoft.com/office/powerpoint/2010/main" val="12455857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Rectangle 2">
            <a:extLst>
              <a:ext uri="{FF2B5EF4-FFF2-40B4-BE49-F238E27FC236}">
                <a16:creationId xmlns:a16="http://schemas.microsoft.com/office/drawing/2014/main" id="{E2F15523-6682-4F5C-B386-D6DDF370E41B}"/>
              </a:ext>
            </a:extLst>
          </p:cNvPr>
          <p:cNvSpPr txBox="1">
            <a:spLocks noChangeArrowheads="1"/>
          </p:cNvSpPr>
          <p:nvPr/>
        </p:nvSpPr>
        <p:spPr>
          <a:xfrm>
            <a:off x="976453" y="881496"/>
            <a:ext cx="6300787" cy="623887"/>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3200" b="1" dirty="0">
                <a:latin typeface="宋体" panose="02010600030101010101" pitchFamily="2" charset="-122"/>
              </a:rPr>
              <a:t>7</a:t>
            </a:r>
            <a:r>
              <a:rPr lang="zh-CN" altLang="en-US" sz="3200" b="1" dirty="0">
                <a:latin typeface="宋体" panose="02010600030101010101" pitchFamily="2" charset="-122"/>
              </a:rPr>
              <a:t>、税费、保险理赔策划</a:t>
            </a:r>
          </a:p>
        </p:txBody>
      </p:sp>
      <p:sp>
        <p:nvSpPr>
          <p:cNvPr id="8" name="Text Box 4">
            <a:extLst>
              <a:ext uri="{FF2B5EF4-FFF2-40B4-BE49-F238E27FC236}">
                <a16:creationId xmlns:a16="http://schemas.microsoft.com/office/drawing/2014/main" id="{869F2F50-2BFB-4780-AB2D-60B31032BDDF}"/>
              </a:ext>
            </a:extLst>
          </p:cNvPr>
          <p:cNvSpPr txBox="1">
            <a:spLocks noChangeArrowheads="1"/>
          </p:cNvSpPr>
          <p:nvPr/>
        </p:nvSpPr>
        <p:spPr bwMode="auto">
          <a:xfrm>
            <a:off x="2964669" y="2388281"/>
            <a:ext cx="52562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b="0">
              <a:latin typeface="Arial" panose="020B0604020202020204" pitchFamily="34" charset="0"/>
            </a:endParaRPr>
          </a:p>
        </p:txBody>
      </p:sp>
      <p:sp>
        <p:nvSpPr>
          <p:cNvPr id="9" name="Text Box 5">
            <a:extLst>
              <a:ext uri="{FF2B5EF4-FFF2-40B4-BE49-F238E27FC236}">
                <a16:creationId xmlns:a16="http://schemas.microsoft.com/office/drawing/2014/main" id="{5D23ABB6-236C-4AE5-87E1-41FC778BD941}"/>
              </a:ext>
            </a:extLst>
          </p:cNvPr>
          <p:cNvSpPr txBox="1">
            <a:spLocks noChangeArrowheads="1"/>
          </p:cNvSpPr>
          <p:nvPr/>
        </p:nvSpPr>
        <p:spPr bwMode="auto">
          <a:xfrm>
            <a:off x="4383894" y="2943906"/>
            <a:ext cx="4197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b="0">
              <a:latin typeface="Arial" panose="020B0604020202020204" pitchFamily="34" charset="0"/>
            </a:endParaRPr>
          </a:p>
        </p:txBody>
      </p:sp>
      <p:sp>
        <p:nvSpPr>
          <p:cNvPr id="11" name="Text Box 7">
            <a:extLst>
              <a:ext uri="{FF2B5EF4-FFF2-40B4-BE49-F238E27FC236}">
                <a16:creationId xmlns:a16="http://schemas.microsoft.com/office/drawing/2014/main" id="{DDD544D9-E824-4603-95AD-25D4F2CBEB07}"/>
              </a:ext>
            </a:extLst>
          </p:cNvPr>
          <p:cNvSpPr txBox="1">
            <a:spLocks noChangeArrowheads="1"/>
          </p:cNvSpPr>
          <p:nvPr/>
        </p:nvSpPr>
        <p:spPr bwMode="auto">
          <a:xfrm>
            <a:off x="2747182" y="2172381"/>
            <a:ext cx="62658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50000"/>
              </a:spcBef>
              <a:buClrTx/>
              <a:buSzTx/>
              <a:buFontTx/>
              <a:buNone/>
            </a:pPr>
            <a:r>
              <a:rPr lang="zh-CN" altLang="en-US" sz="2000">
                <a:latin typeface="Arial" panose="020B0604020202020204" pitchFamily="34" charset="0"/>
              </a:rPr>
              <a:t>  </a:t>
            </a:r>
          </a:p>
          <a:p>
            <a:pPr algn="ctr" eaLnBrk="1" hangingPunct="1">
              <a:spcBef>
                <a:spcPct val="0"/>
              </a:spcBef>
              <a:buClrTx/>
              <a:buSzTx/>
              <a:buFontTx/>
              <a:buNone/>
            </a:pPr>
            <a:endParaRPr lang="zh-CN" altLang="en-US" sz="2000" b="0">
              <a:latin typeface="Arial" panose="020B0604020202020204" pitchFamily="34" charset="0"/>
            </a:endParaRPr>
          </a:p>
        </p:txBody>
      </p:sp>
      <p:sp>
        <p:nvSpPr>
          <p:cNvPr id="12" name="Text Box 32">
            <a:extLst>
              <a:ext uri="{FF2B5EF4-FFF2-40B4-BE49-F238E27FC236}">
                <a16:creationId xmlns:a16="http://schemas.microsoft.com/office/drawing/2014/main" id="{883FFAD6-8269-4538-A2F0-CC65A9363A61}"/>
              </a:ext>
            </a:extLst>
          </p:cNvPr>
          <p:cNvSpPr txBox="1">
            <a:spLocks noChangeArrowheads="1"/>
          </p:cNvSpPr>
          <p:nvPr/>
        </p:nvSpPr>
        <p:spPr bwMode="auto">
          <a:xfrm>
            <a:off x="3971938" y="6138429"/>
            <a:ext cx="3816350" cy="420532"/>
          </a:xfrm>
          <a:prstGeom prst="rect">
            <a:avLst/>
          </a:prstGeom>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eaLnBrk="1" hangingPunct="1">
              <a:spcBef>
                <a:spcPct val="50000"/>
              </a:spcBef>
              <a:defRPr/>
            </a:pPr>
            <a:r>
              <a:rPr lang="zh-CN" altLang="en-US" sz="2400" dirty="0">
                <a:solidFill>
                  <a:schemeClr val="tx1"/>
                </a:solidFill>
              </a:rPr>
              <a:t>水泥发票代替混凝土发票  </a:t>
            </a:r>
          </a:p>
        </p:txBody>
      </p:sp>
      <p:pic>
        <p:nvPicPr>
          <p:cNvPr id="13" name="Picture 31" descr="IMG_3646">
            <a:extLst>
              <a:ext uri="{FF2B5EF4-FFF2-40B4-BE49-F238E27FC236}">
                <a16:creationId xmlns:a16="http://schemas.microsoft.com/office/drawing/2014/main" id="{A63183DE-48F4-4816-82F4-E395837E2909}"/>
              </a:ext>
            </a:extLst>
          </p:cNvPr>
          <p:cNvPicPr>
            <a:picLocks noChangeAspect="1" noChangeArrowheads="1"/>
          </p:cNvPicPr>
          <p:nvPr/>
        </p:nvPicPr>
        <p:blipFill>
          <a:blip r:embed="rId5" cstate="print"/>
          <a:srcRect/>
          <a:stretch>
            <a:fillRect/>
          </a:stretch>
        </p:blipFill>
        <p:spPr bwMode="auto">
          <a:xfrm>
            <a:off x="2431847" y="2307304"/>
            <a:ext cx="7651842" cy="3587309"/>
          </a:xfrm>
          <a:prstGeom prst="rect">
            <a:avLst/>
          </a:prstGeom>
          <a:noFill/>
          <a:ln w="76200" algn="ctr">
            <a:solidFill>
              <a:srgbClr val="66FF99"/>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grpSp>
        <p:nvGrpSpPr>
          <p:cNvPr id="14" name="Group 12">
            <a:extLst>
              <a:ext uri="{FF2B5EF4-FFF2-40B4-BE49-F238E27FC236}">
                <a16:creationId xmlns:a16="http://schemas.microsoft.com/office/drawing/2014/main" id="{B1BAB973-323B-416F-85C0-05ED444B4EB0}"/>
              </a:ext>
            </a:extLst>
          </p:cNvPr>
          <p:cNvGrpSpPr>
            <a:grpSpLocks/>
          </p:cNvGrpSpPr>
          <p:nvPr/>
        </p:nvGrpSpPr>
        <p:grpSpPr bwMode="auto">
          <a:xfrm>
            <a:off x="2172507" y="1792217"/>
            <a:ext cx="1118652" cy="368783"/>
            <a:chOff x="431" y="1171"/>
            <a:chExt cx="2668" cy="284"/>
          </a:xfrm>
        </p:grpSpPr>
        <p:sp>
          <p:nvSpPr>
            <p:cNvPr id="15" name="Text Box 9">
              <a:extLst>
                <a:ext uri="{FF2B5EF4-FFF2-40B4-BE49-F238E27FC236}">
                  <a16:creationId xmlns:a16="http://schemas.microsoft.com/office/drawing/2014/main" id="{AABD971B-9754-47F4-8507-5CA33A885EAC}"/>
                </a:ext>
              </a:extLst>
            </p:cNvPr>
            <p:cNvSpPr txBox="1">
              <a:spLocks noChangeArrowheads="1"/>
            </p:cNvSpPr>
            <p:nvPr/>
          </p:nvSpPr>
          <p:spPr bwMode="auto">
            <a:xfrm>
              <a:off x="603" y="1171"/>
              <a:ext cx="2496" cy="284"/>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eaLnBrk="1" hangingPunct="1">
                <a:spcBef>
                  <a:spcPct val="50000"/>
                </a:spcBef>
                <a:defRPr/>
              </a:pPr>
              <a:r>
                <a:rPr lang="zh-CN" altLang="en-US" dirty="0">
                  <a:solidFill>
                    <a:srgbClr val="990000"/>
                  </a:solidFill>
                  <a:latin typeface="Arial" charset="0"/>
                </a:rPr>
                <a:t> </a:t>
              </a:r>
              <a:r>
                <a:rPr lang="zh-CN" altLang="en-US" b="1" dirty="0">
                  <a:solidFill>
                    <a:srgbClr val="990000"/>
                  </a:solidFill>
                  <a:latin typeface="Arial" charset="0"/>
                </a:rPr>
                <a:t>税  务</a:t>
              </a:r>
              <a:endParaRPr lang="zh-CN" altLang="zh-CN" b="1" dirty="0">
                <a:solidFill>
                  <a:srgbClr val="990000"/>
                </a:solidFill>
                <a:latin typeface="Arial" charset="0"/>
              </a:endParaRPr>
            </a:p>
          </p:txBody>
        </p:sp>
        <p:sp>
          <p:nvSpPr>
            <p:cNvPr id="16" name="Oval 11">
              <a:extLst>
                <a:ext uri="{FF2B5EF4-FFF2-40B4-BE49-F238E27FC236}">
                  <a16:creationId xmlns:a16="http://schemas.microsoft.com/office/drawing/2014/main" id="{B35D8A08-6596-4A50-B9B4-6B2C4DD1E6D3}"/>
                </a:ext>
              </a:extLst>
            </p:cNvPr>
            <p:cNvSpPr>
              <a:spLocks noChangeArrowheads="1"/>
            </p:cNvSpPr>
            <p:nvPr/>
          </p:nvSpPr>
          <p:spPr bwMode="gray">
            <a:xfrm>
              <a:off x="431" y="1207"/>
              <a:ext cx="144" cy="144"/>
            </a:xfrm>
            <a:prstGeom prst="ellipse">
              <a:avLst/>
            </a:prstGeom>
            <a:gradFill rotWithShape="1">
              <a:gsLst>
                <a:gs pos="0">
                  <a:srgbClr val="DCDC48"/>
                </a:gs>
                <a:gs pos="100000">
                  <a:srgbClr val="939330"/>
                </a:gs>
              </a:gsLst>
              <a:path path="shape">
                <a:fillToRect l="50000" t="50000" r="50000" b="50000"/>
              </a:path>
            </a:gradFill>
            <a:ln w="19050">
              <a:solidFill>
                <a:srgbClr val="FFFFFF"/>
              </a:solidFill>
              <a:round/>
              <a:headEnd/>
              <a:tailEnd/>
            </a:ln>
            <a:effectLst>
              <a:outerShdw dist="63500" dir="2212194" algn="ctr" rotWithShape="0">
                <a:schemeClr val="bg2">
                  <a:alpha val="50000"/>
                </a:schemeClr>
              </a:outerShdw>
            </a:effectLst>
          </p:spPr>
          <p:txBody>
            <a:bodyPr wrap="none" anchor="ctr"/>
            <a:lstStyle>
              <a:lvl1pPr algn="ctr">
                <a:defRPr sz="2000" b="1">
                  <a:solidFill>
                    <a:schemeClr val="tx1"/>
                  </a:solidFill>
                  <a:latin typeface="华文仿宋" panose="02010600040101010101" pitchFamily="2" charset="-122"/>
                  <a:ea typeface="华文仿宋" panose="02010600040101010101" pitchFamily="2" charset="-122"/>
                </a:defRPr>
              </a:lvl1pPr>
              <a:lvl2pPr marL="742950" indent="-285750" algn="ctr">
                <a:defRPr sz="2000" b="1">
                  <a:solidFill>
                    <a:schemeClr val="tx1"/>
                  </a:solidFill>
                  <a:latin typeface="华文仿宋" panose="02010600040101010101" pitchFamily="2" charset="-122"/>
                  <a:ea typeface="华文仿宋" panose="02010600040101010101" pitchFamily="2" charset="-122"/>
                </a:defRPr>
              </a:lvl2pPr>
              <a:lvl3pPr marL="1143000" indent="-228600" algn="ctr">
                <a:defRPr sz="2000" b="1">
                  <a:solidFill>
                    <a:schemeClr val="tx1"/>
                  </a:solidFill>
                  <a:latin typeface="华文仿宋" panose="02010600040101010101" pitchFamily="2" charset="-122"/>
                  <a:ea typeface="华文仿宋" panose="02010600040101010101" pitchFamily="2" charset="-122"/>
                </a:defRPr>
              </a:lvl3pPr>
              <a:lvl4pPr marL="1600200" indent="-228600" algn="ctr">
                <a:defRPr sz="2000" b="1">
                  <a:solidFill>
                    <a:schemeClr val="tx1"/>
                  </a:solidFill>
                  <a:latin typeface="华文仿宋" panose="02010600040101010101" pitchFamily="2" charset="-122"/>
                  <a:ea typeface="华文仿宋" panose="02010600040101010101" pitchFamily="2" charset="-122"/>
                </a:defRPr>
              </a:lvl4pPr>
              <a:lvl5pPr marL="2057400" indent="-228600" algn="ctr">
                <a:defRPr sz="2000" b="1">
                  <a:solidFill>
                    <a:schemeClr val="tx1"/>
                  </a:solidFill>
                  <a:latin typeface="华文仿宋" panose="02010600040101010101" pitchFamily="2" charset="-122"/>
                  <a:ea typeface="华文仿宋" panose="02010600040101010101" pitchFamily="2" charset="-122"/>
                </a:defRPr>
              </a:lvl5pPr>
              <a:lvl6pPr marL="2514600" indent="-228600" algn="ctr" eaLnBrk="0" fontAlgn="base" hangingPunct="0">
                <a:spcBef>
                  <a:spcPct val="0"/>
                </a:spcBef>
                <a:spcAft>
                  <a:spcPct val="0"/>
                </a:spcAft>
                <a:defRPr sz="2000" b="1">
                  <a:solidFill>
                    <a:schemeClr val="tx1"/>
                  </a:solidFill>
                  <a:latin typeface="华文仿宋" panose="02010600040101010101" pitchFamily="2" charset="-122"/>
                  <a:ea typeface="华文仿宋" panose="02010600040101010101" pitchFamily="2" charset="-122"/>
                </a:defRPr>
              </a:lvl6pPr>
              <a:lvl7pPr marL="2971800" indent="-228600" algn="ctr" eaLnBrk="0" fontAlgn="base" hangingPunct="0">
                <a:spcBef>
                  <a:spcPct val="0"/>
                </a:spcBef>
                <a:spcAft>
                  <a:spcPct val="0"/>
                </a:spcAft>
                <a:defRPr sz="2000" b="1">
                  <a:solidFill>
                    <a:schemeClr val="tx1"/>
                  </a:solidFill>
                  <a:latin typeface="华文仿宋" panose="02010600040101010101" pitchFamily="2" charset="-122"/>
                  <a:ea typeface="华文仿宋" panose="02010600040101010101" pitchFamily="2" charset="-122"/>
                </a:defRPr>
              </a:lvl7pPr>
              <a:lvl8pPr marL="3429000" indent="-228600" algn="ctr" eaLnBrk="0" fontAlgn="base" hangingPunct="0">
                <a:spcBef>
                  <a:spcPct val="0"/>
                </a:spcBef>
                <a:spcAft>
                  <a:spcPct val="0"/>
                </a:spcAft>
                <a:defRPr sz="2000" b="1">
                  <a:solidFill>
                    <a:schemeClr val="tx1"/>
                  </a:solidFill>
                  <a:latin typeface="华文仿宋" panose="02010600040101010101" pitchFamily="2" charset="-122"/>
                  <a:ea typeface="华文仿宋" panose="02010600040101010101" pitchFamily="2" charset="-122"/>
                </a:defRPr>
              </a:lvl8pPr>
              <a:lvl9pPr marL="3886200" indent="-228600" algn="ctr" eaLnBrk="0" fontAlgn="base" hangingPunct="0">
                <a:spcBef>
                  <a:spcPct val="0"/>
                </a:spcBef>
                <a:spcAft>
                  <a:spcPct val="0"/>
                </a:spcAft>
                <a:defRPr sz="2000" b="1">
                  <a:solidFill>
                    <a:schemeClr val="tx1"/>
                  </a:solidFill>
                  <a:latin typeface="华文仿宋" panose="02010600040101010101" pitchFamily="2" charset="-122"/>
                  <a:ea typeface="华文仿宋" panose="02010600040101010101" pitchFamily="2" charset="-122"/>
                </a:defRPr>
              </a:lvl9pPr>
            </a:lstStyle>
            <a:p>
              <a:pPr algn="l" eaLnBrk="1" hangingPunct="1"/>
              <a:endParaRPr lang="zh-CN" altLang="en-US" sz="2400" b="0">
                <a:latin typeface="Arial" panose="020B0604020202020204" pitchFamily="34" charset="0"/>
                <a:ea typeface="宋体" panose="02010600030101010101" pitchFamily="2" charset="-122"/>
              </a:endParaRPr>
            </a:p>
          </p:txBody>
        </p:sp>
      </p:grpSp>
    </p:spTree>
    <p:extLst>
      <p:ext uri="{BB962C8B-B14F-4D97-AF65-F5344CB8AC3E}">
        <p14:creationId xmlns:p14="http://schemas.microsoft.com/office/powerpoint/2010/main" val="1642095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Text Box 4">
            <a:extLst>
              <a:ext uri="{FF2B5EF4-FFF2-40B4-BE49-F238E27FC236}">
                <a16:creationId xmlns:a16="http://schemas.microsoft.com/office/drawing/2014/main" id="{B41E9EAA-66DC-4AC8-892B-01A9BEC75A5D}"/>
              </a:ext>
            </a:extLst>
          </p:cNvPr>
          <p:cNvSpPr txBox="1">
            <a:spLocks noChangeArrowheads="1"/>
          </p:cNvSpPr>
          <p:nvPr/>
        </p:nvSpPr>
        <p:spPr bwMode="auto">
          <a:xfrm>
            <a:off x="1908175" y="2349500"/>
            <a:ext cx="4629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b="0">
              <a:latin typeface="Arial" panose="020B0604020202020204" pitchFamily="34" charset="0"/>
            </a:endParaRPr>
          </a:p>
        </p:txBody>
      </p:sp>
      <p:sp>
        <p:nvSpPr>
          <p:cNvPr id="9" name="Text Box 8">
            <a:extLst>
              <a:ext uri="{FF2B5EF4-FFF2-40B4-BE49-F238E27FC236}">
                <a16:creationId xmlns:a16="http://schemas.microsoft.com/office/drawing/2014/main" id="{671C6AC2-9421-41C5-A75D-608478A46523}"/>
              </a:ext>
            </a:extLst>
          </p:cNvPr>
          <p:cNvSpPr txBox="1">
            <a:spLocks noChangeArrowheads="1"/>
          </p:cNvSpPr>
          <p:nvPr/>
        </p:nvSpPr>
        <p:spPr bwMode="auto">
          <a:xfrm>
            <a:off x="2124075" y="2565400"/>
            <a:ext cx="4464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b="0">
              <a:latin typeface="Arial" panose="020B0604020202020204" pitchFamily="34" charset="0"/>
            </a:endParaRPr>
          </a:p>
        </p:txBody>
      </p:sp>
      <p:sp>
        <p:nvSpPr>
          <p:cNvPr id="11" name="Rectangle 9">
            <a:extLst>
              <a:ext uri="{FF2B5EF4-FFF2-40B4-BE49-F238E27FC236}">
                <a16:creationId xmlns:a16="http://schemas.microsoft.com/office/drawing/2014/main" id="{6235DDF2-3B6F-4F3C-9C1A-055F2CE9A4DB}"/>
              </a:ext>
            </a:extLst>
          </p:cNvPr>
          <p:cNvSpPr>
            <a:spLocks noChangeArrowheads="1"/>
          </p:cNvSpPr>
          <p:nvPr/>
        </p:nvSpPr>
        <p:spPr bwMode="auto">
          <a:xfrm>
            <a:off x="787843" y="2259678"/>
            <a:ext cx="8207375" cy="1405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10000"/>
              </a:spcBef>
              <a:spcAft>
                <a:spcPct val="10000"/>
              </a:spcAft>
              <a:buClrTx/>
              <a:buSzTx/>
              <a:buFontTx/>
              <a:buNone/>
            </a:pPr>
            <a:r>
              <a:rPr lang="zh-CN" altLang="en-US" sz="2000" b="1" dirty="0">
                <a:latin typeface="宋体" panose="02010600030101010101" pitchFamily="2" charset="-122"/>
              </a:rPr>
              <a:t>     某项目业主方购买了建筑工程一切险。该项目在保险经纪公司的指导和帮助下，成功从保险公司理赔费用高达***万元。为项目争取了额外的收益 。</a:t>
            </a:r>
          </a:p>
        </p:txBody>
      </p:sp>
      <p:sp>
        <p:nvSpPr>
          <p:cNvPr id="12" name="Text Box 10">
            <a:extLst>
              <a:ext uri="{FF2B5EF4-FFF2-40B4-BE49-F238E27FC236}">
                <a16:creationId xmlns:a16="http://schemas.microsoft.com/office/drawing/2014/main" id="{19AB5284-FB4B-4329-9681-D7360F1C780E}"/>
              </a:ext>
            </a:extLst>
          </p:cNvPr>
          <p:cNvSpPr txBox="1">
            <a:spLocks noChangeArrowheads="1"/>
          </p:cNvSpPr>
          <p:nvPr/>
        </p:nvSpPr>
        <p:spPr bwMode="auto">
          <a:xfrm>
            <a:off x="787843" y="1249762"/>
            <a:ext cx="30732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800" b="1" dirty="0">
                <a:latin typeface="宋体" panose="02010600030101010101" pitchFamily="2" charset="-122"/>
              </a:rPr>
              <a:t>保 险 的 理 赔：</a:t>
            </a:r>
          </a:p>
        </p:txBody>
      </p:sp>
    </p:spTree>
    <p:extLst>
      <p:ext uri="{BB962C8B-B14F-4D97-AF65-F5344CB8AC3E}">
        <p14:creationId xmlns:p14="http://schemas.microsoft.com/office/powerpoint/2010/main" val="35818686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Rectangle 2">
            <a:extLst>
              <a:ext uri="{FF2B5EF4-FFF2-40B4-BE49-F238E27FC236}">
                <a16:creationId xmlns:a16="http://schemas.microsoft.com/office/drawing/2014/main" id="{0F5EC99F-852C-44E1-8F8C-7666BA678F7F}"/>
              </a:ext>
            </a:extLst>
          </p:cNvPr>
          <p:cNvSpPr txBox="1">
            <a:spLocks noChangeArrowheads="1"/>
          </p:cNvSpPr>
          <p:nvPr/>
        </p:nvSpPr>
        <p:spPr>
          <a:xfrm>
            <a:off x="976453" y="962958"/>
            <a:ext cx="7793037" cy="643844"/>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3200" b="1" dirty="0">
                <a:latin typeface="宋体" panose="02010600030101010101" pitchFamily="2" charset="-122"/>
              </a:rPr>
              <a:t>8</a:t>
            </a:r>
            <a:r>
              <a:rPr lang="zh-CN" altLang="en-US" sz="3200" b="1" dirty="0">
                <a:latin typeface="宋体" panose="02010600030101010101" pitchFamily="2" charset="-122"/>
              </a:rPr>
              <a:t>、方案优化策划</a:t>
            </a:r>
          </a:p>
        </p:txBody>
      </p:sp>
      <p:sp>
        <p:nvSpPr>
          <p:cNvPr id="8" name="Text Box 4">
            <a:extLst>
              <a:ext uri="{FF2B5EF4-FFF2-40B4-BE49-F238E27FC236}">
                <a16:creationId xmlns:a16="http://schemas.microsoft.com/office/drawing/2014/main" id="{F10776D6-0B29-482E-8EEE-478DB008932E}"/>
              </a:ext>
            </a:extLst>
          </p:cNvPr>
          <p:cNvSpPr txBox="1">
            <a:spLocks noChangeArrowheads="1"/>
          </p:cNvSpPr>
          <p:nvPr/>
        </p:nvSpPr>
        <p:spPr bwMode="auto">
          <a:xfrm>
            <a:off x="1979613" y="2544763"/>
            <a:ext cx="4968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b="0">
              <a:latin typeface="Arial" panose="020B0604020202020204" pitchFamily="34" charset="0"/>
            </a:endParaRPr>
          </a:p>
        </p:txBody>
      </p:sp>
      <p:sp>
        <p:nvSpPr>
          <p:cNvPr id="9" name="Text Box 5">
            <a:extLst>
              <a:ext uri="{FF2B5EF4-FFF2-40B4-BE49-F238E27FC236}">
                <a16:creationId xmlns:a16="http://schemas.microsoft.com/office/drawing/2014/main" id="{20F8EC58-8507-418E-BB7B-729DD321EBE2}"/>
              </a:ext>
            </a:extLst>
          </p:cNvPr>
          <p:cNvSpPr txBox="1">
            <a:spLocks noChangeArrowheads="1"/>
          </p:cNvSpPr>
          <p:nvPr/>
        </p:nvSpPr>
        <p:spPr bwMode="auto">
          <a:xfrm>
            <a:off x="1979613" y="2565400"/>
            <a:ext cx="39608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b="0">
              <a:latin typeface="Arial" panose="020B0604020202020204" pitchFamily="34" charset="0"/>
            </a:endParaRPr>
          </a:p>
        </p:txBody>
      </p:sp>
      <p:sp>
        <p:nvSpPr>
          <p:cNvPr id="11" name="Text Box 6">
            <a:extLst>
              <a:ext uri="{FF2B5EF4-FFF2-40B4-BE49-F238E27FC236}">
                <a16:creationId xmlns:a16="http://schemas.microsoft.com/office/drawing/2014/main" id="{36BA9847-4268-4BC4-B612-3EF9067C62CF}"/>
              </a:ext>
            </a:extLst>
          </p:cNvPr>
          <p:cNvSpPr txBox="1">
            <a:spLocks noChangeArrowheads="1"/>
          </p:cNvSpPr>
          <p:nvPr/>
        </p:nvSpPr>
        <p:spPr bwMode="auto">
          <a:xfrm>
            <a:off x="2066925" y="2924175"/>
            <a:ext cx="3441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endParaRPr lang="zh-CN" altLang="en-US" sz="2000" b="0">
              <a:latin typeface="Arial" panose="020B0604020202020204" pitchFamily="34" charset="0"/>
            </a:endParaRPr>
          </a:p>
        </p:txBody>
      </p:sp>
      <p:sp>
        <p:nvSpPr>
          <p:cNvPr id="12" name="Rectangle 7">
            <a:extLst>
              <a:ext uri="{FF2B5EF4-FFF2-40B4-BE49-F238E27FC236}">
                <a16:creationId xmlns:a16="http://schemas.microsoft.com/office/drawing/2014/main" id="{4CE60B6F-37C5-4CFC-B1D4-C1FB416BD9C2}"/>
              </a:ext>
            </a:extLst>
          </p:cNvPr>
          <p:cNvSpPr>
            <a:spLocks noChangeArrowheads="1"/>
          </p:cNvSpPr>
          <p:nvPr/>
        </p:nvSpPr>
        <p:spPr bwMode="auto">
          <a:xfrm>
            <a:off x="1620043" y="1769180"/>
            <a:ext cx="7777163"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Tx/>
              <a:buNone/>
            </a:pPr>
            <a:r>
              <a:rPr lang="en-US" altLang="zh-CN" sz="1800" b="1" dirty="0">
                <a:solidFill>
                  <a:srgbClr val="FF0000"/>
                </a:solidFill>
                <a:latin typeface="宋体" panose="02010600030101010101" pitchFamily="2" charset="-122"/>
              </a:rPr>
              <a:t>1</a:t>
            </a:r>
            <a:r>
              <a:rPr lang="zh-CN" altLang="en-US" sz="1800" b="1" dirty="0">
                <a:solidFill>
                  <a:srgbClr val="FF0000"/>
                </a:solidFill>
                <a:latin typeface="宋体" panose="02010600030101010101" pitchFamily="2" charset="-122"/>
              </a:rPr>
              <a:t>、塔吊基础的巧妙设计利用：</a:t>
            </a:r>
          </a:p>
          <a:p>
            <a:pPr eaLnBrk="1" hangingPunct="1">
              <a:lnSpc>
                <a:spcPct val="150000"/>
              </a:lnSpc>
              <a:spcBef>
                <a:spcPct val="0"/>
              </a:spcBef>
              <a:buClrTx/>
              <a:buSzTx/>
              <a:buFontTx/>
              <a:buNone/>
            </a:pPr>
            <a:r>
              <a:rPr lang="zh-CN" altLang="en-US" sz="1800" b="1" dirty="0">
                <a:latin typeface="宋体" panose="02010600030101010101" pitchFamily="2" charset="-122"/>
              </a:rPr>
              <a:t>   本工程采用</a:t>
            </a:r>
            <a:r>
              <a:rPr lang="en-US" altLang="zh-CN" sz="1800" b="1" dirty="0">
                <a:latin typeface="宋体" panose="02010600030101010101" pitchFamily="2" charset="-122"/>
              </a:rPr>
              <a:t>C7050</a:t>
            </a:r>
            <a:r>
              <a:rPr lang="zh-CN" altLang="en-US" sz="1800" b="1" dirty="0">
                <a:latin typeface="宋体" panose="02010600030101010101" pitchFamily="2" charset="-122"/>
              </a:rPr>
              <a:t>、</a:t>
            </a:r>
            <a:r>
              <a:rPr lang="en-US" altLang="zh-CN" sz="1800" b="1" dirty="0">
                <a:latin typeface="宋体" panose="02010600030101010101" pitchFamily="2" charset="-122"/>
              </a:rPr>
              <a:t>MC480</a:t>
            </a:r>
            <a:r>
              <a:rPr lang="zh-CN" altLang="en-US" sz="1800" b="1" dirty="0">
                <a:latin typeface="宋体" panose="02010600030101010101" pitchFamily="2" charset="-122"/>
              </a:rPr>
              <a:t>及</a:t>
            </a:r>
            <a:r>
              <a:rPr lang="en-US" altLang="zh-CN" sz="1800" b="1" dirty="0">
                <a:latin typeface="宋体" panose="02010600030101010101" pitchFamily="2" charset="-122"/>
              </a:rPr>
              <a:t>M1280D</a:t>
            </a:r>
            <a:r>
              <a:rPr lang="zh-CN" altLang="en-US" sz="1800" b="1" dirty="0">
                <a:latin typeface="宋体" panose="02010600030101010101" pitchFamily="2" charset="-122"/>
              </a:rPr>
              <a:t>等</a:t>
            </a:r>
            <a:r>
              <a:rPr lang="en-US" altLang="zh-CN" sz="1800" b="1" dirty="0">
                <a:latin typeface="宋体" panose="02010600030101010101" pitchFamily="2" charset="-122"/>
              </a:rPr>
              <a:t>7</a:t>
            </a:r>
            <a:r>
              <a:rPr lang="zh-CN" altLang="en-US" sz="1800" b="1" dirty="0">
                <a:latin typeface="宋体" panose="02010600030101010101" pitchFamily="2" charset="-122"/>
              </a:rPr>
              <a:t>台塔式起重机，特别是</a:t>
            </a:r>
            <a:r>
              <a:rPr lang="en-US" altLang="zh-CN" sz="1800" b="1" dirty="0">
                <a:latin typeface="宋体" panose="02010600030101010101" pitchFamily="2" charset="-122"/>
              </a:rPr>
              <a:t>M1280D</a:t>
            </a:r>
            <a:r>
              <a:rPr lang="zh-CN" altLang="en-US" sz="1800" b="1" dirty="0">
                <a:latin typeface="宋体" panose="02010600030101010101" pitchFamily="2" charset="-122"/>
              </a:rPr>
              <a:t>塔吊最大起重量</a:t>
            </a:r>
            <a:r>
              <a:rPr lang="en-US" altLang="zh-CN" sz="1800" b="1" dirty="0">
                <a:latin typeface="宋体" panose="02010600030101010101" pitchFamily="2" charset="-122"/>
              </a:rPr>
              <a:t>100t</a:t>
            </a:r>
            <a:r>
              <a:rPr lang="zh-CN" altLang="en-US" sz="1800" b="1" dirty="0">
                <a:latin typeface="宋体" panose="02010600030101010101" pitchFamily="2" charset="-122"/>
              </a:rPr>
              <a:t>，对基础承载力要求非常高。</a:t>
            </a:r>
          </a:p>
          <a:p>
            <a:pPr eaLnBrk="1" hangingPunct="1">
              <a:lnSpc>
                <a:spcPct val="150000"/>
              </a:lnSpc>
              <a:spcBef>
                <a:spcPct val="0"/>
              </a:spcBef>
              <a:buClrTx/>
              <a:buSzTx/>
              <a:buFontTx/>
              <a:buNone/>
            </a:pPr>
            <a:r>
              <a:rPr lang="zh-CN" altLang="en-US" sz="1800" b="1" dirty="0">
                <a:solidFill>
                  <a:srgbClr val="FF0000"/>
                </a:solidFill>
                <a:latin typeface="宋体" panose="02010600030101010101" pitchFamily="2" charset="-122"/>
              </a:rPr>
              <a:t>措施及方法：</a:t>
            </a:r>
          </a:p>
          <a:p>
            <a:pPr eaLnBrk="1" hangingPunct="1">
              <a:lnSpc>
                <a:spcPct val="150000"/>
              </a:lnSpc>
              <a:spcBef>
                <a:spcPct val="0"/>
              </a:spcBef>
              <a:buClrTx/>
              <a:buSzTx/>
              <a:buFontTx/>
              <a:buNone/>
            </a:pPr>
            <a:r>
              <a:rPr lang="zh-CN" altLang="en-US" sz="1800" b="1" dirty="0">
                <a:solidFill>
                  <a:srgbClr val="0066FF"/>
                </a:solidFill>
                <a:latin typeface="宋体" panose="02010600030101010101" pitchFamily="2" charset="-122"/>
              </a:rPr>
              <a:t>   </a:t>
            </a:r>
            <a:r>
              <a:rPr lang="zh-CN" altLang="en-US" sz="1800" b="1" dirty="0">
                <a:latin typeface="宋体" panose="02010600030101010101" pitchFamily="2" charset="-122"/>
              </a:rPr>
              <a:t>项目结合地下室底板结构特点，技术部通过方案优化确定塔吊基础直接利用工程桩和结构底板进行受力。</a:t>
            </a:r>
            <a:endParaRPr lang="en-US" altLang="zh-CN" sz="1800" b="1" dirty="0">
              <a:latin typeface="宋体" panose="02010600030101010101" pitchFamily="2" charset="-122"/>
            </a:endParaRPr>
          </a:p>
          <a:p>
            <a:pPr eaLnBrk="1" hangingPunct="1">
              <a:lnSpc>
                <a:spcPct val="150000"/>
              </a:lnSpc>
              <a:spcBef>
                <a:spcPct val="0"/>
              </a:spcBef>
              <a:buClrTx/>
              <a:buSzTx/>
              <a:buFontTx/>
              <a:buNone/>
            </a:pPr>
            <a:endParaRPr lang="zh-CN" altLang="en-US" sz="1800" b="1" dirty="0">
              <a:latin typeface="宋体" panose="02010600030101010101" pitchFamily="2" charset="-122"/>
            </a:endParaRPr>
          </a:p>
          <a:p>
            <a:pPr eaLnBrk="1" hangingPunct="1">
              <a:lnSpc>
                <a:spcPct val="150000"/>
              </a:lnSpc>
              <a:spcBef>
                <a:spcPct val="0"/>
              </a:spcBef>
              <a:buClrTx/>
              <a:buSzTx/>
              <a:buFontTx/>
              <a:buNone/>
            </a:pPr>
            <a:r>
              <a:rPr lang="en-US" altLang="zh-CN" sz="1800" b="1" dirty="0">
                <a:solidFill>
                  <a:srgbClr val="FF0000"/>
                </a:solidFill>
                <a:latin typeface="宋体" panose="02010600030101010101" pitchFamily="2" charset="-122"/>
              </a:rPr>
              <a:t>2</a:t>
            </a:r>
            <a:r>
              <a:rPr lang="zh-CN" altLang="en-US" sz="1800" b="1" dirty="0">
                <a:solidFill>
                  <a:srgbClr val="FF0000"/>
                </a:solidFill>
                <a:latin typeface="宋体" panose="02010600030101010101" pitchFamily="2" charset="-122"/>
              </a:rPr>
              <a:t>、预拌砂浆改为现场搅拌砂浆：</a:t>
            </a:r>
          </a:p>
          <a:p>
            <a:pPr eaLnBrk="1" hangingPunct="1">
              <a:lnSpc>
                <a:spcPct val="150000"/>
              </a:lnSpc>
              <a:spcBef>
                <a:spcPct val="0"/>
              </a:spcBef>
              <a:buClrTx/>
              <a:buSzTx/>
              <a:buFontTx/>
              <a:buNone/>
            </a:pPr>
            <a:r>
              <a:rPr lang="zh-CN" altLang="en-US" sz="1800" b="1" dirty="0">
                <a:solidFill>
                  <a:srgbClr val="0066FF"/>
                </a:solidFill>
                <a:latin typeface="宋体" panose="02010600030101010101" pitchFamily="2" charset="-122"/>
              </a:rPr>
              <a:t>   </a:t>
            </a:r>
            <a:r>
              <a:rPr lang="zh-CN" altLang="en-US" sz="1800" b="1" dirty="0">
                <a:latin typeface="宋体" panose="02010600030101010101" pitchFamily="2" charset="-122"/>
              </a:rPr>
              <a:t>本工程装修砂浆要求采用预拌砂浆，项目经过测算对比，预拌砂浆单价比现场搅拌砂浆单价约高出</a:t>
            </a:r>
            <a:r>
              <a:rPr lang="en-US" altLang="zh-CN" sz="1800" b="1" dirty="0">
                <a:latin typeface="宋体" panose="02010600030101010101" pitchFamily="2" charset="-122"/>
              </a:rPr>
              <a:t>XX</a:t>
            </a:r>
            <a:r>
              <a:rPr lang="zh-CN" altLang="en-US" sz="1800" b="1" dirty="0">
                <a:latin typeface="宋体" panose="02010600030101010101" pitchFamily="2" charset="-122"/>
              </a:rPr>
              <a:t>元</a:t>
            </a:r>
            <a:r>
              <a:rPr lang="en-US" altLang="zh-CN" sz="1800" b="1" dirty="0">
                <a:latin typeface="宋体" panose="02010600030101010101" pitchFamily="2" charset="-122"/>
              </a:rPr>
              <a:t>/</a:t>
            </a:r>
            <a:r>
              <a:rPr lang="zh-CN" altLang="en-US" sz="1800" b="1" dirty="0">
                <a:latin typeface="宋体" panose="02010600030101010101" pitchFamily="2" charset="-122"/>
              </a:rPr>
              <a:t>立方米，拟采用现场搅拌代替预拌。</a:t>
            </a:r>
          </a:p>
          <a:p>
            <a:pPr eaLnBrk="1" hangingPunct="1">
              <a:spcBef>
                <a:spcPct val="0"/>
              </a:spcBef>
              <a:buClrTx/>
              <a:buSzTx/>
              <a:buFontTx/>
              <a:buNone/>
            </a:pPr>
            <a:endParaRPr lang="zh-CN" altLang="en-US" sz="1400" b="1" dirty="0">
              <a:solidFill>
                <a:srgbClr val="0066FF"/>
              </a:solidFill>
              <a:latin typeface="Arial" panose="020B0604020202020204" pitchFamily="34" charset="0"/>
            </a:endParaRPr>
          </a:p>
        </p:txBody>
      </p:sp>
    </p:spTree>
    <p:extLst>
      <p:ext uri="{BB962C8B-B14F-4D97-AF65-F5344CB8AC3E}">
        <p14:creationId xmlns:p14="http://schemas.microsoft.com/office/powerpoint/2010/main" val="1479963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3">
            <a:extLst>
              <a:ext uri="{FF2B5EF4-FFF2-40B4-BE49-F238E27FC236}">
                <a16:creationId xmlns:a16="http://schemas.microsoft.com/office/drawing/2014/main" id="{85F35C31-710D-49BF-8C93-DD167DB02BD9}"/>
              </a:ext>
            </a:extLst>
          </p:cNvPr>
          <p:cNvSpPr txBox="1">
            <a:spLocks noChangeArrowheads="1"/>
          </p:cNvSpPr>
          <p:nvPr/>
        </p:nvSpPr>
        <p:spPr>
          <a:xfrm>
            <a:off x="608463" y="1277937"/>
            <a:ext cx="10471834" cy="4464050"/>
          </a:xfrm>
          <a:prstGeom prst="rect">
            <a:avLst/>
          </a:prstGeom>
        </p:spPr>
        <p:txBody>
          <a:bodyPr/>
          <a:lstStyle>
            <a:lvl1pPr marL="234315" indent="-234315" algn="l" defTabSz="935990" rtl="0" eaLnBrk="1" latinLnBrk="0" hangingPunct="1">
              <a:lnSpc>
                <a:spcPct val="90000"/>
              </a:lnSpc>
              <a:spcBef>
                <a:spcPct val="205000"/>
              </a:spcBef>
              <a:buFont typeface="Arial" panose="020B0604020202020204" pitchFamily="34" charset="0"/>
              <a:buChar char="•"/>
              <a:defRPr sz="2865" kern="1200">
                <a:solidFill>
                  <a:schemeClr val="tx1"/>
                </a:solidFill>
                <a:latin typeface="+mn-lt"/>
                <a:ea typeface="+mn-ea"/>
                <a:cs typeface="+mn-cs"/>
              </a:defRPr>
            </a:lvl1pPr>
            <a:lvl2pPr marL="701675" indent="-234315" algn="l" defTabSz="935990" rtl="0" eaLnBrk="1" latinLnBrk="0" hangingPunct="1">
              <a:lnSpc>
                <a:spcPct val="90000"/>
              </a:lnSpc>
              <a:spcBef>
                <a:spcPts val="510"/>
              </a:spcBef>
              <a:buFont typeface="Arial" panose="020B0604020202020204" pitchFamily="34" charset="0"/>
              <a:buChar char="•"/>
              <a:defRPr sz="2455" kern="1200">
                <a:solidFill>
                  <a:schemeClr val="tx1"/>
                </a:solidFill>
                <a:latin typeface="+mn-lt"/>
                <a:ea typeface="+mn-ea"/>
                <a:cs typeface="+mn-cs"/>
              </a:defRPr>
            </a:lvl2pPr>
            <a:lvl3pPr marL="1169670" indent="-234315" algn="l" defTabSz="935990" rtl="0" eaLnBrk="1" latinLnBrk="0" hangingPunct="1">
              <a:lnSpc>
                <a:spcPct val="90000"/>
              </a:lnSpc>
              <a:spcBef>
                <a:spcPts val="510"/>
              </a:spcBef>
              <a:buFont typeface="Arial" panose="020B0604020202020204" pitchFamily="34" charset="0"/>
              <a:buChar char="•"/>
              <a:defRPr sz="2050" kern="1200">
                <a:solidFill>
                  <a:schemeClr val="tx1"/>
                </a:solidFill>
                <a:latin typeface="+mn-lt"/>
                <a:ea typeface="+mn-ea"/>
                <a:cs typeface="+mn-cs"/>
              </a:defRPr>
            </a:lvl3pPr>
            <a:lvl4pPr marL="163830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4pPr>
            <a:lvl5pPr marL="210629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5pPr>
            <a:lvl6pPr marL="257429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6pPr>
            <a:lvl7pPr marL="304165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7pPr>
            <a:lvl8pPr marL="351028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8pPr>
            <a:lvl9pPr marL="397827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9pPr>
          </a:lstStyle>
          <a:p>
            <a:pPr>
              <a:lnSpc>
                <a:spcPct val="150000"/>
              </a:lnSpc>
              <a:spcBef>
                <a:spcPct val="10000"/>
              </a:spcBef>
              <a:spcAft>
                <a:spcPct val="10000"/>
              </a:spcAft>
            </a:pPr>
            <a:r>
              <a:rPr lang="zh-CN" altLang="en-US" sz="2000" b="1" dirty="0">
                <a:latin typeface="宋体" panose="02010600030101010101" pitchFamily="2" charset="-122"/>
              </a:rPr>
              <a:t>一：将目标责任状签订、风险抵押金缴纳和商务策划工作浓缩为</a:t>
            </a:r>
            <a:r>
              <a:rPr lang="zh-CN" altLang="en-US" sz="2000" b="1" dirty="0">
                <a:solidFill>
                  <a:srgbClr val="FF0000"/>
                </a:solidFill>
                <a:latin typeface="宋体" panose="02010600030101010101" pitchFamily="2" charset="-122"/>
              </a:rPr>
              <a:t>“三个</a:t>
            </a:r>
            <a:r>
              <a:rPr lang="en-US" altLang="zh-CN" sz="2000" b="1" dirty="0">
                <a:solidFill>
                  <a:srgbClr val="FF0000"/>
                </a:solidFill>
                <a:latin typeface="宋体" panose="02010600030101010101" pitchFamily="2" charset="-122"/>
              </a:rPr>
              <a:t>100%”</a:t>
            </a:r>
            <a:r>
              <a:rPr lang="zh-CN" altLang="en-US" sz="2000" b="1" dirty="0">
                <a:latin typeface="宋体" panose="02010600030101010101" pitchFamily="2" charset="-122"/>
              </a:rPr>
              <a:t>，以强化商务基础管理工作；</a:t>
            </a:r>
            <a:endParaRPr lang="en-US" altLang="zh-CN" sz="2000" b="1" dirty="0">
              <a:latin typeface="宋体" panose="02010600030101010101" pitchFamily="2" charset="-122"/>
            </a:endParaRPr>
          </a:p>
          <a:p>
            <a:pPr>
              <a:lnSpc>
                <a:spcPct val="150000"/>
              </a:lnSpc>
              <a:spcBef>
                <a:spcPct val="10000"/>
              </a:spcBef>
              <a:spcAft>
                <a:spcPct val="10000"/>
              </a:spcAft>
            </a:pPr>
            <a:endParaRPr lang="zh-CN" altLang="en-US" sz="2000" b="1" dirty="0">
              <a:latin typeface="宋体" panose="02010600030101010101" pitchFamily="2" charset="-122"/>
            </a:endParaRPr>
          </a:p>
          <a:p>
            <a:pPr>
              <a:lnSpc>
                <a:spcPct val="150000"/>
              </a:lnSpc>
              <a:spcBef>
                <a:spcPct val="10000"/>
              </a:spcBef>
              <a:spcAft>
                <a:spcPct val="10000"/>
              </a:spcAft>
            </a:pPr>
            <a:r>
              <a:rPr lang="zh-CN" altLang="en-US" sz="2000" b="1" dirty="0">
                <a:latin typeface="宋体" panose="02010600030101010101" pitchFamily="2" charset="-122"/>
              </a:rPr>
              <a:t>二：将商务策划工作方法归纳为</a:t>
            </a:r>
            <a:r>
              <a:rPr lang="zh-CN" altLang="en-US" sz="2000" b="1" dirty="0">
                <a:solidFill>
                  <a:srgbClr val="FF0000"/>
                </a:solidFill>
                <a:latin typeface="宋体" panose="02010600030101010101" pitchFamily="2" charset="-122"/>
              </a:rPr>
              <a:t>“</a:t>
            </a:r>
            <a:r>
              <a:rPr lang="en-US" altLang="zh-CN" sz="2000" b="1" dirty="0">
                <a:solidFill>
                  <a:srgbClr val="FF0000"/>
                </a:solidFill>
                <a:latin typeface="宋体" panose="02010600030101010101" pitchFamily="2" charset="-122"/>
              </a:rPr>
              <a:t>12345+15”</a:t>
            </a:r>
            <a:r>
              <a:rPr lang="zh-CN" altLang="en-US" sz="2000" b="1" dirty="0">
                <a:latin typeface="宋体" panose="02010600030101010101" pitchFamily="2" charset="-122"/>
              </a:rPr>
              <a:t>，以提高商务策划创效能力；</a:t>
            </a:r>
            <a:endParaRPr lang="en-US" altLang="zh-CN" sz="2000" b="1" dirty="0">
              <a:latin typeface="宋体" panose="02010600030101010101" pitchFamily="2" charset="-122"/>
            </a:endParaRPr>
          </a:p>
          <a:p>
            <a:pPr>
              <a:lnSpc>
                <a:spcPct val="150000"/>
              </a:lnSpc>
              <a:spcBef>
                <a:spcPct val="10000"/>
              </a:spcBef>
              <a:spcAft>
                <a:spcPct val="10000"/>
              </a:spcAft>
            </a:pPr>
            <a:endParaRPr lang="zh-CN" altLang="en-US" sz="2000" b="1" dirty="0">
              <a:latin typeface="宋体" panose="02010600030101010101" pitchFamily="2" charset="-122"/>
            </a:endParaRPr>
          </a:p>
          <a:p>
            <a:pPr>
              <a:lnSpc>
                <a:spcPct val="150000"/>
              </a:lnSpc>
              <a:spcBef>
                <a:spcPct val="10000"/>
              </a:spcBef>
              <a:spcAft>
                <a:spcPct val="10000"/>
              </a:spcAft>
            </a:pPr>
            <a:r>
              <a:rPr lang="zh-CN" altLang="en-US" sz="2000" b="1" dirty="0">
                <a:latin typeface="宋体" panose="02010600030101010101" pitchFamily="2" charset="-122"/>
              </a:rPr>
              <a:t>三：</a:t>
            </a:r>
            <a:r>
              <a:rPr lang="zh-CN" altLang="en-US" sz="2000" b="1" dirty="0">
                <a:solidFill>
                  <a:srgbClr val="FF0000"/>
                </a:solidFill>
                <a:latin typeface="宋体" panose="02010600030101010101" pitchFamily="2" charset="-122"/>
              </a:rPr>
              <a:t>“不仅要以效益论英雄，也要以管理论英雄”</a:t>
            </a:r>
            <a:r>
              <a:rPr lang="zh-CN" altLang="en-US" sz="2000" b="1" dirty="0">
                <a:latin typeface="宋体" panose="02010600030101010101" pitchFamily="2" charset="-122"/>
              </a:rPr>
              <a:t>的效益与管理并重论，以强化内控管理；</a:t>
            </a:r>
            <a:endParaRPr lang="en-US" altLang="zh-CN" sz="2000" b="1" dirty="0">
              <a:latin typeface="宋体" panose="02010600030101010101" pitchFamily="2" charset="-122"/>
            </a:endParaRPr>
          </a:p>
          <a:p>
            <a:pPr>
              <a:lnSpc>
                <a:spcPct val="150000"/>
              </a:lnSpc>
              <a:spcBef>
                <a:spcPct val="10000"/>
              </a:spcBef>
              <a:spcAft>
                <a:spcPct val="10000"/>
              </a:spcAft>
            </a:pPr>
            <a:endParaRPr lang="zh-CN" altLang="en-US" sz="2000" b="1" dirty="0">
              <a:latin typeface="宋体" panose="02010600030101010101" pitchFamily="2" charset="-122"/>
            </a:endParaRPr>
          </a:p>
          <a:p>
            <a:pPr>
              <a:lnSpc>
                <a:spcPct val="150000"/>
              </a:lnSpc>
              <a:spcBef>
                <a:spcPct val="10000"/>
              </a:spcBef>
              <a:spcAft>
                <a:spcPct val="10000"/>
              </a:spcAft>
            </a:pPr>
            <a:r>
              <a:rPr lang="zh-CN" altLang="en-US" sz="2000" b="1" dirty="0">
                <a:latin typeface="宋体" panose="02010600030101010101" pitchFamily="2" charset="-122"/>
              </a:rPr>
              <a:t>四：把过程膨胀报量与结算工作思路体现为</a:t>
            </a:r>
            <a:r>
              <a:rPr lang="zh-CN" altLang="en-US" sz="2000" b="1" dirty="0">
                <a:solidFill>
                  <a:srgbClr val="FF0000"/>
                </a:solidFill>
                <a:latin typeface="宋体" panose="02010600030101010101" pitchFamily="2" charset="-122"/>
              </a:rPr>
              <a:t>：“全过程结算管理”和“把过程报量当结算办，把结算当营销工作来做”，</a:t>
            </a:r>
            <a:r>
              <a:rPr lang="zh-CN" altLang="en-US" sz="2000" b="1" dirty="0">
                <a:latin typeface="宋体" panose="02010600030101010101" pitchFamily="2" charset="-122"/>
              </a:rPr>
              <a:t>以强化项目过程报量与结算管理，提高现金流量与效益；</a:t>
            </a:r>
          </a:p>
        </p:txBody>
      </p:sp>
      <p:grpSp>
        <p:nvGrpSpPr>
          <p:cNvPr id="19" name="组合 18">
            <a:extLst>
              <a:ext uri="{FF2B5EF4-FFF2-40B4-BE49-F238E27FC236}">
                <a16:creationId xmlns:a16="http://schemas.microsoft.com/office/drawing/2014/main" id="{9EA050AC-B5D6-4B40-B3FB-DC5493CA27AF}"/>
              </a:ext>
            </a:extLst>
          </p:cNvPr>
          <p:cNvGrpSpPr/>
          <p:nvPr/>
        </p:nvGrpSpPr>
        <p:grpSpPr>
          <a:xfrm>
            <a:off x="608462" y="374746"/>
            <a:ext cx="2710047" cy="318136"/>
            <a:chOff x="4158282" y="1523945"/>
            <a:chExt cx="3474287" cy="407850"/>
          </a:xfrm>
        </p:grpSpPr>
        <p:sp>
          <p:nvSpPr>
            <p:cNvPr id="20" name="MH_Number_1">
              <a:hlinkClick r:id="rId4" action="ppaction://hlinksldjump"/>
              <a:extLst>
                <a:ext uri="{FF2B5EF4-FFF2-40B4-BE49-F238E27FC236}">
                  <a16:creationId xmlns:a16="http://schemas.microsoft.com/office/drawing/2014/main" id="{3E9D528B-FFCF-4499-9253-6C7D0BDCDE62}"/>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1</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21" name="MH_Entry_1">
              <a:hlinkClick r:id="rId4" action="ppaction://hlinksldjump"/>
              <a:extLst>
                <a:ext uri="{FF2B5EF4-FFF2-40B4-BE49-F238E27FC236}">
                  <a16:creationId xmlns:a16="http://schemas.microsoft.com/office/drawing/2014/main" id="{3BF97AA7-C169-4671-9791-4F43ECD97EA2}"/>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提升商务管理理念</a:t>
              </a:r>
            </a:p>
          </p:txBody>
        </p:sp>
      </p:grpSp>
    </p:spTree>
    <p:extLst>
      <p:ext uri="{BB962C8B-B14F-4D97-AF65-F5344CB8AC3E}">
        <p14:creationId xmlns:p14="http://schemas.microsoft.com/office/powerpoint/2010/main" val="6226223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Rectangle 4">
            <a:extLst>
              <a:ext uri="{FF2B5EF4-FFF2-40B4-BE49-F238E27FC236}">
                <a16:creationId xmlns:a16="http://schemas.microsoft.com/office/drawing/2014/main" id="{72BC16C6-F636-4799-BE2D-315913649575}"/>
              </a:ext>
            </a:extLst>
          </p:cNvPr>
          <p:cNvSpPr>
            <a:spLocks noChangeArrowheads="1"/>
          </p:cNvSpPr>
          <p:nvPr/>
        </p:nvSpPr>
        <p:spPr bwMode="auto">
          <a:xfrm>
            <a:off x="1847509" y="1250724"/>
            <a:ext cx="8496981" cy="494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120000"/>
              </a:lnSpc>
              <a:spcBef>
                <a:spcPct val="0"/>
              </a:spcBef>
              <a:buClrTx/>
              <a:buSzTx/>
              <a:buFontTx/>
              <a:buNone/>
            </a:pPr>
            <a:r>
              <a:rPr lang="en-US" altLang="zh-CN" sz="2000" b="1" dirty="0">
                <a:solidFill>
                  <a:srgbClr val="FF0000"/>
                </a:solidFill>
                <a:latin typeface="宋体" panose="02010600030101010101" pitchFamily="2" charset="-122"/>
              </a:rPr>
              <a:t>3</a:t>
            </a:r>
            <a:r>
              <a:rPr lang="zh-CN" altLang="en-US" sz="2000" b="1" dirty="0">
                <a:solidFill>
                  <a:srgbClr val="FF0000"/>
                </a:solidFill>
                <a:latin typeface="宋体" panose="02010600030101010101" pitchFamily="2" charset="-122"/>
              </a:rPr>
              <a:t>、对施工方案的优化，既能缩短工期，保障质量，又能降低成本：</a:t>
            </a:r>
          </a:p>
          <a:p>
            <a:pPr eaLnBrk="1" hangingPunct="1">
              <a:lnSpc>
                <a:spcPct val="120000"/>
              </a:lnSpc>
              <a:spcBef>
                <a:spcPct val="0"/>
              </a:spcBef>
              <a:buClrTx/>
              <a:buSzTx/>
              <a:buFontTx/>
              <a:buNone/>
            </a:pPr>
            <a:r>
              <a:rPr lang="zh-CN" altLang="en-US" sz="1800" b="1" dirty="0">
                <a:solidFill>
                  <a:srgbClr val="FF0000"/>
                </a:solidFill>
                <a:latin typeface="宋体" panose="02010600030101010101" pitchFamily="2" charset="-122"/>
              </a:rPr>
              <a:t>    </a:t>
            </a:r>
            <a:r>
              <a:rPr lang="zh-CN" altLang="en-US" sz="1900" b="1" dirty="0">
                <a:latin typeface="宋体" panose="02010600030101010101" pitchFamily="2" charset="-122"/>
              </a:rPr>
              <a:t>按图纸要求，二次结构砖墙为</a:t>
            </a:r>
            <a:r>
              <a:rPr lang="en-US" altLang="zh-CN" sz="1900" b="1" dirty="0">
                <a:latin typeface="宋体" panose="02010600030101010101" pitchFamily="2" charset="-122"/>
              </a:rPr>
              <a:t>200</a:t>
            </a:r>
            <a:r>
              <a:rPr lang="zh-CN" altLang="en-US" sz="1900" b="1" dirty="0">
                <a:latin typeface="宋体" panose="02010600030101010101" pitchFamily="2" charset="-122"/>
              </a:rPr>
              <a:t>厚，项目部为保障混凝土墙面不抹灰，在主体施工期间加强砼的成型质量。在二次结构施工期间同材料供应商联系，把砖尺寸由</a:t>
            </a:r>
            <a:r>
              <a:rPr lang="en-US" altLang="zh-CN" sz="1900" b="1" dirty="0">
                <a:latin typeface="宋体" panose="02010600030101010101" pitchFamily="2" charset="-122"/>
              </a:rPr>
              <a:t>200</a:t>
            </a:r>
            <a:r>
              <a:rPr lang="zh-CN" altLang="en-US" sz="1900" b="1" dirty="0">
                <a:latin typeface="宋体" panose="02010600030101010101" pitchFamily="2" charset="-122"/>
              </a:rPr>
              <a:t>厚改为</a:t>
            </a:r>
            <a:r>
              <a:rPr lang="en-US" altLang="zh-CN" sz="1900" b="1" dirty="0">
                <a:latin typeface="宋体" panose="02010600030101010101" pitchFamily="2" charset="-122"/>
              </a:rPr>
              <a:t>170</a:t>
            </a:r>
            <a:r>
              <a:rPr lang="zh-CN" altLang="en-US" sz="1900" b="1" dirty="0">
                <a:latin typeface="宋体" panose="02010600030101010101" pitchFamily="2" charset="-122"/>
              </a:rPr>
              <a:t>厚，定做。通过上述优化不仅降低了砌体采购成本，而且保证了混凝土墙面不抹灰，仅此一项为项目节约了</a:t>
            </a:r>
            <a:r>
              <a:rPr lang="en-US" altLang="zh-CN" sz="1900" b="1" dirty="0">
                <a:latin typeface="宋体" panose="02010600030101010101" pitchFamily="2" charset="-122"/>
              </a:rPr>
              <a:t>×××</a:t>
            </a:r>
            <a:r>
              <a:rPr lang="zh-CN" altLang="en-US" sz="1900" b="1" dirty="0">
                <a:latin typeface="宋体" panose="02010600030101010101" pitchFamily="2" charset="-122"/>
              </a:rPr>
              <a:t>万元。</a:t>
            </a:r>
            <a:endParaRPr lang="en-US" altLang="zh-CN" sz="1900" b="1" dirty="0">
              <a:latin typeface="宋体" panose="02010600030101010101" pitchFamily="2" charset="-122"/>
            </a:endParaRPr>
          </a:p>
          <a:p>
            <a:pPr eaLnBrk="1" hangingPunct="1">
              <a:lnSpc>
                <a:spcPct val="120000"/>
              </a:lnSpc>
              <a:spcBef>
                <a:spcPct val="0"/>
              </a:spcBef>
              <a:buClrTx/>
              <a:buSzTx/>
              <a:buFontTx/>
              <a:buNone/>
            </a:pPr>
            <a:endParaRPr lang="zh-CN" altLang="en-US" sz="1800" b="1" dirty="0">
              <a:latin typeface="宋体" panose="02010600030101010101" pitchFamily="2" charset="-122"/>
            </a:endParaRPr>
          </a:p>
          <a:p>
            <a:pPr eaLnBrk="1" hangingPunct="1">
              <a:lnSpc>
                <a:spcPct val="120000"/>
              </a:lnSpc>
              <a:spcBef>
                <a:spcPct val="0"/>
              </a:spcBef>
              <a:buClrTx/>
              <a:buSzTx/>
              <a:buFontTx/>
              <a:buNone/>
            </a:pPr>
            <a:r>
              <a:rPr lang="en-US" altLang="zh-CN" sz="2000" b="1" dirty="0">
                <a:solidFill>
                  <a:srgbClr val="FF0000"/>
                </a:solidFill>
                <a:latin typeface="宋体" panose="02010600030101010101" pitchFamily="2" charset="-122"/>
              </a:rPr>
              <a:t>4</a:t>
            </a:r>
            <a:r>
              <a:rPr lang="zh-CN" altLang="en-US" sz="2000" b="1" dirty="0">
                <a:solidFill>
                  <a:srgbClr val="FF0000"/>
                </a:solidFill>
                <a:latin typeface="宋体" panose="02010600030101010101" pitchFamily="2" charset="-122"/>
              </a:rPr>
              <a:t>、砼芯柱代替构造柱：</a:t>
            </a:r>
          </a:p>
          <a:p>
            <a:pPr eaLnBrk="1" hangingPunct="1">
              <a:lnSpc>
                <a:spcPct val="120000"/>
              </a:lnSpc>
              <a:spcBef>
                <a:spcPct val="0"/>
              </a:spcBef>
              <a:buClrTx/>
              <a:buSzTx/>
              <a:buFontTx/>
              <a:buNone/>
            </a:pPr>
            <a:r>
              <a:rPr lang="zh-CN" altLang="en-US" sz="1800" b="1" dirty="0">
                <a:solidFill>
                  <a:srgbClr val="FF0000"/>
                </a:solidFill>
                <a:latin typeface="宋体" panose="02010600030101010101" pitchFamily="2" charset="-122"/>
              </a:rPr>
              <a:t>    </a:t>
            </a:r>
            <a:r>
              <a:rPr lang="zh-CN" altLang="en-US" sz="1900" b="1" dirty="0">
                <a:latin typeface="宋体" panose="02010600030101010101" pitchFamily="2" charset="-122"/>
              </a:rPr>
              <a:t>砌体墙设计为空心砌块，根据图纸及规范要求，砌体墙端部，丁字墙、转角墙等部位必须按规范要求设置构造柱。然而二次结构砼施工难度大，支模费工费时，同时砼的损耗量大，项目技术部通过研究，根据</a:t>
            </a:r>
            <a:r>
              <a:rPr lang="en-US" altLang="zh-CN" sz="1900" b="1" dirty="0">
                <a:latin typeface="宋体" panose="02010600030101010101" pitchFamily="2" charset="-122"/>
              </a:rPr>
              <a:t>88J2-2</a:t>
            </a:r>
            <a:r>
              <a:rPr lang="zh-CN" altLang="en-US" sz="1900" b="1" dirty="0">
                <a:latin typeface="宋体" panose="02010600030101010101" pitchFamily="2" charset="-122"/>
              </a:rPr>
              <a:t>（</a:t>
            </a:r>
            <a:r>
              <a:rPr lang="en-US" altLang="zh-CN" sz="1900" b="1" dirty="0">
                <a:latin typeface="宋体" panose="02010600030101010101" pitchFamily="2" charset="-122"/>
              </a:rPr>
              <a:t>2005</a:t>
            </a:r>
            <a:r>
              <a:rPr lang="zh-CN" altLang="en-US" sz="1900" b="1" dirty="0">
                <a:latin typeface="宋体" panose="02010600030101010101" pitchFamily="2" charset="-122"/>
              </a:rPr>
              <a:t>）图集中规定，砼构造柱可改用在空心砌块墙内浇灌</a:t>
            </a:r>
            <a:r>
              <a:rPr lang="en-US" altLang="zh-CN" sz="1900" b="1" dirty="0">
                <a:latin typeface="宋体" panose="02010600030101010101" pitchFamily="2" charset="-122"/>
              </a:rPr>
              <a:t>C20</a:t>
            </a:r>
            <a:r>
              <a:rPr lang="zh-CN" altLang="en-US" sz="1900" b="1" dirty="0">
                <a:latin typeface="宋体" panose="02010600030101010101" pitchFamily="2" charset="-122"/>
              </a:rPr>
              <a:t>砼进行填充，将原图纸规定构造柱需设置</a:t>
            </a:r>
            <a:r>
              <a:rPr lang="en-US" altLang="zh-CN" sz="1900" b="1" dirty="0">
                <a:latin typeface="宋体" panose="02010600030101010101" pitchFamily="2" charset="-122"/>
              </a:rPr>
              <a:t>4Φ12</a:t>
            </a:r>
            <a:r>
              <a:rPr lang="zh-CN" altLang="en-US" sz="1900" b="1" dirty="0">
                <a:latin typeface="宋体" panose="02010600030101010101" pitchFamily="2" charset="-122"/>
              </a:rPr>
              <a:t>主筋改用</a:t>
            </a:r>
            <a:r>
              <a:rPr lang="en-US" altLang="zh-CN" sz="1900" b="1" dirty="0">
                <a:latin typeface="宋体" panose="02010600030101010101" pitchFamily="2" charset="-122"/>
              </a:rPr>
              <a:t>1Φ12</a:t>
            </a:r>
            <a:r>
              <a:rPr lang="zh-CN" altLang="en-US" sz="1900" b="1" dirty="0">
                <a:latin typeface="宋体" panose="02010600030101010101" pitchFamily="2" charset="-122"/>
              </a:rPr>
              <a:t>和筋，取消原构造柱内箍筋</a:t>
            </a:r>
            <a:r>
              <a:rPr lang="en-US" altLang="zh-CN" sz="1900" b="1" dirty="0">
                <a:latin typeface="宋体" panose="02010600030101010101" pitchFamily="2" charset="-122"/>
              </a:rPr>
              <a:t>φ6</a:t>
            </a:r>
            <a:r>
              <a:rPr lang="zh-CN" altLang="en-US" sz="1900" b="1" dirty="0">
                <a:latin typeface="宋体" panose="02010600030101010101" pitchFamily="2" charset="-122"/>
              </a:rPr>
              <a:t>＠</a:t>
            </a:r>
            <a:r>
              <a:rPr lang="en-US" altLang="zh-CN" sz="1900" b="1" dirty="0">
                <a:latin typeface="宋体" panose="02010600030101010101" pitchFamily="2" charset="-122"/>
              </a:rPr>
              <a:t>200</a:t>
            </a:r>
            <a:r>
              <a:rPr lang="zh-CN" altLang="en-US" sz="1900" b="1" dirty="0">
                <a:latin typeface="宋体" panose="02010600030101010101" pitchFamily="2" charset="-122"/>
              </a:rPr>
              <a:t>，这一措施既满足设计规范及图集要求，同时也可以节省钢筋、砼、模板用量。</a:t>
            </a:r>
            <a:r>
              <a:rPr lang="zh-CN" altLang="en-US" sz="1900" b="1" dirty="0">
                <a:solidFill>
                  <a:srgbClr val="FF0000"/>
                </a:solidFill>
                <a:latin typeface="宋体" panose="02010600030101010101" pitchFamily="2" charset="-122"/>
              </a:rPr>
              <a:t> </a:t>
            </a:r>
          </a:p>
          <a:p>
            <a:pPr eaLnBrk="1" hangingPunct="1">
              <a:spcBef>
                <a:spcPct val="0"/>
              </a:spcBef>
              <a:buClrTx/>
              <a:buSzTx/>
              <a:buFontTx/>
              <a:buNone/>
            </a:pPr>
            <a:endParaRPr lang="zh-CN" altLang="en-US" sz="1800" b="1" dirty="0">
              <a:solidFill>
                <a:srgbClr val="0066FF"/>
              </a:solidFill>
              <a:latin typeface="宋体" panose="02010600030101010101" pitchFamily="2" charset="-122"/>
            </a:endParaRPr>
          </a:p>
        </p:txBody>
      </p:sp>
    </p:spTree>
    <p:extLst>
      <p:ext uri="{BB962C8B-B14F-4D97-AF65-F5344CB8AC3E}">
        <p14:creationId xmlns:p14="http://schemas.microsoft.com/office/powerpoint/2010/main" val="11309182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pic>
        <p:nvPicPr>
          <p:cNvPr id="7" name="Picture 6" descr="DSC03235">
            <a:extLst>
              <a:ext uri="{FF2B5EF4-FFF2-40B4-BE49-F238E27FC236}">
                <a16:creationId xmlns:a16="http://schemas.microsoft.com/office/drawing/2014/main" id="{962DD106-3E1F-4520-8975-DC05BBFF79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642" y="1695742"/>
            <a:ext cx="4639733" cy="497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9379F27D-527C-4079-9151-DF263345A3A0}"/>
              </a:ext>
            </a:extLst>
          </p:cNvPr>
          <p:cNvSpPr>
            <a:spLocks noChangeArrowheads="1"/>
          </p:cNvSpPr>
          <p:nvPr/>
        </p:nvSpPr>
        <p:spPr bwMode="auto">
          <a:xfrm>
            <a:off x="2222605" y="861751"/>
            <a:ext cx="26797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folHlink"/>
              </a:buClr>
              <a:buSzPct val="60000"/>
              <a:buFont typeface="Wingdings" panose="05000000000000000000" pitchFamily="2" charset="2"/>
              <a:buChar char="n"/>
              <a:tabLst>
                <a:tab pos="571500" algn="l"/>
              </a:tabLst>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tabLst>
                <a:tab pos="571500" algn="l"/>
              </a:tabLst>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tabLst>
                <a:tab pos="571500" algn="l"/>
              </a:tabLst>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tabLst>
                <a:tab pos="571500" algn="l"/>
              </a:tabLst>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tabLst>
                <a:tab pos="571500" algn="l"/>
              </a:tabLst>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571500" algn="l"/>
              </a:tabLs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571500" algn="l"/>
              </a:tabLs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571500" algn="l"/>
              </a:tabLs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571500" algn="l"/>
              </a:tabLst>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400">
                <a:latin typeface="Arial" panose="020B0604020202020204" pitchFamily="34" charset="0"/>
              </a:rPr>
              <a:t>砼芯柱浇筑前：</a:t>
            </a:r>
          </a:p>
        </p:txBody>
      </p:sp>
      <p:pic>
        <p:nvPicPr>
          <p:cNvPr id="9" name="Picture 8" descr="DSC03263">
            <a:extLst>
              <a:ext uri="{FF2B5EF4-FFF2-40B4-BE49-F238E27FC236}">
                <a16:creationId xmlns:a16="http://schemas.microsoft.com/office/drawing/2014/main" id="{969B824F-EF4D-47B4-ACA9-E8BBF0FD5C5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7198" y="1695742"/>
            <a:ext cx="4786160" cy="4949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9">
            <a:extLst>
              <a:ext uri="{FF2B5EF4-FFF2-40B4-BE49-F238E27FC236}">
                <a16:creationId xmlns:a16="http://schemas.microsoft.com/office/drawing/2014/main" id="{1EC86A39-EBCF-4B81-B131-261B4E13557E}"/>
              </a:ext>
            </a:extLst>
          </p:cNvPr>
          <p:cNvSpPr>
            <a:spLocks noChangeArrowheads="1"/>
          </p:cNvSpPr>
          <p:nvPr/>
        </p:nvSpPr>
        <p:spPr bwMode="auto">
          <a:xfrm>
            <a:off x="7199361" y="860723"/>
            <a:ext cx="26686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spcBef>
                <a:spcPct val="20000"/>
              </a:spcBef>
              <a:buClr>
                <a:schemeClr val="folHlink"/>
              </a:buClr>
              <a:buSzPct val="60000"/>
              <a:buFont typeface="Wingdings" panose="05000000000000000000" pitchFamily="2" charset="2"/>
              <a:buChar char="n"/>
              <a:tabLst>
                <a:tab pos="571500" algn="l"/>
              </a:tabLst>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tabLst>
                <a:tab pos="571500" algn="l"/>
              </a:tabLst>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tabLst>
                <a:tab pos="571500" algn="l"/>
              </a:tabLst>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tabLst>
                <a:tab pos="571500" algn="l"/>
              </a:tabLst>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tabLst>
                <a:tab pos="571500" algn="l"/>
              </a:tabLst>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tabLst>
                <a:tab pos="571500" algn="l"/>
              </a:tabLst>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tabLst>
                <a:tab pos="571500" algn="l"/>
              </a:tabLst>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tabLst>
                <a:tab pos="571500" algn="l"/>
              </a:tabLst>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tabLst>
                <a:tab pos="571500" algn="l"/>
              </a:tabLst>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2400" dirty="0">
                <a:latin typeface="Arial" panose="020B0604020202020204" pitchFamily="34" charset="0"/>
              </a:rPr>
              <a:t>砼芯柱浇筑后：</a:t>
            </a:r>
          </a:p>
        </p:txBody>
      </p:sp>
    </p:spTree>
    <p:extLst>
      <p:ext uri="{BB962C8B-B14F-4D97-AF65-F5344CB8AC3E}">
        <p14:creationId xmlns:p14="http://schemas.microsoft.com/office/powerpoint/2010/main" val="14880098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Rectangle 2">
            <a:extLst>
              <a:ext uri="{FF2B5EF4-FFF2-40B4-BE49-F238E27FC236}">
                <a16:creationId xmlns:a16="http://schemas.microsoft.com/office/drawing/2014/main" id="{82EF8CF0-A86E-4B37-91D3-B95066D34D7E}"/>
              </a:ext>
            </a:extLst>
          </p:cNvPr>
          <p:cNvSpPr txBox="1">
            <a:spLocks noChangeArrowheads="1"/>
          </p:cNvSpPr>
          <p:nvPr/>
        </p:nvSpPr>
        <p:spPr>
          <a:xfrm>
            <a:off x="1116013" y="765175"/>
            <a:ext cx="5903912" cy="863600"/>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3200" b="1" dirty="0">
                <a:latin typeface="宋体" panose="02010600030101010101" pitchFamily="2" charset="-122"/>
              </a:rPr>
              <a:t>9</a:t>
            </a:r>
            <a:r>
              <a:rPr lang="zh-CN" altLang="en-US" sz="3200" b="1" dirty="0">
                <a:latin typeface="宋体" panose="02010600030101010101" pitchFamily="2" charset="-122"/>
              </a:rPr>
              <a:t>、认质认价策划</a:t>
            </a:r>
          </a:p>
        </p:txBody>
      </p:sp>
      <p:sp>
        <p:nvSpPr>
          <p:cNvPr id="8" name="Text Box 5">
            <a:extLst>
              <a:ext uri="{FF2B5EF4-FFF2-40B4-BE49-F238E27FC236}">
                <a16:creationId xmlns:a16="http://schemas.microsoft.com/office/drawing/2014/main" id="{1BED49DA-4E7E-4AB7-9636-CA2E8E17936C}"/>
              </a:ext>
            </a:extLst>
          </p:cNvPr>
          <p:cNvSpPr txBox="1">
            <a:spLocks noChangeArrowheads="1"/>
          </p:cNvSpPr>
          <p:nvPr/>
        </p:nvSpPr>
        <p:spPr bwMode="auto">
          <a:xfrm>
            <a:off x="1330456" y="2030942"/>
            <a:ext cx="7704138"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10000"/>
              </a:spcBef>
              <a:spcAft>
                <a:spcPct val="10000"/>
              </a:spcAft>
              <a:buClrTx/>
              <a:buSzTx/>
              <a:buFontTx/>
              <a:buNone/>
            </a:pPr>
            <a:r>
              <a:rPr lang="zh-CN" altLang="en-US" sz="2000" dirty="0">
                <a:latin typeface="宋体" panose="02010600030101010101" pitchFamily="2" charset="-122"/>
              </a:rPr>
              <a:t>    </a:t>
            </a:r>
            <a:r>
              <a:rPr lang="zh-CN" altLang="en-US" sz="2000" b="1" dirty="0">
                <a:latin typeface="宋体" panose="02010600030101010101" pitchFamily="2" charset="-122"/>
              </a:rPr>
              <a:t>投标时为暂估价：包括暂估价材料、专业分包、设备等。施工过程中需进行认质认价。</a:t>
            </a:r>
            <a:endParaRPr lang="zh-CN" altLang="en-US" sz="2000" b="1" dirty="0">
              <a:latin typeface="Arial" panose="020B0604020202020204" pitchFamily="34" charset="0"/>
            </a:endParaRPr>
          </a:p>
          <a:p>
            <a:pPr algn="ctr" eaLnBrk="1" hangingPunct="1">
              <a:spcBef>
                <a:spcPct val="0"/>
              </a:spcBef>
              <a:buClrTx/>
              <a:buSzTx/>
              <a:buFontTx/>
              <a:buNone/>
            </a:pPr>
            <a:endParaRPr lang="en-US" altLang="zh-CN" sz="2000" b="0" dirty="0">
              <a:latin typeface="Arial" panose="020B0604020202020204" pitchFamily="34" charset="0"/>
            </a:endParaRPr>
          </a:p>
        </p:txBody>
      </p:sp>
    </p:spTree>
    <p:extLst>
      <p:ext uri="{BB962C8B-B14F-4D97-AF65-F5344CB8AC3E}">
        <p14:creationId xmlns:p14="http://schemas.microsoft.com/office/powerpoint/2010/main" val="8978137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Text Box 4">
            <a:extLst>
              <a:ext uri="{FF2B5EF4-FFF2-40B4-BE49-F238E27FC236}">
                <a16:creationId xmlns:a16="http://schemas.microsoft.com/office/drawing/2014/main" id="{73B25EBC-3ECE-4256-B321-38A522285D41}"/>
              </a:ext>
            </a:extLst>
          </p:cNvPr>
          <p:cNvSpPr txBox="1">
            <a:spLocks noChangeArrowheads="1"/>
          </p:cNvSpPr>
          <p:nvPr/>
        </p:nvSpPr>
        <p:spPr bwMode="auto">
          <a:xfrm>
            <a:off x="3771900" y="2590005"/>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b="0">
              <a:latin typeface="Arial" panose="020B0604020202020204" pitchFamily="34" charset="0"/>
            </a:endParaRPr>
          </a:p>
        </p:txBody>
      </p:sp>
      <p:sp>
        <p:nvSpPr>
          <p:cNvPr id="8" name="Rectangle 6">
            <a:extLst>
              <a:ext uri="{FF2B5EF4-FFF2-40B4-BE49-F238E27FC236}">
                <a16:creationId xmlns:a16="http://schemas.microsoft.com/office/drawing/2014/main" id="{2A2B1227-B365-4852-AEDB-C505C3D4F093}"/>
              </a:ext>
            </a:extLst>
          </p:cNvPr>
          <p:cNvSpPr txBox="1">
            <a:spLocks noChangeArrowheads="1"/>
          </p:cNvSpPr>
          <p:nvPr/>
        </p:nvSpPr>
        <p:spPr>
          <a:xfrm>
            <a:off x="2135187" y="953293"/>
            <a:ext cx="7921625" cy="5113337"/>
          </a:xfrm>
          <a:prstGeom prst="rect">
            <a:avLst/>
          </a:prstGeom>
          <a:noFill/>
        </p:spPr>
        <p:txBody>
          <a:bodyPr/>
          <a:lstStyle>
            <a:lvl1pPr marL="234315" indent="-234315" algn="l" defTabSz="935990" rtl="0" eaLnBrk="1" latinLnBrk="0" hangingPunct="1">
              <a:lnSpc>
                <a:spcPct val="90000"/>
              </a:lnSpc>
              <a:spcBef>
                <a:spcPct val="205000"/>
              </a:spcBef>
              <a:buFont typeface="Arial" panose="020B0604020202020204" pitchFamily="34" charset="0"/>
              <a:buChar char="•"/>
              <a:defRPr sz="2865" kern="1200">
                <a:solidFill>
                  <a:schemeClr val="tx1"/>
                </a:solidFill>
                <a:latin typeface="+mn-lt"/>
                <a:ea typeface="+mn-ea"/>
                <a:cs typeface="+mn-cs"/>
              </a:defRPr>
            </a:lvl1pPr>
            <a:lvl2pPr marL="701675" indent="-234315" algn="l" defTabSz="935990" rtl="0" eaLnBrk="1" latinLnBrk="0" hangingPunct="1">
              <a:lnSpc>
                <a:spcPct val="90000"/>
              </a:lnSpc>
              <a:spcBef>
                <a:spcPts val="510"/>
              </a:spcBef>
              <a:buFont typeface="Arial" panose="020B0604020202020204" pitchFamily="34" charset="0"/>
              <a:buChar char="•"/>
              <a:defRPr sz="2455" kern="1200">
                <a:solidFill>
                  <a:schemeClr val="tx1"/>
                </a:solidFill>
                <a:latin typeface="+mn-lt"/>
                <a:ea typeface="+mn-ea"/>
                <a:cs typeface="+mn-cs"/>
              </a:defRPr>
            </a:lvl2pPr>
            <a:lvl3pPr marL="1169670" indent="-234315" algn="l" defTabSz="935990" rtl="0" eaLnBrk="1" latinLnBrk="0" hangingPunct="1">
              <a:lnSpc>
                <a:spcPct val="90000"/>
              </a:lnSpc>
              <a:spcBef>
                <a:spcPts val="510"/>
              </a:spcBef>
              <a:buFont typeface="Arial" panose="020B0604020202020204" pitchFamily="34" charset="0"/>
              <a:buChar char="•"/>
              <a:defRPr sz="2050" kern="1200">
                <a:solidFill>
                  <a:schemeClr val="tx1"/>
                </a:solidFill>
                <a:latin typeface="+mn-lt"/>
                <a:ea typeface="+mn-ea"/>
                <a:cs typeface="+mn-cs"/>
              </a:defRPr>
            </a:lvl3pPr>
            <a:lvl4pPr marL="163830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4pPr>
            <a:lvl5pPr marL="210629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5pPr>
            <a:lvl6pPr marL="257429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6pPr>
            <a:lvl7pPr marL="304165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7pPr>
            <a:lvl8pPr marL="351028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8pPr>
            <a:lvl9pPr marL="397827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9pPr>
          </a:lstStyle>
          <a:p>
            <a:pPr>
              <a:lnSpc>
                <a:spcPct val="110000"/>
              </a:lnSpc>
              <a:spcBef>
                <a:spcPct val="10000"/>
              </a:spcBef>
              <a:spcAft>
                <a:spcPct val="10000"/>
              </a:spcAft>
              <a:buFont typeface="Wingdings" panose="05000000000000000000" pitchFamily="2" charset="2"/>
              <a:buNone/>
            </a:pPr>
            <a:r>
              <a:rPr lang="zh-CN" altLang="en-US" sz="2000" b="1" dirty="0">
                <a:latin typeface="宋体" panose="02010600030101010101" pitchFamily="2" charset="-122"/>
              </a:rPr>
              <a:t>某项目材料签价情况</a:t>
            </a:r>
            <a:r>
              <a:rPr lang="zh-CN" altLang="en-US" sz="1800" b="1" dirty="0">
                <a:latin typeface="宋体" panose="02010600030101010101" pitchFamily="2" charset="-122"/>
              </a:rPr>
              <a:t>            </a:t>
            </a:r>
            <a:endParaRPr lang="en-US" altLang="zh-CN" sz="1800" b="1" dirty="0">
              <a:latin typeface="宋体" panose="02010600030101010101" pitchFamily="2" charset="-122"/>
            </a:endParaRP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 1、根据合同要求，项目暂估价材料价格需要监理、管理公司、业主和施工</a:t>
            </a:r>
            <a:endParaRPr lang="en-US" altLang="zh-CN" sz="1800" b="1" dirty="0">
              <a:latin typeface="宋体" panose="02010600030101010101" pitchFamily="2" charset="-122"/>
            </a:endParaRP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方四方询价或招标确定，情况较为复杂。在项目组建初期，项目制定了详细</a:t>
            </a: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周密的商务策划，并在施工的各个阶段，根据实际情况适时调整。经过一年</a:t>
            </a:r>
            <a:endParaRPr lang="en-US" altLang="zh-CN" sz="1800" b="1" dirty="0">
              <a:latin typeface="宋体" panose="02010600030101010101" pitchFamily="2" charset="-122"/>
            </a:endParaRP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多的材料招标及认价，目前已全部签价完毕。与投标价格相比，各专业材料</a:t>
            </a:r>
          </a:p>
          <a:p>
            <a:pPr>
              <a:lnSpc>
                <a:spcPct val="110000"/>
              </a:lnSpc>
              <a:spcBef>
                <a:spcPct val="10000"/>
              </a:spcBef>
              <a:spcAft>
                <a:spcPct val="10000"/>
              </a:spcAft>
              <a:buFont typeface="Wingdings" panose="05000000000000000000" pitchFamily="2" charset="2"/>
              <a:buNone/>
            </a:pPr>
            <a:r>
              <a:rPr lang="zh-CN" altLang="en-US" sz="1800" b="1" dirty="0">
                <a:latin typeface="宋体" panose="02010600030101010101" pitchFamily="2" charset="-122"/>
              </a:rPr>
              <a:t>价格调增总金额2418.42万元。明细如下：</a:t>
            </a:r>
          </a:p>
          <a:p>
            <a:endParaRPr lang="zh-CN" altLang="en-US" sz="1800" b="1" dirty="0"/>
          </a:p>
        </p:txBody>
      </p:sp>
      <p:graphicFrame>
        <p:nvGraphicFramePr>
          <p:cNvPr id="9" name="Group 68">
            <a:extLst>
              <a:ext uri="{FF2B5EF4-FFF2-40B4-BE49-F238E27FC236}">
                <a16:creationId xmlns:a16="http://schemas.microsoft.com/office/drawing/2014/main" id="{7E5D7483-7710-4DC4-BF40-D47D1C6E4F12}"/>
              </a:ext>
            </a:extLst>
          </p:cNvPr>
          <p:cNvGraphicFramePr>
            <a:graphicFrameLocks/>
          </p:cNvGraphicFramePr>
          <p:nvPr>
            <p:extLst>
              <p:ext uri="{D42A27DB-BD31-4B8C-83A1-F6EECF244321}">
                <p14:modId xmlns:p14="http://schemas.microsoft.com/office/powerpoint/2010/main" val="3119756583"/>
              </p:ext>
            </p:extLst>
          </p:nvPr>
        </p:nvGraphicFramePr>
        <p:xfrm>
          <a:off x="2351087" y="3617118"/>
          <a:ext cx="7272338" cy="2509839"/>
        </p:xfrm>
        <a:graphic>
          <a:graphicData uri="http://schemas.openxmlformats.org/drawingml/2006/table">
            <a:tbl>
              <a:tblPr/>
              <a:tblGrid>
                <a:gridCol w="976313">
                  <a:extLst>
                    <a:ext uri="{9D8B030D-6E8A-4147-A177-3AD203B41FA5}">
                      <a16:colId xmlns:a16="http://schemas.microsoft.com/office/drawing/2014/main" val="20000"/>
                    </a:ext>
                  </a:extLst>
                </a:gridCol>
                <a:gridCol w="3403600">
                  <a:extLst>
                    <a:ext uri="{9D8B030D-6E8A-4147-A177-3AD203B41FA5}">
                      <a16:colId xmlns:a16="http://schemas.microsoft.com/office/drawing/2014/main" val="20001"/>
                    </a:ext>
                  </a:extLst>
                </a:gridCol>
                <a:gridCol w="2892425">
                  <a:extLst>
                    <a:ext uri="{9D8B030D-6E8A-4147-A177-3AD203B41FA5}">
                      <a16:colId xmlns:a16="http://schemas.microsoft.com/office/drawing/2014/main" val="20002"/>
                    </a:ext>
                  </a:extLst>
                </a:gridCol>
              </a:tblGrid>
              <a:tr h="504825">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20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序号</a:t>
                      </a: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20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项</a:t>
                      </a:r>
                      <a:r>
                        <a:rPr kumimoji="0" lang="zh-CN" altLang="en-US" sz="2000" b="1" i="0" u="none" strike="noStrike" cap="none" normalizeH="0" baseline="0">
                          <a:ln>
                            <a:noFill/>
                          </a:ln>
                          <a:solidFill>
                            <a:schemeClr val="tx1"/>
                          </a:solidFill>
                          <a:effectLst/>
                          <a:latin typeface="Calibri" panose="020F0502020204030204" pitchFamily="34" charset="0"/>
                          <a:ea typeface="宋体" panose="02010600030101010101" pitchFamily="2" charset="-122"/>
                        </a:rPr>
                        <a:t> </a:t>
                      </a:r>
                      <a:r>
                        <a:rPr kumimoji="0" lang="zh-CN" altLang="en-US" sz="20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目</a:t>
                      </a:r>
                      <a:r>
                        <a:rPr kumimoji="0" lang="zh-CN" altLang="en-US" sz="2000" b="1" i="0" u="none" strike="noStrike" cap="none" normalizeH="0" baseline="0">
                          <a:ln>
                            <a:noFill/>
                          </a:ln>
                          <a:solidFill>
                            <a:schemeClr val="tx1"/>
                          </a:solidFill>
                          <a:effectLst/>
                          <a:latin typeface="Calibri" panose="020F0502020204030204" pitchFamily="34" charset="0"/>
                          <a:ea typeface="宋体" panose="02010600030101010101" pitchFamily="2" charset="-122"/>
                        </a:rPr>
                        <a:t> </a:t>
                      </a:r>
                      <a:r>
                        <a:rPr kumimoji="0" lang="zh-CN" altLang="en-US" sz="20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名</a:t>
                      </a:r>
                      <a:r>
                        <a:rPr kumimoji="0" lang="zh-CN" altLang="en-US" sz="2000" b="1" i="0" u="none" strike="noStrike" cap="none" normalizeH="0" baseline="0">
                          <a:ln>
                            <a:noFill/>
                          </a:ln>
                          <a:solidFill>
                            <a:schemeClr val="tx1"/>
                          </a:solidFill>
                          <a:effectLst/>
                          <a:latin typeface="Calibri" panose="020F0502020204030204" pitchFamily="34" charset="0"/>
                          <a:ea typeface="宋体" panose="02010600030101010101" pitchFamily="2" charset="-122"/>
                        </a:rPr>
                        <a:t> </a:t>
                      </a:r>
                      <a:r>
                        <a:rPr kumimoji="0" lang="zh-CN" altLang="en-US" sz="20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称</a:t>
                      </a: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20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调增金额(万元）</a:t>
                      </a: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0"/>
                  </a:ext>
                </a:extLst>
              </a:tr>
              <a:tr h="500063">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Calibri" panose="020F0502020204030204" pitchFamily="34" charset="0"/>
                          <a:ea typeface="宋体" panose="02010600030101010101" pitchFamily="2" charset="-122"/>
                        </a:rPr>
                        <a:t>1</a:t>
                      </a: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E8D0D0"/>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20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给排水工程</a:t>
                      </a: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E8D0D0"/>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2000" b="0" i="0" u="none" strike="noStrike" cap="none" normalizeH="0" baseline="0">
                          <a:ln>
                            <a:noFill/>
                          </a:ln>
                          <a:solidFill>
                            <a:schemeClr val="tx1"/>
                          </a:solidFill>
                          <a:effectLst/>
                          <a:latin typeface="Calibri" panose="020F0502020204030204" pitchFamily="34" charset="0"/>
                          <a:ea typeface="宋体" panose="02010600030101010101" pitchFamily="2" charset="-122"/>
                        </a:rPr>
                        <a:t>118.24</a:t>
                      </a: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1"/>
                  </a:ext>
                </a:extLst>
              </a:tr>
              <a:tr h="503238">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Calibri" panose="020F0502020204030204" pitchFamily="34" charset="0"/>
                          <a:ea typeface="宋体" panose="02010600030101010101" pitchFamily="2" charset="-122"/>
                        </a:rPr>
                        <a:t>2</a:t>
                      </a: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20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电气工程</a:t>
                      </a: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2000" b="0" i="0" u="none" strike="noStrike" cap="none" normalizeH="0" baseline="0">
                          <a:ln>
                            <a:noFill/>
                          </a:ln>
                          <a:solidFill>
                            <a:schemeClr val="tx1"/>
                          </a:solidFill>
                          <a:effectLst/>
                          <a:latin typeface="Calibri" panose="020F0502020204030204" pitchFamily="34" charset="0"/>
                          <a:ea typeface="宋体" panose="02010600030101010101" pitchFamily="2" charset="-122"/>
                        </a:rPr>
                        <a:t>1862.97</a:t>
                      </a: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2"/>
                  </a:ext>
                </a:extLst>
              </a:tr>
              <a:tr h="500063">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2000" b="0" i="0" u="none" strike="noStrike" cap="none" normalizeH="0" baseline="0">
                          <a:ln>
                            <a:noFill/>
                          </a:ln>
                          <a:solidFill>
                            <a:schemeClr val="tx1"/>
                          </a:solidFill>
                          <a:effectLst/>
                          <a:latin typeface="Calibri" panose="020F0502020204030204" pitchFamily="34" charset="0"/>
                          <a:ea typeface="宋体" panose="02010600030101010101" pitchFamily="2" charset="-122"/>
                        </a:rPr>
                        <a:t>3</a:t>
                      </a: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E8D0D0"/>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20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暖通工程</a:t>
                      </a: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E8D0D0"/>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2000" b="0" i="0" u="none" strike="noStrike" cap="none" normalizeH="0" baseline="0">
                          <a:ln>
                            <a:noFill/>
                          </a:ln>
                          <a:solidFill>
                            <a:schemeClr val="tx1"/>
                          </a:solidFill>
                          <a:effectLst/>
                          <a:latin typeface="Calibri" panose="020F0502020204030204" pitchFamily="34" charset="0"/>
                          <a:ea typeface="宋体" panose="02010600030101010101" pitchFamily="2" charset="-122"/>
                        </a:rPr>
                        <a:t>437.21</a:t>
                      </a: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E8D0D0"/>
                    </a:solidFill>
                  </a:tcPr>
                </a:tc>
                <a:extLst>
                  <a:ext uri="{0D108BD9-81ED-4DB2-BD59-A6C34878D82A}">
                    <a16:rowId xmlns:a16="http://schemas.microsoft.com/office/drawing/2014/main" val="10003"/>
                  </a:ext>
                </a:extLst>
              </a:tr>
              <a:tr h="501650">
                <a:tc gridSpan="2">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2000" b="1" i="0" u="none" strike="noStrike" cap="none" normalizeH="0" baseline="0">
                          <a:ln>
                            <a:noFill/>
                          </a:ln>
                          <a:solidFill>
                            <a:schemeClr val="tx1"/>
                          </a:solidFill>
                          <a:effectLst/>
                          <a:latin typeface="Calibri" panose="020F0502020204030204" pitchFamily="34" charset="0"/>
                          <a:ea typeface="宋体" panose="02010600030101010101" pitchFamily="2" charset="-122"/>
                        </a:rPr>
                        <a:t>总   价</a:t>
                      </a: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tc hMerge="1">
                  <a:txBody>
                    <a:bodyPr/>
                    <a:lstStyle/>
                    <a:p>
                      <a:endParaRPr lang="zh-CN" altLang="en-US"/>
                    </a:p>
                  </a:txBody>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2000" b="0" i="0" u="none" strike="noStrike" cap="none" normalizeH="0" baseline="0" dirty="0">
                          <a:ln>
                            <a:noFill/>
                          </a:ln>
                          <a:solidFill>
                            <a:schemeClr val="tx1"/>
                          </a:solidFill>
                          <a:effectLst/>
                          <a:latin typeface="Calibri" panose="020F0502020204030204" pitchFamily="34" charset="0"/>
                          <a:ea typeface="宋体" panose="02010600030101010101" pitchFamily="2" charset="-122"/>
                        </a:rPr>
                        <a:t>2418.42</a:t>
                      </a:r>
                    </a:p>
                  </a:txBody>
                  <a:tcPr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F4E9E9"/>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4721322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graphicFrame>
        <p:nvGraphicFramePr>
          <p:cNvPr id="7" name="Group 342">
            <a:extLst>
              <a:ext uri="{FF2B5EF4-FFF2-40B4-BE49-F238E27FC236}">
                <a16:creationId xmlns:a16="http://schemas.microsoft.com/office/drawing/2014/main" id="{6DFC4520-C13C-4EF7-9FA1-8AEC43F5F148}"/>
              </a:ext>
            </a:extLst>
          </p:cNvPr>
          <p:cNvGraphicFramePr>
            <a:graphicFrameLocks/>
          </p:cNvGraphicFramePr>
          <p:nvPr>
            <p:extLst>
              <p:ext uri="{D42A27DB-BD31-4B8C-83A1-F6EECF244321}">
                <p14:modId xmlns:p14="http://schemas.microsoft.com/office/powerpoint/2010/main" val="4204618399"/>
              </p:ext>
            </p:extLst>
          </p:nvPr>
        </p:nvGraphicFramePr>
        <p:xfrm>
          <a:off x="2028030" y="759176"/>
          <a:ext cx="8312409" cy="5886000"/>
        </p:xfrm>
        <a:graphic>
          <a:graphicData uri="http://schemas.openxmlformats.org/drawingml/2006/table">
            <a:tbl>
              <a:tblPr/>
              <a:tblGrid>
                <a:gridCol w="943965">
                  <a:extLst>
                    <a:ext uri="{9D8B030D-6E8A-4147-A177-3AD203B41FA5}">
                      <a16:colId xmlns:a16="http://schemas.microsoft.com/office/drawing/2014/main" val="20000"/>
                    </a:ext>
                  </a:extLst>
                </a:gridCol>
                <a:gridCol w="1874955">
                  <a:extLst>
                    <a:ext uri="{9D8B030D-6E8A-4147-A177-3AD203B41FA5}">
                      <a16:colId xmlns:a16="http://schemas.microsoft.com/office/drawing/2014/main" val="20001"/>
                    </a:ext>
                  </a:extLst>
                </a:gridCol>
                <a:gridCol w="1527861">
                  <a:extLst>
                    <a:ext uri="{9D8B030D-6E8A-4147-A177-3AD203B41FA5}">
                      <a16:colId xmlns:a16="http://schemas.microsoft.com/office/drawing/2014/main" val="20002"/>
                    </a:ext>
                  </a:extLst>
                </a:gridCol>
                <a:gridCol w="1302413">
                  <a:extLst>
                    <a:ext uri="{9D8B030D-6E8A-4147-A177-3AD203B41FA5}">
                      <a16:colId xmlns:a16="http://schemas.microsoft.com/office/drawing/2014/main" val="20003"/>
                    </a:ext>
                  </a:extLst>
                </a:gridCol>
                <a:gridCol w="1312144">
                  <a:extLst>
                    <a:ext uri="{9D8B030D-6E8A-4147-A177-3AD203B41FA5}">
                      <a16:colId xmlns:a16="http://schemas.microsoft.com/office/drawing/2014/main" val="20004"/>
                    </a:ext>
                  </a:extLst>
                </a:gridCol>
                <a:gridCol w="1351071">
                  <a:extLst>
                    <a:ext uri="{9D8B030D-6E8A-4147-A177-3AD203B41FA5}">
                      <a16:colId xmlns:a16="http://schemas.microsoft.com/office/drawing/2014/main" val="20005"/>
                    </a:ext>
                  </a:extLst>
                </a:gridCol>
              </a:tblGrid>
              <a:tr h="497933">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序号</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0504D"/>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材料名称</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0504D"/>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实际合同金额</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0504D"/>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签证金额</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0504D"/>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价差额</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0504D"/>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价差率</a:t>
                      </a: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solidFill>
                      <a:srgbClr val="C0504D"/>
                    </a:solidFill>
                  </a:tcPr>
                </a:tc>
                <a:extLst>
                  <a:ext uri="{0D108BD9-81ED-4DB2-BD59-A6C34878D82A}">
                    <a16:rowId xmlns:a16="http://schemas.microsoft.com/office/drawing/2014/main" val="10000"/>
                  </a:ext>
                </a:extLst>
              </a:tr>
              <a:tr h="353581">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1</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桥架</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959462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2018762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1059301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52.47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extLst>
                  <a:ext uri="{0D108BD9-81ED-4DB2-BD59-A6C34878D82A}">
                    <a16:rowId xmlns:a16="http://schemas.microsoft.com/office/drawing/2014/main" val="10001"/>
                  </a:ext>
                </a:extLst>
              </a:tr>
              <a:tr h="355204">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2</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埋地管</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2269620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4370877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2101258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48.07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5204">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3</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避雷针</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45000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100000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55000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55.00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extLst>
                  <a:ext uri="{0D108BD9-81ED-4DB2-BD59-A6C34878D82A}">
                    <a16:rowId xmlns:a16="http://schemas.microsoft.com/office/drawing/2014/main" val="10003"/>
                  </a:ext>
                </a:extLst>
              </a:tr>
              <a:tr h="355204">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4</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内磁水处理器</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120000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420000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300000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71.43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3581">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5</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虹吸雨水斗</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185000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314960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129960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41.26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extLst>
                  <a:ext uri="{0D108BD9-81ED-4DB2-BD59-A6C34878D82A}">
                    <a16:rowId xmlns:a16="http://schemas.microsoft.com/office/drawing/2014/main" val="10005"/>
                  </a:ext>
                </a:extLst>
              </a:tr>
              <a:tr h="355204">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6</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水泵</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672879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1700000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1027121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60.42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69801">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7</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空调配件</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1337117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1697925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360808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21.25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extLst>
                  <a:ext uri="{0D108BD9-81ED-4DB2-BD59-A6C34878D82A}">
                    <a16:rowId xmlns:a16="http://schemas.microsoft.com/office/drawing/2014/main" val="10007"/>
                  </a:ext>
                </a:extLst>
              </a:tr>
              <a:tr h="355204">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8</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阀门</a:t>
                      </a: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a:t>
                      </a: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空调</a:t>
                      </a: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a:t>
                      </a: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给水</a:t>
                      </a: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943893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2634688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1690795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64.17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74667">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9</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综合支吊架</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3448436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5588746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2140310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38.30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extLst>
                  <a:ext uri="{0D108BD9-81ED-4DB2-BD59-A6C34878D82A}">
                    <a16:rowId xmlns:a16="http://schemas.microsoft.com/office/drawing/2014/main" val="10009"/>
                  </a:ext>
                </a:extLst>
              </a:tr>
              <a:tr h="355204">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10</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无机玻璃钢风管</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2238600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5840852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3602252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61.67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86020">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11</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玻镁复合风管</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1017500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1700317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682817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40.16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extLst>
                  <a:ext uri="{0D108BD9-81ED-4DB2-BD59-A6C34878D82A}">
                    <a16:rowId xmlns:a16="http://schemas.microsoft.com/office/drawing/2014/main" val="10011"/>
                  </a:ext>
                </a:extLst>
              </a:tr>
              <a:tr h="355204">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12</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变压器</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3150000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4800000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1650000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34.38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53581">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13</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淋浴器</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220920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789000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568080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72.00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extLst>
                  <a:ext uri="{0D108BD9-81ED-4DB2-BD59-A6C34878D82A}">
                    <a16:rowId xmlns:a16="http://schemas.microsoft.com/office/drawing/2014/main" val="10013"/>
                  </a:ext>
                </a:extLst>
              </a:tr>
              <a:tr h="355204">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14</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智能照明系统</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448800</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1450000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1001200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69.05</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55204">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15</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l"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高压监控系统</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344000</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en-US" altLang="zh-CN"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1450000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116000 </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tc>
                  <a:txBody>
                    <a:bodyPr/>
                    <a:lstStyle>
                      <a:lvl1pPr algn="l" defTabSz="0" eaLnBrk="0" hangingPunct="0">
                        <a:spcBef>
                          <a:spcPct val="20000"/>
                        </a:spcBef>
                        <a:buClr>
                          <a:schemeClr val="folHlink"/>
                        </a:buClr>
                        <a:buSzPct val="60000"/>
                        <a:buFont typeface="Wingdings" panose="05000000000000000000" pitchFamily="2" charset="2"/>
                        <a:defRPr sz="2800">
                          <a:solidFill>
                            <a:schemeClr val="tx1"/>
                          </a:solidFill>
                          <a:latin typeface="Tahoma" panose="020B0604030504040204" pitchFamily="34" charset="0"/>
                          <a:ea typeface="宋体" panose="02010600030101010101" pitchFamily="2" charset="-122"/>
                        </a:defRPr>
                      </a:lvl1pPr>
                      <a:lvl2pPr marL="742950" indent="-285750" algn="l" defTabSz="0" eaLnBrk="0" hangingPunct="0">
                        <a:spcBef>
                          <a:spcPct val="20000"/>
                        </a:spcBef>
                        <a:buClr>
                          <a:schemeClr val="hlink"/>
                        </a:buClr>
                        <a:buSzPct val="55000"/>
                        <a:buFont typeface="Wingdings" panose="05000000000000000000" pitchFamily="2" charset="2"/>
                        <a:defRPr sz="2400">
                          <a:solidFill>
                            <a:schemeClr val="tx1"/>
                          </a:solidFill>
                          <a:latin typeface="Tahoma" panose="020B0604030504040204" pitchFamily="34" charset="0"/>
                          <a:ea typeface="宋体" panose="02010600030101010101" pitchFamily="2" charset="-122"/>
                        </a:defRPr>
                      </a:lvl2pPr>
                      <a:lvl3pPr marL="1143000" indent="-228600" algn="l" defTabSz="0" eaLnBrk="0" hangingPunct="0">
                        <a:spcBef>
                          <a:spcPct val="20000"/>
                        </a:spcBef>
                        <a:buClr>
                          <a:schemeClr val="folHlink"/>
                        </a:buClr>
                        <a:buSzPct val="50000"/>
                        <a:buFont typeface="Wingdings" panose="05000000000000000000" pitchFamily="2" charset="2"/>
                        <a:defRPr sz="2000">
                          <a:solidFill>
                            <a:schemeClr val="tx1"/>
                          </a:solidFill>
                          <a:latin typeface="Tahoma" panose="020B0604030504040204" pitchFamily="34" charset="0"/>
                          <a:ea typeface="宋体" panose="02010600030101010101" pitchFamily="2" charset="-122"/>
                        </a:defRPr>
                      </a:lvl3pPr>
                      <a:lvl4pPr marL="1600200" indent="-228600" algn="l" defTabSz="0" eaLnBrk="0" hangingPunct="0">
                        <a:spcBef>
                          <a:spcPct val="20000"/>
                        </a:spcBef>
                        <a:buClr>
                          <a:schemeClr val="accent2"/>
                        </a:buClr>
                        <a:buSzPct val="55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4pPr>
                      <a:lvl5pPr marL="2057400" indent="-228600" algn="l" defTabSz="0" eaLnBrk="0" hangingPunct="0">
                        <a:spcBef>
                          <a:spcPct val="20000"/>
                        </a:spcBef>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5pPr>
                      <a:lvl6pPr marL="25146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6pPr>
                      <a:lvl7pPr marL="29718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7pPr>
                      <a:lvl8pPr marL="34290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8pPr>
                      <a:lvl9pPr marL="3886200" indent="-228600" defTabSz="0" eaLnBrk="0" fontAlgn="base" hangingPunct="0">
                        <a:spcBef>
                          <a:spcPct val="20000"/>
                        </a:spcBef>
                        <a:spcAft>
                          <a:spcPct val="0"/>
                        </a:spcAft>
                        <a:buClr>
                          <a:schemeClr val="accent1"/>
                        </a:buClr>
                        <a:buSzPct val="50000"/>
                        <a:buFont typeface="Wingdings" panose="05000000000000000000" pitchFamily="2" charset="2"/>
                        <a:defRPr>
                          <a:solidFill>
                            <a:schemeClr val="tx1"/>
                          </a:solidFill>
                          <a:latin typeface="Tahoma" panose="020B0604030504040204" pitchFamily="34" charset="0"/>
                          <a:ea typeface="宋体" panose="02010600030101010101" pitchFamily="2" charset="-122"/>
                        </a:defRPr>
                      </a:lvl9pPr>
                    </a:lstStyle>
                    <a:p>
                      <a:pPr marL="0" marR="0" lvl="0" indent="0" algn="ctr" defTabSz="0" rtl="0" eaLnBrk="0" fontAlgn="base" latinLnBrk="0" hangingPunct="0">
                        <a:lnSpc>
                          <a:spcPct val="100000"/>
                        </a:lnSpc>
                        <a:spcBef>
                          <a:spcPct val="20000"/>
                        </a:spcBef>
                        <a:spcAft>
                          <a:spcPct val="0"/>
                        </a:spcAft>
                        <a:buClr>
                          <a:schemeClr val="folHlink"/>
                        </a:buClr>
                        <a:buSzPct val="60000"/>
                        <a:buFont typeface="Wingdings" panose="05000000000000000000" pitchFamily="2" charset="2"/>
                        <a:buNone/>
                        <a:tabLst/>
                      </a:pPr>
                      <a:r>
                        <a:rPr kumimoji="0" lang="zh-CN" altLang="en-US" sz="1200" b="1" i="0" u="none" strike="noStrike" cap="none" normalizeH="0" baseline="0" dirty="0">
                          <a:ln>
                            <a:noFill/>
                          </a:ln>
                          <a:solidFill>
                            <a:schemeClr val="tx1"/>
                          </a:solidFill>
                          <a:effectLst/>
                          <a:latin typeface="Calibri" panose="020F0502020204030204" pitchFamily="34" charset="0"/>
                          <a:ea typeface="宋体" panose="02010600030101010101" pitchFamily="2" charset="-122"/>
                          <a:sym typeface="宋体" panose="02010600030101010101" pitchFamily="2" charset="-122"/>
                        </a:rPr>
                        <a:t>80.00</a:t>
                      </a:r>
                    </a:p>
                  </a:txBody>
                  <a:tcPr marL="93423" marR="93423" marT="46712" marB="46712" anchor="ctr" horzOverflow="overflow">
                    <a:lnL w="12700" cap="flat" cmpd="sng" algn="ctr">
                      <a:solidFill>
                        <a:srgbClr val="C0504D"/>
                      </a:solidFill>
                      <a:prstDash val="solid"/>
                      <a:round/>
                      <a:headEnd type="none" w="med" len="med"/>
                      <a:tailEnd type="none" w="med" len="med"/>
                    </a:lnL>
                    <a:lnR w="12700" cap="flat" cmpd="sng" algn="ctr">
                      <a:solidFill>
                        <a:srgbClr val="C0504D"/>
                      </a:solidFill>
                      <a:prstDash val="solid"/>
                      <a:round/>
                      <a:headEnd type="none" w="med" len="med"/>
                      <a:tailEnd type="none" w="med" len="med"/>
                    </a:lnR>
                    <a:lnT w="12700" cap="flat" cmpd="sng" algn="ctr">
                      <a:solidFill>
                        <a:srgbClr val="C0504D"/>
                      </a:solidFill>
                      <a:prstDash val="solid"/>
                      <a:round/>
                      <a:headEnd type="none" w="med" len="med"/>
                      <a:tailEnd type="none" w="med" len="med"/>
                    </a:lnT>
                    <a:lnB w="12700" cap="flat" cmpd="sng" algn="ctr">
                      <a:solidFill>
                        <a:srgbClr val="C0504D"/>
                      </a:solidFill>
                      <a:prstDash val="solid"/>
                      <a:round/>
                      <a:headEnd type="none" w="med" len="med"/>
                      <a:tailEnd type="none" w="med" len="med"/>
                    </a:lnB>
                    <a:lnTlToBr>
                      <a:noFill/>
                    </a:lnTlToBr>
                    <a:lnBlToTr>
                      <a:noFill/>
                    </a:lnBlToTr>
                    <a:solidFill>
                      <a:srgbClr val="C0504D">
                        <a:alpha val="39999"/>
                      </a:srgbClr>
                    </a:solid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1456163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Rectangle 3">
            <a:extLst>
              <a:ext uri="{FF2B5EF4-FFF2-40B4-BE49-F238E27FC236}">
                <a16:creationId xmlns:a16="http://schemas.microsoft.com/office/drawing/2014/main" id="{CA63CD35-F8CF-40BC-84E2-B8172484C56A}"/>
              </a:ext>
            </a:extLst>
          </p:cNvPr>
          <p:cNvSpPr txBox="1">
            <a:spLocks noChangeArrowheads="1"/>
          </p:cNvSpPr>
          <p:nvPr/>
        </p:nvSpPr>
        <p:spPr>
          <a:xfrm>
            <a:off x="1955800" y="1150055"/>
            <a:ext cx="8280400" cy="4535488"/>
          </a:xfrm>
          <a:prstGeom prst="rect">
            <a:avLst/>
          </a:prstGeom>
        </p:spPr>
        <p:txBody>
          <a:bodyPr/>
          <a:lstStyle>
            <a:lvl1pPr marL="234315" indent="-234315" algn="l" defTabSz="935990" rtl="0" eaLnBrk="1" latinLnBrk="0" hangingPunct="1">
              <a:lnSpc>
                <a:spcPct val="90000"/>
              </a:lnSpc>
              <a:spcBef>
                <a:spcPct val="205000"/>
              </a:spcBef>
              <a:buFont typeface="Arial" panose="020B0604020202020204" pitchFamily="34" charset="0"/>
              <a:buChar char="•"/>
              <a:defRPr sz="2865" kern="1200">
                <a:solidFill>
                  <a:schemeClr val="tx1"/>
                </a:solidFill>
                <a:latin typeface="+mn-lt"/>
                <a:ea typeface="+mn-ea"/>
                <a:cs typeface="+mn-cs"/>
              </a:defRPr>
            </a:lvl1pPr>
            <a:lvl2pPr marL="701675" indent="-234315" algn="l" defTabSz="935990" rtl="0" eaLnBrk="1" latinLnBrk="0" hangingPunct="1">
              <a:lnSpc>
                <a:spcPct val="90000"/>
              </a:lnSpc>
              <a:spcBef>
                <a:spcPts val="510"/>
              </a:spcBef>
              <a:buFont typeface="Arial" panose="020B0604020202020204" pitchFamily="34" charset="0"/>
              <a:buChar char="•"/>
              <a:defRPr sz="2455" kern="1200">
                <a:solidFill>
                  <a:schemeClr val="tx1"/>
                </a:solidFill>
                <a:latin typeface="+mn-lt"/>
                <a:ea typeface="+mn-ea"/>
                <a:cs typeface="+mn-cs"/>
              </a:defRPr>
            </a:lvl2pPr>
            <a:lvl3pPr marL="1169670" indent="-234315" algn="l" defTabSz="935990" rtl="0" eaLnBrk="1" latinLnBrk="0" hangingPunct="1">
              <a:lnSpc>
                <a:spcPct val="90000"/>
              </a:lnSpc>
              <a:spcBef>
                <a:spcPts val="510"/>
              </a:spcBef>
              <a:buFont typeface="Arial" panose="020B0604020202020204" pitchFamily="34" charset="0"/>
              <a:buChar char="•"/>
              <a:defRPr sz="2050" kern="1200">
                <a:solidFill>
                  <a:schemeClr val="tx1"/>
                </a:solidFill>
                <a:latin typeface="+mn-lt"/>
                <a:ea typeface="+mn-ea"/>
                <a:cs typeface="+mn-cs"/>
              </a:defRPr>
            </a:lvl3pPr>
            <a:lvl4pPr marL="163830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4pPr>
            <a:lvl5pPr marL="210629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5pPr>
            <a:lvl6pPr marL="257429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6pPr>
            <a:lvl7pPr marL="304165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7pPr>
            <a:lvl8pPr marL="351028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8pPr>
            <a:lvl9pPr marL="397827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9pPr>
          </a:lstStyle>
          <a:p>
            <a:pPr>
              <a:lnSpc>
                <a:spcPct val="150000"/>
              </a:lnSpc>
              <a:spcBef>
                <a:spcPts val="0"/>
              </a:spcBef>
              <a:buFont typeface="Wingdings" panose="05000000000000000000" pitchFamily="2" charset="2"/>
              <a:buNone/>
            </a:pPr>
            <a:r>
              <a:rPr lang="zh-CN" altLang="en-US" sz="1800" b="1" dirty="0"/>
              <a:t>      部分材料需四方共同招标、考察后确认价格，在材料签价过程中，采取的具</a:t>
            </a:r>
          </a:p>
          <a:p>
            <a:pPr>
              <a:lnSpc>
                <a:spcPct val="150000"/>
              </a:lnSpc>
              <a:spcBef>
                <a:spcPts val="0"/>
              </a:spcBef>
              <a:buFont typeface="Wingdings" panose="05000000000000000000" pitchFamily="2" charset="2"/>
              <a:buNone/>
            </a:pPr>
            <a:r>
              <a:rPr lang="zh-CN" altLang="en-US" sz="1800" b="1" dirty="0"/>
              <a:t>体措施如下：</a:t>
            </a:r>
          </a:p>
          <a:p>
            <a:pPr>
              <a:lnSpc>
                <a:spcPct val="150000"/>
              </a:lnSpc>
              <a:spcBef>
                <a:spcPts val="0"/>
              </a:spcBef>
              <a:buFont typeface="Wingdings" panose="05000000000000000000" pitchFamily="2" charset="2"/>
              <a:buNone/>
            </a:pPr>
            <a:r>
              <a:rPr lang="zh-CN" altLang="en-US" sz="1800" b="1" dirty="0">
                <a:latin typeface="宋体" panose="02010600030101010101" pitchFamily="2" charset="-122"/>
              </a:rPr>
              <a:t> 1、招标文件评审阶段：根据我方推荐的几家厂家的实际情况，制定相应的评审</a:t>
            </a:r>
          </a:p>
          <a:p>
            <a:pPr>
              <a:lnSpc>
                <a:spcPct val="100000"/>
              </a:lnSpc>
              <a:spcBef>
                <a:spcPts val="0"/>
              </a:spcBef>
              <a:buFont typeface="Wingdings" panose="05000000000000000000" pitchFamily="2" charset="2"/>
              <a:buNone/>
            </a:pPr>
            <a:r>
              <a:rPr lang="zh-CN" altLang="en-US" sz="1800" b="1" dirty="0">
                <a:latin typeface="宋体" panose="02010600030101010101" pitchFamily="2" charset="-122"/>
              </a:rPr>
              <a:t>标准，为推荐厂家的顺利中标签价打下基础。</a:t>
            </a:r>
          </a:p>
          <a:p>
            <a:pPr>
              <a:lnSpc>
                <a:spcPct val="150000"/>
              </a:lnSpc>
              <a:spcBef>
                <a:spcPts val="0"/>
              </a:spcBef>
              <a:buFont typeface="Wingdings" panose="05000000000000000000" pitchFamily="2" charset="2"/>
              <a:buNone/>
            </a:pPr>
            <a:r>
              <a:rPr lang="zh-CN" altLang="en-US" sz="1800" b="1" dirty="0">
                <a:latin typeface="宋体" panose="02010600030101010101" pitchFamily="2" charset="-122"/>
              </a:rPr>
              <a:t> 2、开标、评标阶段：利用与部分评委的良好关系，控制住评分，做到最后评分</a:t>
            </a:r>
          </a:p>
          <a:p>
            <a:pPr>
              <a:lnSpc>
                <a:spcPct val="150000"/>
              </a:lnSpc>
              <a:spcBef>
                <a:spcPts val="0"/>
              </a:spcBef>
              <a:buFont typeface="Wingdings" panose="05000000000000000000" pitchFamily="2" charset="2"/>
              <a:buNone/>
            </a:pPr>
            <a:r>
              <a:rPr lang="zh-CN" altLang="en-US" sz="1800" b="1" dirty="0">
                <a:latin typeface="宋体" panose="02010600030101010101" pitchFamily="2" charset="-122"/>
              </a:rPr>
              <a:t>既符合我们的经济利益，又合情合理。</a:t>
            </a:r>
          </a:p>
          <a:p>
            <a:pPr>
              <a:lnSpc>
                <a:spcPct val="150000"/>
              </a:lnSpc>
              <a:spcBef>
                <a:spcPts val="0"/>
              </a:spcBef>
              <a:buFont typeface="Wingdings" panose="05000000000000000000" pitchFamily="2" charset="2"/>
              <a:buNone/>
            </a:pPr>
            <a:r>
              <a:rPr lang="zh-CN" altLang="en-US" sz="1800" b="1" dirty="0">
                <a:latin typeface="宋体" panose="02010600030101010101" pitchFamily="2" charset="-122"/>
              </a:rPr>
              <a:t> 3、实地考察阶段：提前妥善安排好考察的整个行程，让参与考察的领导满意，</a:t>
            </a:r>
          </a:p>
          <a:p>
            <a:pPr>
              <a:lnSpc>
                <a:spcPct val="150000"/>
              </a:lnSpc>
              <a:spcBef>
                <a:spcPts val="0"/>
              </a:spcBef>
              <a:buFont typeface="Wingdings" panose="05000000000000000000" pitchFamily="2" charset="2"/>
              <a:buNone/>
            </a:pPr>
            <a:r>
              <a:rPr lang="zh-CN" altLang="en-US" sz="1800" b="1" dirty="0">
                <a:latin typeface="宋体" panose="02010600030101010101" pitchFamily="2" charset="-122"/>
              </a:rPr>
              <a:t>作出积极的评价。</a:t>
            </a:r>
          </a:p>
          <a:p>
            <a:pPr>
              <a:lnSpc>
                <a:spcPct val="150000"/>
              </a:lnSpc>
              <a:spcBef>
                <a:spcPts val="0"/>
              </a:spcBef>
              <a:buFont typeface="Wingdings" panose="05000000000000000000" pitchFamily="2" charset="2"/>
              <a:buNone/>
            </a:pPr>
            <a:r>
              <a:rPr lang="zh-CN" altLang="en-US" sz="1800" b="1" dirty="0">
                <a:latin typeface="宋体" panose="02010600030101010101" pitchFamily="2" charset="-122"/>
              </a:rPr>
              <a:t> 4、考察报告阶段：及时与相关负责人沟通，了解对方对整个考察过程的感受</a:t>
            </a:r>
          </a:p>
          <a:p>
            <a:pPr>
              <a:lnSpc>
                <a:spcPct val="150000"/>
              </a:lnSpc>
              <a:spcBef>
                <a:spcPts val="0"/>
              </a:spcBef>
              <a:buFont typeface="Wingdings" panose="05000000000000000000" pitchFamily="2" charset="2"/>
              <a:buNone/>
            </a:pPr>
            <a:r>
              <a:rPr lang="zh-CN" altLang="en-US" sz="1800" b="1" dirty="0">
                <a:latin typeface="宋体" panose="02010600030101010101" pitchFamily="2" charset="-122"/>
              </a:rPr>
              <a:t>后，主动写出符合他思想的考察报告。让他可以免去写报告的烦恼，直接签字。</a:t>
            </a:r>
          </a:p>
          <a:p>
            <a:pPr>
              <a:lnSpc>
                <a:spcPct val="150000"/>
              </a:lnSpc>
              <a:spcBef>
                <a:spcPts val="0"/>
              </a:spcBef>
              <a:buFont typeface="Wingdings" panose="05000000000000000000" pitchFamily="2" charset="2"/>
              <a:buNone/>
            </a:pPr>
            <a:r>
              <a:rPr lang="zh-CN" altLang="en-US" sz="1800" b="1" dirty="0">
                <a:latin typeface="宋体" panose="02010600030101010101" pitchFamily="2" charset="-122"/>
              </a:rPr>
              <a:t> 5、批价单批复阶段：以招标结果为依据，通过商务谈判的方式，作出适当的</a:t>
            </a:r>
          </a:p>
          <a:p>
            <a:pPr>
              <a:lnSpc>
                <a:spcPct val="150000"/>
              </a:lnSpc>
              <a:spcBef>
                <a:spcPts val="0"/>
              </a:spcBef>
              <a:buFont typeface="Wingdings" panose="05000000000000000000" pitchFamily="2" charset="2"/>
              <a:buNone/>
            </a:pPr>
            <a:r>
              <a:rPr lang="zh-CN" altLang="en-US" sz="1800" b="1" dirty="0">
                <a:latin typeface="宋体" panose="02010600030101010101" pitchFamily="2" charset="-122"/>
              </a:rPr>
              <a:t>让利后，获得业主对价格的批复。做到商务工作有理有节，圆满结束。</a:t>
            </a:r>
          </a:p>
          <a:p>
            <a:pPr>
              <a:lnSpc>
                <a:spcPct val="80000"/>
              </a:lnSpc>
              <a:buFont typeface="Wingdings" panose="05000000000000000000" pitchFamily="2" charset="2"/>
              <a:buNone/>
            </a:pPr>
            <a:endParaRPr lang="zh-CN" altLang="en-US" sz="1800" dirty="0"/>
          </a:p>
          <a:p>
            <a:pPr>
              <a:lnSpc>
                <a:spcPct val="80000"/>
              </a:lnSpc>
            </a:pPr>
            <a:endParaRPr lang="zh-CN" altLang="en-US" sz="1800" dirty="0"/>
          </a:p>
        </p:txBody>
      </p:sp>
      <p:grpSp>
        <p:nvGrpSpPr>
          <p:cNvPr id="8" name="Group 4">
            <a:extLst>
              <a:ext uri="{FF2B5EF4-FFF2-40B4-BE49-F238E27FC236}">
                <a16:creationId xmlns:a16="http://schemas.microsoft.com/office/drawing/2014/main" id="{FD1263FE-37C7-4DC8-BBD6-4009A9B0F032}"/>
              </a:ext>
            </a:extLst>
          </p:cNvPr>
          <p:cNvGrpSpPr>
            <a:grpSpLocks/>
          </p:cNvGrpSpPr>
          <p:nvPr/>
        </p:nvGrpSpPr>
        <p:grpSpPr bwMode="auto">
          <a:xfrm>
            <a:off x="2587668" y="6142716"/>
            <a:ext cx="6551613" cy="720725"/>
            <a:chOff x="0" y="0"/>
            <a:chExt cx="3906" cy="454"/>
          </a:xfrm>
        </p:grpSpPr>
        <p:sp>
          <p:nvSpPr>
            <p:cNvPr id="9" name="AutoShape 10">
              <a:extLst>
                <a:ext uri="{FF2B5EF4-FFF2-40B4-BE49-F238E27FC236}">
                  <a16:creationId xmlns:a16="http://schemas.microsoft.com/office/drawing/2014/main" id="{D9CCD5C5-5B53-40EC-82D0-C14576956074}"/>
                </a:ext>
              </a:extLst>
            </p:cNvPr>
            <p:cNvSpPr>
              <a:spLocks noChangeArrowheads="1"/>
            </p:cNvSpPr>
            <p:nvPr/>
          </p:nvSpPr>
          <p:spPr bwMode="auto">
            <a:xfrm>
              <a:off x="2928" y="0"/>
              <a:ext cx="978" cy="454"/>
            </a:xfrm>
            <a:prstGeom prst="homePlate">
              <a:avLst>
                <a:gd name="adj" fmla="val 40531"/>
              </a:avLst>
            </a:prstGeom>
            <a:solidFill>
              <a:srgbClr val="333399"/>
            </a:solidFill>
            <a:ln w="28575">
              <a:solidFill>
                <a:srgbClr val="C0C0C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latinLnBrk="1" hangingPunct="1">
                <a:spcBef>
                  <a:spcPct val="0"/>
                </a:spcBef>
                <a:buClrTx/>
                <a:buSzTx/>
                <a:buFontTx/>
                <a:buNone/>
              </a:pPr>
              <a:r>
                <a:rPr lang="zh-CN" altLang="en-US" sz="1800" b="0">
                  <a:latin typeface="Arial" panose="020B0604020202020204" pitchFamily="34" charset="0"/>
                </a:rPr>
                <a:t>         </a:t>
              </a:r>
              <a:r>
                <a:rPr lang="zh-CN" altLang="en-US" sz="1600">
                  <a:solidFill>
                    <a:schemeClr val="bg1"/>
                  </a:solidFill>
                  <a:latin typeface="Arial" panose="020B0604020202020204" pitchFamily="34" charset="0"/>
                </a:rPr>
                <a:t>批价单批复</a:t>
              </a:r>
            </a:p>
          </p:txBody>
        </p:sp>
        <p:sp>
          <p:nvSpPr>
            <p:cNvPr id="11" name="AutoShape 11">
              <a:extLst>
                <a:ext uri="{FF2B5EF4-FFF2-40B4-BE49-F238E27FC236}">
                  <a16:creationId xmlns:a16="http://schemas.microsoft.com/office/drawing/2014/main" id="{597863C8-65C7-43CE-8E1D-698F0C3B0298}"/>
                </a:ext>
              </a:extLst>
            </p:cNvPr>
            <p:cNvSpPr>
              <a:spLocks noChangeArrowheads="1"/>
            </p:cNvSpPr>
            <p:nvPr/>
          </p:nvSpPr>
          <p:spPr bwMode="auto">
            <a:xfrm>
              <a:off x="2203" y="0"/>
              <a:ext cx="978" cy="454"/>
            </a:xfrm>
            <a:prstGeom prst="homePlate">
              <a:avLst>
                <a:gd name="adj" fmla="val 40531"/>
              </a:avLst>
            </a:prstGeom>
            <a:solidFill>
              <a:srgbClr val="333399"/>
            </a:solidFill>
            <a:ln w="28575">
              <a:solidFill>
                <a:srgbClr val="C0C0C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latinLnBrk="1" hangingPunct="1">
                <a:spcBef>
                  <a:spcPct val="0"/>
                </a:spcBef>
                <a:buClrTx/>
                <a:buSzTx/>
                <a:buFontTx/>
                <a:buNone/>
              </a:pPr>
              <a:r>
                <a:rPr lang="zh-CN" altLang="en-US" sz="2000">
                  <a:solidFill>
                    <a:srgbClr val="FFFFFF"/>
                  </a:solidFill>
                  <a:latin typeface="Arial" panose="020B0604020202020204" pitchFamily="34" charset="0"/>
                </a:rPr>
                <a:t>        </a:t>
              </a:r>
              <a:r>
                <a:rPr lang="zh-CN" altLang="en-US" sz="1600">
                  <a:solidFill>
                    <a:srgbClr val="FFFFFF"/>
                  </a:solidFill>
                  <a:latin typeface="Arial" panose="020B0604020202020204" pitchFamily="34" charset="0"/>
                </a:rPr>
                <a:t>考察报告</a:t>
              </a:r>
            </a:p>
          </p:txBody>
        </p:sp>
        <p:sp>
          <p:nvSpPr>
            <p:cNvPr id="12" name="AutoShape 12">
              <a:extLst>
                <a:ext uri="{FF2B5EF4-FFF2-40B4-BE49-F238E27FC236}">
                  <a16:creationId xmlns:a16="http://schemas.microsoft.com/office/drawing/2014/main" id="{ACFD2390-1406-4CD9-A8D6-9F728D1D8B20}"/>
                </a:ext>
              </a:extLst>
            </p:cNvPr>
            <p:cNvSpPr>
              <a:spLocks noChangeArrowheads="1"/>
            </p:cNvSpPr>
            <p:nvPr/>
          </p:nvSpPr>
          <p:spPr bwMode="auto">
            <a:xfrm>
              <a:off x="1470" y="0"/>
              <a:ext cx="978" cy="454"/>
            </a:xfrm>
            <a:prstGeom prst="homePlate">
              <a:avLst>
                <a:gd name="adj" fmla="val 40531"/>
              </a:avLst>
            </a:prstGeom>
            <a:solidFill>
              <a:srgbClr val="333399"/>
            </a:solidFill>
            <a:ln w="28575">
              <a:solidFill>
                <a:srgbClr val="C0C0C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latinLnBrk="1" hangingPunct="1">
                <a:spcBef>
                  <a:spcPct val="0"/>
                </a:spcBef>
                <a:buClrTx/>
                <a:buSzTx/>
                <a:buFontTx/>
                <a:buNone/>
              </a:pPr>
              <a:r>
                <a:rPr lang="zh-CN" altLang="en-US" sz="1600" i="1" dirty="0">
                  <a:latin typeface="Arial" panose="020B0604020202020204" pitchFamily="34" charset="0"/>
                  <a:ea typeface="Gulim" panose="020B0503020000020004" pitchFamily="34" charset="-127"/>
                </a:rPr>
                <a:t>  </a:t>
              </a:r>
              <a:r>
                <a:rPr lang="zh-CN" altLang="en-US" sz="1600" dirty="0">
                  <a:solidFill>
                    <a:schemeClr val="bg1"/>
                  </a:solidFill>
                  <a:latin typeface="Arial" panose="020B0604020202020204" pitchFamily="34" charset="0"/>
                  <a:ea typeface="Gulim" panose="020B0503020000020004" pitchFamily="34" charset="-127"/>
                </a:rPr>
                <a:t> </a:t>
              </a:r>
              <a:r>
                <a:rPr lang="zh-CN" altLang="en-US" sz="1600" dirty="0">
                  <a:solidFill>
                    <a:schemeClr val="bg1"/>
                  </a:solidFill>
                  <a:latin typeface="Arial" panose="020B0604020202020204" pitchFamily="34" charset="0"/>
                </a:rPr>
                <a:t>     实地考察</a:t>
              </a:r>
              <a:endParaRPr lang="zh-CN" altLang="en-US" sz="1800" b="0" dirty="0">
                <a:solidFill>
                  <a:schemeClr val="bg1"/>
                </a:solidFill>
                <a:latin typeface="Arial" panose="020B0604020202020204" pitchFamily="34" charset="0"/>
              </a:endParaRPr>
            </a:p>
          </p:txBody>
        </p:sp>
        <p:sp>
          <p:nvSpPr>
            <p:cNvPr id="13" name="AutoShape 13">
              <a:extLst>
                <a:ext uri="{FF2B5EF4-FFF2-40B4-BE49-F238E27FC236}">
                  <a16:creationId xmlns:a16="http://schemas.microsoft.com/office/drawing/2014/main" id="{03F559D6-1AEF-4914-B227-4616A39D01FD}"/>
                </a:ext>
              </a:extLst>
            </p:cNvPr>
            <p:cNvSpPr>
              <a:spLocks noChangeArrowheads="1"/>
            </p:cNvSpPr>
            <p:nvPr/>
          </p:nvSpPr>
          <p:spPr bwMode="auto">
            <a:xfrm>
              <a:off x="732" y="0"/>
              <a:ext cx="978" cy="454"/>
            </a:xfrm>
            <a:prstGeom prst="homePlate">
              <a:avLst>
                <a:gd name="adj" fmla="val 40531"/>
              </a:avLst>
            </a:prstGeom>
            <a:solidFill>
              <a:srgbClr val="333399"/>
            </a:solidFill>
            <a:ln w="28575">
              <a:solidFill>
                <a:srgbClr val="C0C0C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latinLnBrk="1" hangingPunct="1">
                <a:spcBef>
                  <a:spcPct val="0"/>
                </a:spcBef>
                <a:buClrTx/>
                <a:buSzTx/>
                <a:buFontTx/>
                <a:buNone/>
              </a:pPr>
              <a:r>
                <a:rPr lang="zh-CN" altLang="en-US" sz="1800" b="0">
                  <a:latin typeface="Arial" panose="020B0604020202020204" pitchFamily="34" charset="0"/>
                </a:rPr>
                <a:t>       </a:t>
              </a:r>
              <a:r>
                <a:rPr lang="zh-CN" altLang="en-US" sz="1800">
                  <a:latin typeface="Arial" panose="020B0604020202020204" pitchFamily="34" charset="0"/>
                </a:rPr>
                <a:t> </a:t>
              </a:r>
              <a:r>
                <a:rPr lang="zh-CN" altLang="en-US" sz="1600">
                  <a:solidFill>
                    <a:schemeClr val="bg1"/>
                  </a:solidFill>
                  <a:latin typeface="Arial" panose="020B0604020202020204" pitchFamily="34" charset="0"/>
                </a:rPr>
                <a:t>开标、评标</a:t>
              </a:r>
            </a:p>
          </p:txBody>
        </p:sp>
        <p:sp>
          <p:nvSpPr>
            <p:cNvPr id="14" name="AutoShape 14">
              <a:extLst>
                <a:ext uri="{FF2B5EF4-FFF2-40B4-BE49-F238E27FC236}">
                  <a16:creationId xmlns:a16="http://schemas.microsoft.com/office/drawing/2014/main" id="{B0E2C3EC-2449-4AD2-90ED-D8EFC48E80C5}"/>
                </a:ext>
              </a:extLst>
            </p:cNvPr>
            <p:cNvSpPr>
              <a:spLocks noChangeArrowheads="1"/>
            </p:cNvSpPr>
            <p:nvPr/>
          </p:nvSpPr>
          <p:spPr bwMode="auto">
            <a:xfrm>
              <a:off x="0" y="0"/>
              <a:ext cx="978" cy="454"/>
            </a:xfrm>
            <a:prstGeom prst="homePlate">
              <a:avLst>
                <a:gd name="adj" fmla="val 40531"/>
              </a:avLst>
            </a:prstGeom>
            <a:solidFill>
              <a:srgbClr val="333399"/>
            </a:solidFill>
            <a:ln w="28575">
              <a:solidFill>
                <a:srgbClr val="C0C0C0"/>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latinLnBrk="1" hangingPunct="1">
                <a:spcBef>
                  <a:spcPct val="0"/>
                </a:spcBef>
                <a:buClrTx/>
                <a:buSzTx/>
                <a:buFontTx/>
                <a:buNone/>
              </a:pPr>
              <a:r>
                <a:rPr lang="zh-CN" altLang="en-US" sz="1600">
                  <a:solidFill>
                    <a:schemeClr val="bg1"/>
                  </a:solidFill>
                  <a:latin typeface="Arial" panose="020B0604020202020204" pitchFamily="34" charset="0"/>
                </a:rPr>
                <a:t>招标文件评审</a:t>
              </a:r>
              <a:r>
                <a:rPr lang="en-US" altLang="zh-CN" sz="1600">
                  <a:solidFill>
                    <a:schemeClr val="bg1"/>
                  </a:solidFill>
                  <a:latin typeface="Arial" panose="020B0604020202020204" pitchFamily="34" charset="0"/>
                  <a:ea typeface="Gulim" panose="020B0503020000020004" pitchFamily="34" charset="-127"/>
                </a:rPr>
                <a:t> </a:t>
              </a:r>
              <a:endParaRPr lang="zh-CN" altLang="en-US" sz="1800" b="0">
                <a:solidFill>
                  <a:schemeClr val="bg1"/>
                </a:solidFill>
                <a:latin typeface="Arial" panose="020B0604020202020204" pitchFamily="34" charset="0"/>
              </a:endParaRPr>
            </a:p>
          </p:txBody>
        </p:sp>
      </p:grpSp>
      <p:sp>
        <p:nvSpPr>
          <p:cNvPr id="15" name="Text Box 10">
            <a:extLst>
              <a:ext uri="{FF2B5EF4-FFF2-40B4-BE49-F238E27FC236}">
                <a16:creationId xmlns:a16="http://schemas.microsoft.com/office/drawing/2014/main" id="{C9DB03DD-32BA-434D-9F4A-71BCB81388DC}"/>
              </a:ext>
            </a:extLst>
          </p:cNvPr>
          <p:cNvSpPr txBox="1">
            <a:spLocks noChangeArrowheads="1"/>
          </p:cNvSpPr>
          <p:nvPr/>
        </p:nvSpPr>
        <p:spPr bwMode="auto">
          <a:xfrm>
            <a:off x="2714139" y="692855"/>
            <a:ext cx="1250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400" b="1" dirty="0">
                <a:latin typeface="华文仿宋" panose="02010600040101010101" pitchFamily="2" charset="-122"/>
                <a:ea typeface="华文仿宋" panose="02010600040101010101" pitchFamily="2" charset="-122"/>
              </a:rPr>
              <a:t>案例：</a:t>
            </a:r>
            <a:r>
              <a:rPr lang="en-US" altLang="zh-CN" sz="2400" b="1" dirty="0">
                <a:latin typeface="华文仿宋" panose="02010600040101010101" pitchFamily="2" charset="-122"/>
                <a:ea typeface="华文仿宋" panose="02010600040101010101" pitchFamily="2" charset="-122"/>
              </a:rPr>
              <a:t>1</a:t>
            </a:r>
          </a:p>
        </p:txBody>
      </p:sp>
    </p:spTree>
    <p:extLst>
      <p:ext uri="{BB962C8B-B14F-4D97-AF65-F5344CB8AC3E}">
        <p14:creationId xmlns:p14="http://schemas.microsoft.com/office/powerpoint/2010/main" val="974083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Rectangle 3">
            <a:extLst>
              <a:ext uri="{FF2B5EF4-FFF2-40B4-BE49-F238E27FC236}">
                <a16:creationId xmlns:a16="http://schemas.microsoft.com/office/drawing/2014/main" id="{E3659DAD-655F-4C2C-8350-EF9471B41A1A}"/>
              </a:ext>
            </a:extLst>
          </p:cNvPr>
          <p:cNvSpPr txBox="1">
            <a:spLocks noChangeArrowheads="1"/>
          </p:cNvSpPr>
          <p:nvPr/>
        </p:nvSpPr>
        <p:spPr>
          <a:xfrm>
            <a:off x="1744663" y="1726468"/>
            <a:ext cx="8569325" cy="4392612"/>
          </a:xfrm>
          <a:prstGeom prst="rect">
            <a:avLst/>
          </a:prstGeom>
        </p:spPr>
        <p:txBody>
          <a:bodyPr/>
          <a:lstStyle>
            <a:lvl1pPr marL="234315" indent="-234315" algn="l" defTabSz="935990" rtl="0" eaLnBrk="1" latinLnBrk="0" hangingPunct="1">
              <a:lnSpc>
                <a:spcPct val="90000"/>
              </a:lnSpc>
              <a:spcBef>
                <a:spcPct val="205000"/>
              </a:spcBef>
              <a:buFont typeface="Arial" panose="020B0604020202020204" pitchFamily="34" charset="0"/>
              <a:buChar char="•"/>
              <a:defRPr sz="2865" kern="1200">
                <a:solidFill>
                  <a:schemeClr val="tx1"/>
                </a:solidFill>
                <a:latin typeface="+mn-lt"/>
                <a:ea typeface="+mn-ea"/>
                <a:cs typeface="+mn-cs"/>
              </a:defRPr>
            </a:lvl1pPr>
            <a:lvl2pPr marL="701675" indent="-234315" algn="l" defTabSz="935990" rtl="0" eaLnBrk="1" latinLnBrk="0" hangingPunct="1">
              <a:lnSpc>
                <a:spcPct val="90000"/>
              </a:lnSpc>
              <a:spcBef>
                <a:spcPts val="510"/>
              </a:spcBef>
              <a:buFont typeface="Arial" panose="020B0604020202020204" pitchFamily="34" charset="0"/>
              <a:buChar char="•"/>
              <a:defRPr sz="2455" kern="1200">
                <a:solidFill>
                  <a:schemeClr val="tx1"/>
                </a:solidFill>
                <a:latin typeface="+mn-lt"/>
                <a:ea typeface="+mn-ea"/>
                <a:cs typeface="+mn-cs"/>
              </a:defRPr>
            </a:lvl2pPr>
            <a:lvl3pPr marL="1169670" indent="-234315" algn="l" defTabSz="935990" rtl="0" eaLnBrk="1" latinLnBrk="0" hangingPunct="1">
              <a:lnSpc>
                <a:spcPct val="90000"/>
              </a:lnSpc>
              <a:spcBef>
                <a:spcPts val="510"/>
              </a:spcBef>
              <a:buFont typeface="Arial" panose="020B0604020202020204" pitchFamily="34" charset="0"/>
              <a:buChar char="•"/>
              <a:defRPr sz="2050" kern="1200">
                <a:solidFill>
                  <a:schemeClr val="tx1"/>
                </a:solidFill>
                <a:latin typeface="+mn-lt"/>
                <a:ea typeface="+mn-ea"/>
                <a:cs typeface="+mn-cs"/>
              </a:defRPr>
            </a:lvl3pPr>
            <a:lvl4pPr marL="163830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4pPr>
            <a:lvl5pPr marL="210629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5pPr>
            <a:lvl6pPr marL="257429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6pPr>
            <a:lvl7pPr marL="304165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7pPr>
            <a:lvl8pPr marL="351028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8pPr>
            <a:lvl9pPr marL="397827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9pPr>
          </a:lstStyle>
          <a:p>
            <a:pPr>
              <a:lnSpc>
                <a:spcPct val="150000"/>
              </a:lnSpc>
              <a:spcBef>
                <a:spcPts val="0"/>
              </a:spcBef>
            </a:pPr>
            <a:r>
              <a:rPr lang="zh-CN" altLang="en-US" sz="1800" b="1" dirty="0">
                <a:latin typeface="宋体" panose="02010600030101010101" pitchFamily="2" charset="-122"/>
              </a:rPr>
              <a:t> 电线电缆合同内材料总价暂定为4460万</a:t>
            </a:r>
            <a:r>
              <a:rPr lang="en-US" altLang="zh-CN" sz="1800" b="1" dirty="0">
                <a:latin typeface="宋体" panose="02010600030101010101" pitchFamily="2" charset="-122"/>
              </a:rPr>
              <a:t>元</a:t>
            </a:r>
            <a:r>
              <a:rPr lang="zh-CN" altLang="en-US" sz="1800" b="1" dirty="0">
                <a:latin typeface="宋体" panose="02010600030101010101" pitchFamily="2" charset="-122"/>
              </a:rPr>
              <a:t>，包含交联电缆和矿物电缆两类。属</a:t>
            </a:r>
            <a:endParaRPr lang="en-US" altLang="zh-CN" sz="1800" b="1" dirty="0">
              <a:latin typeface="宋体" panose="02010600030101010101" pitchFamily="2" charset="-122"/>
            </a:endParaRPr>
          </a:p>
          <a:p>
            <a:pPr>
              <a:lnSpc>
                <a:spcPct val="150000"/>
              </a:lnSpc>
              <a:spcBef>
                <a:spcPts val="0"/>
              </a:spcBef>
              <a:buFont typeface="Wingdings" panose="05000000000000000000" pitchFamily="2" charset="2"/>
              <a:buNone/>
            </a:pPr>
            <a:r>
              <a:rPr lang="zh-CN" altLang="en-US" sz="1800" b="1" dirty="0">
                <a:latin typeface="宋体" panose="02010600030101010101" pitchFamily="2" charset="-122"/>
              </a:rPr>
              <a:t>于暂估价部分 </a:t>
            </a:r>
            <a:r>
              <a:rPr lang="en-US" altLang="zh-CN" sz="1800" b="1" dirty="0">
                <a:latin typeface="宋体" panose="02010600030101010101" pitchFamily="2" charset="-122"/>
              </a:rPr>
              <a:t>，</a:t>
            </a:r>
            <a:r>
              <a:rPr lang="zh-CN" altLang="en-US" sz="1800" b="1" dirty="0">
                <a:latin typeface="宋体" panose="02010600030101010101" pitchFamily="2" charset="-122"/>
              </a:rPr>
              <a:t>是</a:t>
            </a:r>
            <a:r>
              <a:rPr lang="en-US" altLang="zh-CN" sz="1800" b="1" dirty="0" err="1">
                <a:latin typeface="宋体" panose="02010600030101010101" pitchFamily="2" charset="-122"/>
              </a:rPr>
              <a:t>本项目材料的重中之重。考虑到施工期间铜价波动较大，为规</a:t>
            </a:r>
            <a:endParaRPr lang="en-US" altLang="zh-CN" sz="1800" b="1" dirty="0">
              <a:latin typeface="宋体" panose="02010600030101010101" pitchFamily="2" charset="-122"/>
            </a:endParaRPr>
          </a:p>
          <a:p>
            <a:pPr>
              <a:lnSpc>
                <a:spcPct val="150000"/>
              </a:lnSpc>
              <a:spcBef>
                <a:spcPts val="0"/>
              </a:spcBef>
              <a:buFont typeface="Wingdings" panose="05000000000000000000" pitchFamily="2" charset="2"/>
              <a:buNone/>
            </a:pPr>
            <a:r>
              <a:rPr lang="en-US" altLang="zh-CN" sz="1800" b="1" dirty="0" err="1">
                <a:latin typeface="宋体" panose="02010600030101010101" pitchFamily="2" charset="-122"/>
              </a:rPr>
              <a:t>避风险。经过与业主投资科、设备科等部门沟通，同意我方提出的电缆价格按照南</a:t>
            </a:r>
            <a:endParaRPr lang="en-US" altLang="zh-CN" sz="1800" b="1" dirty="0">
              <a:latin typeface="宋体" panose="02010600030101010101" pitchFamily="2" charset="-122"/>
            </a:endParaRPr>
          </a:p>
          <a:p>
            <a:pPr>
              <a:lnSpc>
                <a:spcPct val="150000"/>
              </a:lnSpc>
              <a:spcBef>
                <a:spcPts val="0"/>
              </a:spcBef>
              <a:buFont typeface="Wingdings" panose="05000000000000000000" pitchFamily="2" charset="2"/>
              <a:buNone/>
            </a:pPr>
            <a:r>
              <a:rPr lang="en-US" altLang="zh-CN" sz="1800" b="1" dirty="0" err="1">
                <a:latin typeface="宋体" panose="02010600030101010101" pitchFamily="2" charset="-122"/>
              </a:rPr>
              <a:t>京市建筑材料信息价执行的要求。而此时南京市信息价中并没有本项目所需矿物电</a:t>
            </a:r>
            <a:endParaRPr lang="en-US" altLang="zh-CN" sz="1800" b="1" dirty="0">
              <a:latin typeface="宋体" panose="02010600030101010101" pitchFamily="2" charset="-122"/>
            </a:endParaRPr>
          </a:p>
          <a:p>
            <a:pPr>
              <a:lnSpc>
                <a:spcPct val="150000"/>
              </a:lnSpc>
              <a:spcBef>
                <a:spcPts val="0"/>
              </a:spcBef>
              <a:buFont typeface="Wingdings" panose="05000000000000000000" pitchFamily="2" charset="2"/>
              <a:buNone/>
            </a:pPr>
            <a:r>
              <a:rPr lang="en-US" altLang="zh-CN" sz="1800" b="1" dirty="0" err="1">
                <a:latin typeface="宋体" panose="02010600030101010101" pitchFamily="2" charset="-122"/>
              </a:rPr>
              <a:t>缆的价格。我方主动出击，与南京市信息价站有关负责人取得联系，并通过沟通</a:t>
            </a:r>
            <a:r>
              <a:rPr lang="en-US" altLang="zh-CN" sz="1800" b="1" dirty="0">
                <a:latin typeface="宋体" panose="02010600030101010101" pitchFamily="2" charset="-122"/>
              </a:rPr>
              <a:t>，</a:t>
            </a:r>
          </a:p>
          <a:p>
            <a:pPr>
              <a:lnSpc>
                <a:spcPct val="150000"/>
              </a:lnSpc>
              <a:spcBef>
                <a:spcPts val="0"/>
              </a:spcBef>
              <a:buFont typeface="Wingdings" panose="05000000000000000000" pitchFamily="2" charset="2"/>
              <a:buNone/>
            </a:pPr>
            <a:r>
              <a:rPr lang="en-US" altLang="zh-CN" sz="1800" b="1" dirty="0" err="1">
                <a:latin typeface="宋体" panose="02010600030101010101" pitchFamily="2" charset="-122"/>
              </a:rPr>
              <a:t>使得南京</a:t>
            </a:r>
            <a:r>
              <a:rPr lang="zh-CN" altLang="en-US" sz="1800" b="1" dirty="0">
                <a:latin typeface="宋体" panose="02010600030101010101" pitchFamily="2" charset="-122"/>
              </a:rPr>
              <a:t>6月信息价中新增了价格合适的矿物电缆信息价。为电线电缆的材料签价</a:t>
            </a:r>
            <a:endParaRPr lang="en-US" altLang="zh-CN" sz="1800" b="1" dirty="0">
              <a:latin typeface="宋体" panose="02010600030101010101" pitchFamily="2" charset="-122"/>
            </a:endParaRPr>
          </a:p>
          <a:p>
            <a:pPr>
              <a:lnSpc>
                <a:spcPct val="150000"/>
              </a:lnSpc>
              <a:spcBef>
                <a:spcPts val="0"/>
              </a:spcBef>
              <a:buFont typeface="Wingdings" panose="05000000000000000000" pitchFamily="2" charset="2"/>
              <a:buNone/>
            </a:pPr>
            <a:r>
              <a:rPr lang="zh-CN" altLang="en-US" sz="1800" b="1" dirty="0">
                <a:latin typeface="宋体" panose="02010600030101010101" pitchFamily="2" charset="-122"/>
              </a:rPr>
              <a:t>过程打下了良好基础。10年10月抢工阶段和11年4月抢工阶段进场的大批量电缆信</a:t>
            </a:r>
            <a:endParaRPr lang="en-US" altLang="zh-CN" sz="1800" b="1" dirty="0">
              <a:latin typeface="宋体" panose="02010600030101010101" pitchFamily="2" charset="-122"/>
            </a:endParaRPr>
          </a:p>
          <a:p>
            <a:pPr>
              <a:lnSpc>
                <a:spcPct val="150000"/>
              </a:lnSpc>
              <a:spcBef>
                <a:spcPts val="0"/>
              </a:spcBef>
              <a:buFont typeface="Wingdings" panose="05000000000000000000" pitchFamily="2" charset="2"/>
              <a:buNone/>
            </a:pPr>
            <a:r>
              <a:rPr lang="zh-CN" altLang="en-US" sz="1800" b="1" dirty="0">
                <a:latin typeface="宋体" panose="02010600030101010101" pitchFamily="2" charset="-122"/>
              </a:rPr>
              <a:t>息价均处于最高点。成为电气专业最为主要的利润来源。</a:t>
            </a:r>
          </a:p>
          <a:p>
            <a:pPr>
              <a:lnSpc>
                <a:spcPct val="80000"/>
              </a:lnSpc>
            </a:pPr>
            <a:endParaRPr lang="zh-CN" altLang="en-US" sz="1800" b="1" dirty="0"/>
          </a:p>
          <a:p>
            <a:pPr>
              <a:lnSpc>
                <a:spcPct val="80000"/>
              </a:lnSpc>
            </a:pPr>
            <a:endParaRPr lang="zh-CN" altLang="en-US" sz="2000" dirty="0"/>
          </a:p>
        </p:txBody>
      </p:sp>
      <p:sp>
        <p:nvSpPr>
          <p:cNvPr id="8" name="Text Box 4">
            <a:extLst>
              <a:ext uri="{FF2B5EF4-FFF2-40B4-BE49-F238E27FC236}">
                <a16:creationId xmlns:a16="http://schemas.microsoft.com/office/drawing/2014/main" id="{AA4C782C-0BA4-4073-B09B-296B767FCE86}"/>
              </a:ext>
            </a:extLst>
          </p:cNvPr>
          <p:cNvSpPr txBox="1">
            <a:spLocks noChangeArrowheads="1"/>
          </p:cNvSpPr>
          <p:nvPr/>
        </p:nvSpPr>
        <p:spPr bwMode="auto">
          <a:xfrm>
            <a:off x="1116013" y="981075"/>
            <a:ext cx="1257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400" b="1" dirty="0">
                <a:latin typeface="宋体" panose="02010600030101010101" pitchFamily="2" charset="-122"/>
              </a:rPr>
              <a:t>案例：</a:t>
            </a:r>
            <a:r>
              <a:rPr lang="en-US" altLang="zh-CN" sz="2400" b="1" dirty="0">
                <a:latin typeface="宋体" panose="02010600030101010101" pitchFamily="2" charset="-122"/>
              </a:rPr>
              <a:t>2</a:t>
            </a:r>
          </a:p>
        </p:txBody>
      </p:sp>
    </p:spTree>
    <p:extLst>
      <p:ext uri="{BB962C8B-B14F-4D97-AF65-F5344CB8AC3E}">
        <p14:creationId xmlns:p14="http://schemas.microsoft.com/office/powerpoint/2010/main" val="10900822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Rectangle 2">
            <a:extLst>
              <a:ext uri="{FF2B5EF4-FFF2-40B4-BE49-F238E27FC236}">
                <a16:creationId xmlns:a16="http://schemas.microsoft.com/office/drawing/2014/main" id="{FDD96674-4A90-4AB2-9060-458E814ED390}"/>
              </a:ext>
            </a:extLst>
          </p:cNvPr>
          <p:cNvSpPr txBox="1">
            <a:spLocks noChangeArrowheads="1"/>
          </p:cNvSpPr>
          <p:nvPr/>
        </p:nvSpPr>
        <p:spPr>
          <a:xfrm>
            <a:off x="976453" y="969963"/>
            <a:ext cx="5653087" cy="768350"/>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3200" b="1" dirty="0">
                <a:latin typeface="宋体" panose="02010600030101010101" pitchFamily="2" charset="-122"/>
              </a:rPr>
              <a:t>10</a:t>
            </a:r>
            <a:r>
              <a:rPr lang="zh-CN" altLang="en-US" sz="3200" b="1" dirty="0">
                <a:latin typeface="宋体" panose="02010600030101010101" pitchFamily="2" charset="-122"/>
              </a:rPr>
              <a:t>、资 金 策 划</a:t>
            </a:r>
          </a:p>
        </p:txBody>
      </p:sp>
      <p:sp>
        <p:nvSpPr>
          <p:cNvPr id="8" name="Text Box 4">
            <a:extLst>
              <a:ext uri="{FF2B5EF4-FFF2-40B4-BE49-F238E27FC236}">
                <a16:creationId xmlns:a16="http://schemas.microsoft.com/office/drawing/2014/main" id="{6E77500D-89E5-4680-80F2-8543224E06F2}"/>
              </a:ext>
            </a:extLst>
          </p:cNvPr>
          <p:cNvSpPr txBox="1">
            <a:spLocks noChangeArrowheads="1"/>
          </p:cNvSpPr>
          <p:nvPr/>
        </p:nvSpPr>
        <p:spPr bwMode="auto">
          <a:xfrm>
            <a:off x="3178968" y="2400300"/>
            <a:ext cx="4681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b="0">
              <a:latin typeface="Arial" panose="020B0604020202020204" pitchFamily="34" charset="0"/>
            </a:endParaRPr>
          </a:p>
        </p:txBody>
      </p:sp>
      <p:grpSp>
        <p:nvGrpSpPr>
          <p:cNvPr id="2" name="Diagram 8">
            <a:extLst>
              <a:ext uri="{FF2B5EF4-FFF2-40B4-BE49-F238E27FC236}">
                <a16:creationId xmlns:a16="http://schemas.microsoft.com/office/drawing/2014/main" id="{DB42FBF6-0C4E-4C74-AA75-81A2DAB69754}"/>
              </a:ext>
            </a:extLst>
          </p:cNvPr>
          <p:cNvGrpSpPr>
            <a:grpSpLocks noChangeAspect="1"/>
          </p:cNvGrpSpPr>
          <p:nvPr/>
        </p:nvGrpSpPr>
        <p:grpSpPr bwMode="auto">
          <a:xfrm>
            <a:off x="2098674" y="1761596"/>
            <a:ext cx="7993063" cy="4575175"/>
            <a:chOff x="1559" y="832"/>
            <a:chExt cx="2679" cy="2672"/>
          </a:xfrm>
        </p:grpSpPr>
        <p:sp>
          <p:nvSpPr>
            <p:cNvPr id="3" name="_s1028">
              <a:extLst>
                <a:ext uri="{FF2B5EF4-FFF2-40B4-BE49-F238E27FC236}">
                  <a16:creationId xmlns:a16="http://schemas.microsoft.com/office/drawing/2014/main" id="{948FE4DF-5031-413F-9D5F-1E34BAB6F6EC}"/>
                </a:ext>
              </a:extLst>
            </p:cNvPr>
            <p:cNvSpPr>
              <a:spLocks noChangeShapeType="1"/>
            </p:cNvSpPr>
            <p:nvPr/>
          </p:nvSpPr>
          <p:spPr bwMode="auto">
            <a:xfrm flipH="1">
              <a:off x="2251" y="2168"/>
              <a:ext cx="3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zh-CN" altLang="en-US"/>
            </a:p>
          </p:txBody>
        </p:sp>
        <p:sp>
          <p:nvSpPr>
            <p:cNvPr id="4" name="_s1029">
              <a:extLst>
                <a:ext uri="{FF2B5EF4-FFF2-40B4-BE49-F238E27FC236}">
                  <a16:creationId xmlns:a16="http://schemas.microsoft.com/office/drawing/2014/main" id="{F4758AF7-B675-4F7D-952B-E44E18902A22}"/>
                </a:ext>
              </a:extLst>
            </p:cNvPr>
            <p:cNvSpPr>
              <a:spLocks noChangeArrowheads="1"/>
            </p:cNvSpPr>
            <p:nvPr/>
          </p:nvSpPr>
          <p:spPr bwMode="auto">
            <a:xfrm>
              <a:off x="1603" y="1844"/>
              <a:ext cx="648" cy="648"/>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将清欠工</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作节日化、维稳化</a:t>
              </a:r>
              <a:endParaRPr kumimoji="0" lang="en-US" altLang="zh-CN"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p:txBody>
        </p:sp>
        <p:sp>
          <p:nvSpPr>
            <p:cNvPr id="11" name="_s1030">
              <a:extLst>
                <a:ext uri="{FF2B5EF4-FFF2-40B4-BE49-F238E27FC236}">
                  <a16:creationId xmlns:a16="http://schemas.microsoft.com/office/drawing/2014/main" id="{46F9D32F-7B48-4810-A8CC-6E5DE8565E35}"/>
                </a:ext>
              </a:extLst>
            </p:cNvPr>
            <p:cNvSpPr>
              <a:spLocks noChangeShapeType="1"/>
            </p:cNvSpPr>
            <p:nvPr/>
          </p:nvSpPr>
          <p:spPr bwMode="auto">
            <a:xfrm>
              <a:off x="2899" y="2492"/>
              <a:ext cx="0" cy="324"/>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zh-CN" altLang="en-US"/>
            </a:p>
          </p:txBody>
        </p:sp>
        <p:sp>
          <p:nvSpPr>
            <p:cNvPr id="12" name="_s1031">
              <a:extLst>
                <a:ext uri="{FF2B5EF4-FFF2-40B4-BE49-F238E27FC236}">
                  <a16:creationId xmlns:a16="http://schemas.microsoft.com/office/drawing/2014/main" id="{E4E4D29C-D3A1-4F42-983C-8DC4C808F427}"/>
                </a:ext>
              </a:extLst>
            </p:cNvPr>
            <p:cNvSpPr>
              <a:spLocks noChangeArrowheads="1"/>
            </p:cNvSpPr>
            <p:nvPr/>
          </p:nvSpPr>
          <p:spPr bwMode="auto">
            <a:xfrm>
              <a:off x="2575" y="2816"/>
              <a:ext cx="648" cy="648"/>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把过程报量</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当结算办；</a:t>
              </a:r>
            </a:p>
          </p:txBody>
        </p:sp>
        <p:sp>
          <p:nvSpPr>
            <p:cNvPr id="13" name="_s1032">
              <a:extLst>
                <a:ext uri="{FF2B5EF4-FFF2-40B4-BE49-F238E27FC236}">
                  <a16:creationId xmlns:a16="http://schemas.microsoft.com/office/drawing/2014/main" id="{86494D23-9B28-442F-9B29-24DDE3013C5C}"/>
                </a:ext>
              </a:extLst>
            </p:cNvPr>
            <p:cNvSpPr>
              <a:spLocks noChangeShapeType="1"/>
            </p:cNvSpPr>
            <p:nvPr/>
          </p:nvSpPr>
          <p:spPr bwMode="auto">
            <a:xfrm>
              <a:off x="3223" y="2168"/>
              <a:ext cx="324" cy="0"/>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zh-CN" altLang="en-US"/>
            </a:p>
          </p:txBody>
        </p:sp>
        <p:sp>
          <p:nvSpPr>
            <p:cNvPr id="14" name="_s1033">
              <a:extLst>
                <a:ext uri="{FF2B5EF4-FFF2-40B4-BE49-F238E27FC236}">
                  <a16:creationId xmlns:a16="http://schemas.microsoft.com/office/drawing/2014/main" id="{30483011-7BDC-4A68-9025-1CD4F9F97641}"/>
                </a:ext>
              </a:extLst>
            </p:cNvPr>
            <p:cNvSpPr>
              <a:spLocks noChangeArrowheads="1"/>
            </p:cNvSpPr>
            <p:nvPr/>
          </p:nvSpPr>
          <p:spPr bwMode="auto">
            <a:xfrm>
              <a:off x="3547" y="1844"/>
              <a:ext cx="648" cy="648"/>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确认的变更、签证</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、索赔费用，次月</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一定要加入报量</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中申请工程款；</a:t>
              </a:r>
            </a:p>
          </p:txBody>
        </p:sp>
        <p:sp>
          <p:nvSpPr>
            <p:cNvPr id="15" name="_s1034">
              <a:extLst>
                <a:ext uri="{FF2B5EF4-FFF2-40B4-BE49-F238E27FC236}">
                  <a16:creationId xmlns:a16="http://schemas.microsoft.com/office/drawing/2014/main" id="{A479128C-7A0B-4326-AC48-C99A4DF1BB04}"/>
                </a:ext>
              </a:extLst>
            </p:cNvPr>
            <p:cNvSpPr>
              <a:spLocks noChangeShapeType="1"/>
            </p:cNvSpPr>
            <p:nvPr/>
          </p:nvSpPr>
          <p:spPr bwMode="auto">
            <a:xfrm flipV="1">
              <a:off x="2899" y="1520"/>
              <a:ext cx="0" cy="324"/>
            </a:xfrm>
            <a:prstGeom prst="line">
              <a:avLst/>
            </a:prstGeom>
            <a:noFill/>
            <a:ln w="28575">
              <a:solidFill>
                <a:schemeClr val="bg2"/>
              </a:solidFill>
              <a:round/>
              <a:headEnd/>
              <a:tailEnd/>
            </a:ln>
            <a:extLst>
              <a:ext uri="{909E8E84-426E-40DD-AFC4-6F175D3DCCD1}">
                <a14:hiddenFill xmlns:a14="http://schemas.microsoft.com/office/drawing/2010/main">
                  <a:noFill/>
                </a14:hiddenFill>
              </a:ext>
            </a:extLst>
          </p:spPr>
          <p:txBody>
            <a:bodyPr vert="horz" wrap="square" lIns="0" tIns="0" rIns="0" bIns="0" numCol="1" anchor="ctr" anchorCtr="0" compatLnSpc="1">
              <a:prstTxWarp prst="textNoShape">
                <a:avLst/>
              </a:prstTxWarp>
            </a:bodyPr>
            <a:lstStyle/>
            <a:p>
              <a:endParaRPr lang="zh-CN" altLang="en-US"/>
            </a:p>
          </p:txBody>
        </p:sp>
        <p:sp>
          <p:nvSpPr>
            <p:cNvPr id="16" name="_s1035">
              <a:extLst>
                <a:ext uri="{FF2B5EF4-FFF2-40B4-BE49-F238E27FC236}">
                  <a16:creationId xmlns:a16="http://schemas.microsoft.com/office/drawing/2014/main" id="{8B8E814F-8182-4377-8F02-51BC3813AF31}"/>
                </a:ext>
              </a:extLst>
            </p:cNvPr>
            <p:cNvSpPr>
              <a:spLocks noChangeArrowheads="1"/>
            </p:cNvSpPr>
            <p:nvPr/>
          </p:nvSpPr>
          <p:spPr bwMode="auto">
            <a:xfrm>
              <a:off x="2575" y="872"/>
              <a:ext cx="648" cy="648"/>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accent2"/>
              </a:outerShdw>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做好过程膨</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胀报量工作</a:t>
              </a:r>
            </a:p>
          </p:txBody>
        </p:sp>
        <p:sp>
          <p:nvSpPr>
            <p:cNvPr id="17" name="_s1036">
              <a:extLst>
                <a:ext uri="{FF2B5EF4-FFF2-40B4-BE49-F238E27FC236}">
                  <a16:creationId xmlns:a16="http://schemas.microsoft.com/office/drawing/2014/main" id="{261A1A05-2D6B-4CD4-9779-C8B6F0C69380}"/>
                </a:ext>
              </a:extLst>
            </p:cNvPr>
            <p:cNvSpPr>
              <a:spLocks noChangeArrowheads="1"/>
            </p:cNvSpPr>
            <p:nvPr/>
          </p:nvSpPr>
          <p:spPr bwMode="auto">
            <a:xfrm>
              <a:off x="2575" y="1844"/>
              <a:ext cx="648" cy="648"/>
            </a:xfrm>
            <a:prstGeom prst="rect">
              <a:avLst/>
            </a:prstGeom>
            <a:gradFill rotWithShape="0">
              <a:gsLst>
                <a:gs pos="0">
                  <a:schemeClr val="accent1"/>
                </a:gs>
                <a:gs pos="100000">
                  <a:schemeClr val="bg1"/>
                </a:gs>
              </a:gsLst>
              <a:path path="rect">
                <a:fillToRect l="100000" b="100000"/>
              </a:path>
            </a:gradFill>
            <a:ln w="9525">
              <a:solidFill>
                <a:schemeClr val="tx1"/>
              </a:solidFill>
              <a:miter lim="800000"/>
              <a:headEnd/>
              <a:tailEnd/>
            </a:ln>
            <a:effectLst>
              <a:outerShdw dist="141990" dir="1593903" algn="ctr" rotWithShape="0">
                <a:schemeClr val="folHlink"/>
              </a:outerShdw>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目的：项目</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实际收款大</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于或等于项</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7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目实际成本</a:t>
              </a:r>
            </a:p>
          </p:txBody>
        </p:sp>
      </p:grpSp>
    </p:spTree>
    <p:extLst>
      <p:ext uri="{BB962C8B-B14F-4D97-AF65-F5344CB8AC3E}">
        <p14:creationId xmlns:p14="http://schemas.microsoft.com/office/powerpoint/2010/main" val="35253547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Rectangle 2">
            <a:extLst>
              <a:ext uri="{FF2B5EF4-FFF2-40B4-BE49-F238E27FC236}">
                <a16:creationId xmlns:a16="http://schemas.microsoft.com/office/drawing/2014/main" id="{E8040761-9FB4-47CF-A80F-23EC74671D19}"/>
              </a:ext>
            </a:extLst>
          </p:cNvPr>
          <p:cNvSpPr txBox="1">
            <a:spLocks noChangeArrowheads="1"/>
          </p:cNvSpPr>
          <p:nvPr/>
        </p:nvSpPr>
        <p:spPr>
          <a:xfrm>
            <a:off x="976453" y="1035579"/>
            <a:ext cx="4608512" cy="525462"/>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3200" b="1" dirty="0">
                <a:latin typeface="宋体" panose="02010600030101010101" pitchFamily="2" charset="-122"/>
              </a:rPr>
              <a:t>11</a:t>
            </a:r>
            <a:r>
              <a:rPr lang="zh-CN" altLang="en-US" sz="3200" b="1" dirty="0">
                <a:latin typeface="宋体" panose="02010600030101010101" pitchFamily="2" charset="-122"/>
              </a:rPr>
              <a:t>、关系协调策划</a:t>
            </a:r>
          </a:p>
        </p:txBody>
      </p:sp>
      <p:sp>
        <p:nvSpPr>
          <p:cNvPr id="8" name="Text Box 4">
            <a:extLst>
              <a:ext uri="{FF2B5EF4-FFF2-40B4-BE49-F238E27FC236}">
                <a16:creationId xmlns:a16="http://schemas.microsoft.com/office/drawing/2014/main" id="{2331E75F-C990-4027-B205-BDB66786DADC}"/>
              </a:ext>
            </a:extLst>
          </p:cNvPr>
          <p:cNvSpPr txBox="1">
            <a:spLocks noChangeArrowheads="1"/>
          </p:cNvSpPr>
          <p:nvPr/>
        </p:nvSpPr>
        <p:spPr bwMode="auto">
          <a:xfrm>
            <a:off x="2324482" y="2253368"/>
            <a:ext cx="8529902" cy="2997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10000"/>
              </a:spcBef>
              <a:spcAft>
                <a:spcPct val="10000"/>
              </a:spcAft>
              <a:buClrTx/>
              <a:buSzTx/>
              <a:buFontTx/>
              <a:buNone/>
            </a:pPr>
            <a:r>
              <a:rPr lang="en-US" altLang="zh-CN" sz="2400" b="1" dirty="0">
                <a:latin typeface="宋体" panose="02010600030101010101" pitchFamily="2" charset="-122"/>
              </a:rPr>
              <a:t>1</a:t>
            </a:r>
            <a:r>
              <a:rPr lang="zh-CN" altLang="en-US" sz="2400" b="1" dirty="0">
                <a:latin typeface="宋体" panose="02010600030101010101" pitchFamily="2" charset="-122"/>
              </a:rPr>
              <a:t>、分层次对接；</a:t>
            </a:r>
            <a:endParaRPr lang="en-US" altLang="zh-CN" sz="2400" b="1" dirty="0">
              <a:latin typeface="宋体" panose="02010600030101010101" pitchFamily="2" charset="-122"/>
            </a:endParaRPr>
          </a:p>
          <a:p>
            <a:pPr eaLnBrk="1" hangingPunct="1">
              <a:lnSpc>
                <a:spcPct val="150000"/>
              </a:lnSpc>
              <a:spcBef>
                <a:spcPct val="10000"/>
              </a:spcBef>
              <a:spcAft>
                <a:spcPct val="10000"/>
              </a:spcAft>
              <a:buClrTx/>
              <a:buSzTx/>
              <a:buFontTx/>
              <a:buNone/>
            </a:pPr>
            <a:r>
              <a:rPr lang="en-US" altLang="zh-CN" sz="2400" b="1" dirty="0">
                <a:latin typeface="宋体" panose="02010600030101010101" pitchFamily="2" charset="-122"/>
              </a:rPr>
              <a:t>2</a:t>
            </a:r>
            <a:r>
              <a:rPr lang="zh-CN" altLang="en-US" sz="2400" b="1" dirty="0">
                <a:latin typeface="宋体" panose="02010600030101010101" pitchFamily="2" charset="-122"/>
              </a:rPr>
              <a:t>、一个不能少，一个不能漏；</a:t>
            </a:r>
            <a:endParaRPr lang="en-US" altLang="zh-CN" sz="2400" b="1" dirty="0">
              <a:latin typeface="宋体" panose="02010600030101010101" pitchFamily="2" charset="-122"/>
            </a:endParaRPr>
          </a:p>
          <a:p>
            <a:pPr eaLnBrk="1" hangingPunct="1">
              <a:lnSpc>
                <a:spcPct val="150000"/>
              </a:lnSpc>
              <a:spcBef>
                <a:spcPct val="10000"/>
              </a:spcBef>
              <a:spcAft>
                <a:spcPct val="10000"/>
              </a:spcAft>
              <a:buClrTx/>
              <a:buSzTx/>
              <a:buFontTx/>
              <a:buNone/>
            </a:pPr>
            <a:r>
              <a:rPr lang="en-US" altLang="zh-CN" sz="2400" b="1" dirty="0">
                <a:latin typeface="宋体" panose="02010600030101010101" pitchFamily="2" charset="-122"/>
              </a:rPr>
              <a:t>3</a:t>
            </a:r>
            <a:r>
              <a:rPr lang="zh-CN" altLang="en-US" sz="2400" b="1" dirty="0">
                <a:latin typeface="宋体" panose="02010600030101010101" pitchFamily="2" charset="-122"/>
              </a:rPr>
              <a:t>、施工过程中与我方管理人员产生了摩擦的业主、监理、审计等单位的人员，及时更换人对接，并修复关系；</a:t>
            </a:r>
            <a:endParaRPr lang="en-US" altLang="zh-CN" sz="2400" b="1" dirty="0">
              <a:latin typeface="宋体" panose="02010600030101010101" pitchFamily="2" charset="-122"/>
            </a:endParaRPr>
          </a:p>
          <a:p>
            <a:pPr eaLnBrk="1" hangingPunct="1">
              <a:lnSpc>
                <a:spcPct val="150000"/>
              </a:lnSpc>
              <a:spcBef>
                <a:spcPct val="10000"/>
              </a:spcBef>
              <a:spcAft>
                <a:spcPct val="10000"/>
              </a:spcAft>
              <a:buClrTx/>
              <a:buSzTx/>
              <a:buFontTx/>
              <a:buNone/>
            </a:pPr>
            <a:r>
              <a:rPr lang="en-US" altLang="zh-CN" sz="2400" b="1" dirty="0">
                <a:latin typeface="宋体" panose="02010600030101010101" pitchFamily="2" charset="-122"/>
              </a:rPr>
              <a:t>4</a:t>
            </a:r>
            <a:r>
              <a:rPr lang="zh-CN" altLang="en-US" sz="2400" b="1" dirty="0">
                <a:latin typeface="宋体" panose="02010600030101010101" pitchFamily="2" charset="-122"/>
              </a:rPr>
              <a:t>、用心交朋友；</a:t>
            </a:r>
          </a:p>
        </p:txBody>
      </p:sp>
    </p:spTree>
    <p:extLst>
      <p:ext uri="{BB962C8B-B14F-4D97-AF65-F5344CB8AC3E}">
        <p14:creationId xmlns:p14="http://schemas.microsoft.com/office/powerpoint/2010/main" val="21859084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Rectangle 2">
            <a:extLst>
              <a:ext uri="{FF2B5EF4-FFF2-40B4-BE49-F238E27FC236}">
                <a16:creationId xmlns:a16="http://schemas.microsoft.com/office/drawing/2014/main" id="{585A7494-1D66-4DC7-B755-006AC7984D06}"/>
              </a:ext>
            </a:extLst>
          </p:cNvPr>
          <p:cNvSpPr txBox="1">
            <a:spLocks noChangeArrowheads="1"/>
          </p:cNvSpPr>
          <p:nvPr/>
        </p:nvSpPr>
        <p:spPr>
          <a:xfrm>
            <a:off x="1086484" y="965804"/>
            <a:ext cx="4464050" cy="669925"/>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3200" b="1" dirty="0">
                <a:latin typeface="宋体" panose="02010600030101010101" pitchFamily="2" charset="-122"/>
              </a:rPr>
              <a:t>12</a:t>
            </a:r>
            <a:r>
              <a:rPr lang="zh-CN" altLang="en-US" sz="3200" b="1" dirty="0">
                <a:latin typeface="宋体" panose="02010600030101010101" pitchFamily="2" charset="-122"/>
              </a:rPr>
              <a:t>、重新组价策划</a:t>
            </a:r>
          </a:p>
        </p:txBody>
      </p:sp>
      <p:sp>
        <p:nvSpPr>
          <p:cNvPr id="8" name="Text Box 4">
            <a:extLst>
              <a:ext uri="{FF2B5EF4-FFF2-40B4-BE49-F238E27FC236}">
                <a16:creationId xmlns:a16="http://schemas.microsoft.com/office/drawing/2014/main" id="{F0ACD991-C727-4AF8-9953-FDC18C185B87}"/>
              </a:ext>
            </a:extLst>
          </p:cNvPr>
          <p:cNvSpPr txBox="1">
            <a:spLocks noChangeArrowheads="1"/>
          </p:cNvSpPr>
          <p:nvPr/>
        </p:nvSpPr>
        <p:spPr bwMode="auto">
          <a:xfrm>
            <a:off x="1631421" y="1908705"/>
            <a:ext cx="84963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lnSpc>
                <a:spcPct val="150000"/>
              </a:lnSpc>
              <a:spcBef>
                <a:spcPct val="0"/>
              </a:spcBef>
              <a:buClrTx/>
              <a:buSzTx/>
              <a:buFontTx/>
              <a:buNone/>
            </a:pPr>
            <a:r>
              <a:rPr lang="zh-CN" altLang="en-US" sz="2000" b="1" dirty="0">
                <a:latin typeface="宋体" panose="02010600030101010101" pitchFamily="2" charset="-122"/>
              </a:rPr>
              <a:t>清单或定额中没有的单价，需重新组价。</a:t>
            </a:r>
          </a:p>
          <a:p>
            <a:pPr eaLnBrk="1" hangingPunct="1">
              <a:lnSpc>
                <a:spcPct val="150000"/>
              </a:lnSpc>
              <a:spcBef>
                <a:spcPct val="0"/>
              </a:spcBef>
              <a:buClrTx/>
              <a:buSzTx/>
              <a:buFontTx/>
              <a:buNone/>
            </a:pPr>
            <a:r>
              <a:rPr lang="zh-CN" altLang="en-US" sz="2000" b="1" dirty="0">
                <a:latin typeface="宋体" panose="02010600030101010101" pitchFamily="2" charset="-122"/>
              </a:rPr>
              <a:t>    组价涉及到工序、工艺、执行规范和标准、耗量和市场价格。一般要求自行分包单位对分包项目报送这方面的资料，同时在施工时会记录实际的施工（工艺）和记录测量实际的耗量做到对新工艺项目的真正了解后，商务人员协同技术人员一起讨论如何起草和完善向业主报送的施工方案或业主要求报送的证明资料，在合同外新增子目中获得更高的空间。譬如：武咸公路桩基系数；外墙面砖组价：一是三种损耗：运输损耗、操作损耗、排版损耗；二是粘接剂、勾缝剂耗用量现场实测实量，监理、甲方、审计、总包单位一起，形成书面会议纪要并请造价处确认；</a:t>
            </a:r>
            <a:endParaRPr lang="zh-CN" altLang="en-US" sz="2000" b="1" dirty="0">
              <a:latin typeface="Arial" panose="020B0604020202020204" pitchFamily="34" charset="0"/>
            </a:endParaRPr>
          </a:p>
        </p:txBody>
      </p:sp>
    </p:spTree>
    <p:extLst>
      <p:ext uri="{BB962C8B-B14F-4D97-AF65-F5344CB8AC3E}">
        <p14:creationId xmlns:p14="http://schemas.microsoft.com/office/powerpoint/2010/main" val="3732981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28E6F97C-D13F-48BA-AB5E-12F492AF5FAD}"/>
              </a:ext>
            </a:extLst>
          </p:cNvPr>
          <p:cNvSpPr txBox="1">
            <a:spLocks noChangeArrowheads="1"/>
          </p:cNvSpPr>
          <p:nvPr/>
        </p:nvSpPr>
        <p:spPr>
          <a:xfrm>
            <a:off x="608463" y="962551"/>
            <a:ext cx="11386230" cy="5402263"/>
          </a:xfrm>
          <a:prstGeom prst="rect">
            <a:avLst/>
          </a:prstGeom>
        </p:spPr>
        <p:txBody>
          <a:bodyPr/>
          <a:lstStyle>
            <a:lvl1pPr marL="234315" indent="-234315" algn="l" defTabSz="935990" rtl="0" eaLnBrk="1" latinLnBrk="0" hangingPunct="1">
              <a:lnSpc>
                <a:spcPct val="90000"/>
              </a:lnSpc>
              <a:spcBef>
                <a:spcPct val="205000"/>
              </a:spcBef>
              <a:buFont typeface="Arial" panose="020B0604020202020204" pitchFamily="34" charset="0"/>
              <a:buChar char="•"/>
              <a:defRPr sz="2865" kern="1200">
                <a:solidFill>
                  <a:schemeClr val="tx1"/>
                </a:solidFill>
                <a:latin typeface="+mn-lt"/>
                <a:ea typeface="+mn-ea"/>
                <a:cs typeface="+mn-cs"/>
              </a:defRPr>
            </a:lvl1pPr>
            <a:lvl2pPr marL="701675" indent="-234315" algn="l" defTabSz="935990" rtl="0" eaLnBrk="1" latinLnBrk="0" hangingPunct="1">
              <a:lnSpc>
                <a:spcPct val="90000"/>
              </a:lnSpc>
              <a:spcBef>
                <a:spcPts val="510"/>
              </a:spcBef>
              <a:buFont typeface="Arial" panose="020B0604020202020204" pitchFamily="34" charset="0"/>
              <a:buChar char="•"/>
              <a:defRPr sz="2455" kern="1200">
                <a:solidFill>
                  <a:schemeClr val="tx1"/>
                </a:solidFill>
                <a:latin typeface="+mn-lt"/>
                <a:ea typeface="+mn-ea"/>
                <a:cs typeface="+mn-cs"/>
              </a:defRPr>
            </a:lvl2pPr>
            <a:lvl3pPr marL="1169670" indent="-234315" algn="l" defTabSz="935990" rtl="0" eaLnBrk="1" latinLnBrk="0" hangingPunct="1">
              <a:lnSpc>
                <a:spcPct val="90000"/>
              </a:lnSpc>
              <a:spcBef>
                <a:spcPts val="510"/>
              </a:spcBef>
              <a:buFont typeface="Arial" panose="020B0604020202020204" pitchFamily="34" charset="0"/>
              <a:buChar char="•"/>
              <a:defRPr sz="2050" kern="1200">
                <a:solidFill>
                  <a:schemeClr val="tx1"/>
                </a:solidFill>
                <a:latin typeface="+mn-lt"/>
                <a:ea typeface="+mn-ea"/>
                <a:cs typeface="+mn-cs"/>
              </a:defRPr>
            </a:lvl3pPr>
            <a:lvl4pPr marL="163830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4pPr>
            <a:lvl5pPr marL="210629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5pPr>
            <a:lvl6pPr marL="257429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6pPr>
            <a:lvl7pPr marL="304165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7pPr>
            <a:lvl8pPr marL="351028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8pPr>
            <a:lvl9pPr marL="397827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9pPr>
          </a:lstStyle>
          <a:p>
            <a:pPr>
              <a:lnSpc>
                <a:spcPct val="150000"/>
              </a:lnSpc>
              <a:spcBef>
                <a:spcPts val="0"/>
              </a:spcBef>
            </a:pPr>
            <a:r>
              <a:rPr lang="zh-CN" altLang="en-US" sz="2000" b="1" dirty="0">
                <a:latin typeface="宋体" panose="02010600030101010101" pitchFamily="2" charset="-122"/>
              </a:rPr>
              <a:t>五：</a:t>
            </a:r>
            <a:r>
              <a:rPr lang="zh-CN" altLang="en-US" sz="2000" b="1" dirty="0">
                <a:solidFill>
                  <a:srgbClr val="FF0000"/>
                </a:solidFill>
                <a:latin typeface="宋体" panose="02010600030101010101" pitchFamily="2" charset="-122"/>
              </a:rPr>
              <a:t>“管商务就要管成本的大商务管理理念”，</a:t>
            </a:r>
            <a:r>
              <a:rPr lang="zh-CN" altLang="en-US" sz="2000" b="1" dirty="0">
                <a:latin typeface="宋体" panose="02010600030101010101" pitchFamily="2" charset="-122"/>
              </a:rPr>
              <a:t>进一步强化项目商务经理的岗位职责；</a:t>
            </a:r>
            <a:endParaRPr lang="en-US" altLang="zh-CN" sz="2000" b="1" dirty="0">
              <a:latin typeface="宋体" panose="02010600030101010101" pitchFamily="2" charset="-122"/>
            </a:endParaRPr>
          </a:p>
          <a:p>
            <a:pPr>
              <a:lnSpc>
                <a:spcPct val="150000"/>
              </a:lnSpc>
              <a:spcBef>
                <a:spcPts val="0"/>
              </a:spcBef>
            </a:pPr>
            <a:endParaRPr lang="zh-CN" altLang="en-US" sz="2000" b="1" dirty="0">
              <a:latin typeface="宋体" panose="02010600030101010101" pitchFamily="2" charset="-122"/>
            </a:endParaRPr>
          </a:p>
          <a:p>
            <a:pPr>
              <a:lnSpc>
                <a:spcPct val="150000"/>
              </a:lnSpc>
              <a:spcBef>
                <a:spcPts val="0"/>
              </a:spcBef>
            </a:pPr>
            <a:r>
              <a:rPr lang="zh-CN" altLang="en-US" sz="2000" b="1" dirty="0">
                <a:latin typeface="宋体" panose="02010600030101010101" pitchFamily="2" charset="-122"/>
              </a:rPr>
              <a:t>六：针对项目提出</a:t>
            </a:r>
            <a:r>
              <a:rPr lang="zh-CN" altLang="en-US" sz="2000" b="1" dirty="0">
                <a:solidFill>
                  <a:srgbClr val="FF0000"/>
                </a:solidFill>
                <a:latin typeface="宋体" panose="02010600030101010101" pitchFamily="2" charset="-122"/>
              </a:rPr>
              <a:t>“履约是前提、策划是手段、技术是保障、盈利是目标”</a:t>
            </a:r>
            <a:r>
              <a:rPr lang="zh-CN" altLang="en-US" sz="2000" b="1" dirty="0">
                <a:latin typeface="宋体" panose="02010600030101010101" pitchFamily="2" charset="-122"/>
              </a:rPr>
              <a:t>以强化商务联动机制；</a:t>
            </a:r>
            <a:endParaRPr lang="en-US" altLang="zh-CN" sz="2000" b="1" dirty="0">
              <a:latin typeface="宋体" panose="02010600030101010101" pitchFamily="2" charset="-122"/>
            </a:endParaRPr>
          </a:p>
          <a:p>
            <a:pPr>
              <a:lnSpc>
                <a:spcPct val="150000"/>
              </a:lnSpc>
              <a:spcBef>
                <a:spcPts val="0"/>
              </a:spcBef>
            </a:pPr>
            <a:endParaRPr lang="zh-CN" altLang="en-US" sz="2000" b="1" dirty="0">
              <a:latin typeface="宋体" panose="02010600030101010101" pitchFamily="2" charset="-122"/>
            </a:endParaRPr>
          </a:p>
          <a:p>
            <a:pPr>
              <a:lnSpc>
                <a:spcPct val="150000"/>
              </a:lnSpc>
              <a:spcBef>
                <a:spcPts val="0"/>
              </a:spcBef>
            </a:pPr>
            <a:r>
              <a:rPr lang="zh-CN" altLang="en-US" sz="2000" b="1" dirty="0">
                <a:latin typeface="宋体" panose="02010600030101010101" pitchFamily="2" charset="-122"/>
              </a:rPr>
              <a:t>七：针对高端项目提出</a:t>
            </a:r>
            <a:r>
              <a:rPr lang="zh-CN" altLang="en-US" sz="2000" b="1" dirty="0">
                <a:solidFill>
                  <a:srgbClr val="FF0000"/>
                </a:solidFill>
                <a:latin typeface="宋体" panose="02010600030101010101" pitchFamily="2" charset="-122"/>
              </a:rPr>
              <a:t>“项目越大商务空间越大”，“大项目要贡献大的现金流”</a:t>
            </a:r>
            <a:r>
              <a:rPr lang="zh-CN" altLang="en-US" sz="2000" b="1" dirty="0">
                <a:latin typeface="宋体" panose="02010600030101010101" pitchFamily="2" charset="-122"/>
              </a:rPr>
              <a:t>的效益和现金理念；</a:t>
            </a:r>
            <a:endParaRPr lang="en-US" altLang="zh-CN" sz="2000" b="1" dirty="0">
              <a:latin typeface="宋体" panose="02010600030101010101" pitchFamily="2" charset="-122"/>
            </a:endParaRPr>
          </a:p>
          <a:p>
            <a:pPr>
              <a:lnSpc>
                <a:spcPct val="150000"/>
              </a:lnSpc>
              <a:spcBef>
                <a:spcPts val="0"/>
              </a:spcBef>
            </a:pPr>
            <a:endParaRPr lang="zh-CN" altLang="en-US" sz="2000" b="1" dirty="0">
              <a:latin typeface="宋体" panose="02010600030101010101" pitchFamily="2" charset="-122"/>
            </a:endParaRPr>
          </a:p>
          <a:p>
            <a:pPr>
              <a:lnSpc>
                <a:spcPct val="150000"/>
              </a:lnSpc>
              <a:spcBef>
                <a:spcPts val="0"/>
              </a:spcBef>
            </a:pPr>
            <a:r>
              <a:rPr lang="zh-CN" altLang="en-US" sz="2000" b="1" dirty="0">
                <a:latin typeface="宋体" panose="02010600030101010101" pitchFamily="2" charset="-122"/>
              </a:rPr>
              <a:t>八：</a:t>
            </a:r>
            <a:r>
              <a:rPr lang="zh-CN" altLang="en-US" sz="2000" b="1" dirty="0">
                <a:solidFill>
                  <a:srgbClr val="FF0000"/>
                </a:solidFill>
                <a:latin typeface="宋体" panose="02010600030101010101" pitchFamily="2" charset="-122"/>
              </a:rPr>
              <a:t>“强化过程兑现”和“项目兑现越多，企业盈利越大”</a:t>
            </a:r>
            <a:r>
              <a:rPr lang="zh-CN" altLang="en-US" sz="2000" b="1" dirty="0">
                <a:latin typeface="宋体" panose="02010600030101010101" pitchFamily="2" charset="-122"/>
              </a:rPr>
              <a:t>的兑现论，以激发基层管理人员的创效潜力；通过理念的不断创新，营造较好的商务管理工作氛围。这些工作理念和思路需深入人心，为实现企业价值创造提供坚实地基础。</a:t>
            </a:r>
            <a:endParaRPr lang="en-US" altLang="zh-CN" sz="2000" b="1" dirty="0">
              <a:latin typeface="宋体" panose="02010600030101010101" pitchFamily="2" charset="-122"/>
            </a:endParaRPr>
          </a:p>
          <a:p>
            <a:pPr>
              <a:lnSpc>
                <a:spcPct val="150000"/>
              </a:lnSpc>
              <a:spcBef>
                <a:spcPts val="0"/>
              </a:spcBef>
            </a:pPr>
            <a:endParaRPr lang="zh-CN" altLang="en-US" sz="2000" b="1" dirty="0">
              <a:latin typeface="宋体" panose="02010600030101010101" pitchFamily="2" charset="-122"/>
            </a:endParaRPr>
          </a:p>
          <a:p>
            <a:pPr>
              <a:lnSpc>
                <a:spcPct val="150000"/>
              </a:lnSpc>
              <a:spcBef>
                <a:spcPts val="0"/>
              </a:spcBef>
            </a:pPr>
            <a:r>
              <a:rPr lang="zh-CN" altLang="en-US" sz="2000" b="1" dirty="0">
                <a:latin typeface="宋体" panose="02010600030101010101" pitchFamily="2" charset="-122"/>
              </a:rPr>
              <a:t>九：总承包管理要注入“营销”理念，向总承包管理要效益。</a:t>
            </a:r>
          </a:p>
          <a:p>
            <a:pPr>
              <a:lnSpc>
                <a:spcPct val="80000"/>
              </a:lnSpc>
            </a:pPr>
            <a:endParaRPr lang="zh-CN" altLang="en-US" sz="2000" b="1" dirty="0"/>
          </a:p>
        </p:txBody>
      </p:sp>
      <p:grpSp>
        <p:nvGrpSpPr>
          <p:cNvPr id="7" name="组合 6">
            <a:extLst>
              <a:ext uri="{FF2B5EF4-FFF2-40B4-BE49-F238E27FC236}">
                <a16:creationId xmlns:a16="http://schemas.microsoft.com/office/drawing/2014/main" id="{A65ED50E-BEA5-4546-A752-DDE5AF8AB454}"/>
              </a:ext>
            </a:extLst>
          </p:cNvPr>
          <p:cNvGrpSpPr/>
          <p:nvPr/>
        </p:nvGrpSpPr>
        <p:grpSpPr>
          <a:xfrm>
            <a:off x="608462" y="374746"/>
            <a:ext cx="2710047" cy="318136"/>
            <a:chOff x="4158282" y="1523945"/>
            <a:chExt cx="3474287" cy="407850"/>
          </a:xfrm>
        </p:grpSpPr>
        <p:sp>
          <p:nvSpPr>
            <p:cNvPr id="8" name="MH_Number_1">
              <a:hlinkClick r:id="rId4" action="ppaction://hlinksldjump"/>
              <a:extLst>
                <a:ext uri="{FF2B5EF4-FFF2-40B4-BE49-F238E27FC236}">
                  <a16:creationId xmlns:a16="http://schemas.microsoft.com/office/drawing/2014/main" id="{8618FAE0-7E1C-41C4-AD46-BD3C8CEA3078}"/>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1</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9" name="MH_Entry_1">
              <a:hlinkClick r:id="rId4" action="ppaction://hlinksldjump"/>
              <a:extLst>
                <a:ext uri="{FF2B5EF4-FFF2-40B4-BE49-F238E27FC236}">
                  <a16:creationId xmlns:a16="http://schemas.microsoft.com/office/drawing/2014/main" id="{6801CB26-938D-4CCC-AD59-8357004ABD84}"/>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提升商务管理理念</a:t>
              </a:r>
            </a:p>
          </p:txBody>
        </p:sp>
      </p:grpSp>
    </p:spTree>
    <p:extLst>
      <p:ext uri="{BB962C8B-B14F-4D97-AF65-F5344CB8AC3E}">
        <p14:creationId xmlns:p14="http://schemas.microsoft.com/office/powerpoint/2010/main" val="18375928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Rectangle 2">
            <a:extLst>
              <a:ext uri="{FF2B5EF4-FFF2-40B4-BE49-F238E27FC236}">
                <a16:creationId xmlns:a16="http://schemas.microsoft.com/office/drawing/2014/main" id="{7F58B8EF-48A5-4C24-8136-BB3D45C36695}"/>
              </a:ext>
            </a:extLst>
          </p:cNvPr>
          <p:cNvSpPr txBox="1">
            <a:spLocks noChangeArrowheads="1"/>
          </p:cNvSpPr>
          <p:nvPr/>
        </p:nvSpPr>
        <p:spPr>
          <a:xfrm>
            <a:off x="976453" y="971095"/>
            <a:ext cx="4213225" cy="768350"/>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3200" b="1" dirty="0">
                <a:latin typeface="宋体" panose="02010600030101010101" pitchFamily="2" charset="-122"/>
              </a:rPr>
              <a:t>13</a:t>
            </a:r>
            <a:r>
              <a:rPr lang="zh-CN" altLang="en-US" sz="3200" b="1" dirty="0">
                <a:latin typeface="宋体" panose="02010600030101010101" pitchFamily="2" charset="-122"/>
              </a:rPr>
              <a:t>、风 险 策 划</a:t>
            </a:r>
          </a:p>
        </p:txBody>
      </p:sp>
      <p:grpSp>
        <p:nvGrpSpPr>
          <p:cNvPr id="2" name="Organization Chart 6">
            <a:extLst>
              <a:ext uri="{FF2B5EF4-FFF2-40B4-BE49-F238E27FC236}">
                <a16:creationId xmlns:a16="http://schemas.microsoft.com/office/drawing/2014/main" id="{12E8FEB1-2626-462C-89CF-57022415EDC0}"/>
              </a:ext>
            </a:extLst>
          </p:cNvPr>
          <p:cNvGrpSpPr>
            <a:grpSpLocks noChangeAspect="1"/>
          </p:cNvGrpSpPr>
          <p:nvPr/>
        </p:nvGrpSpPr>
        <p:grpSpPr bwMode="auto">
          <a:xfrm>
            <a:off x="1949451" y="1703776"/>
            <a:ext cx="8803216" cy="4700852"/>
            <a:chOff x="1134" y="1194"/>
            <a:chExt cx="2880" cy="720"/>
          </a:xfrm>
        </p:grpSpPr>
        <p:cxnSp>
          <p:nvCxnSpPr>
            <p:cNvPr id="2052" name="_s2052">
              <a:extLst>
                <a:ext uri="{FF2B5EF4-FFF2-40B4-BE49-F238E27FC236}">
                  <a16:creationId xmlns:a16="http://schemas.microsoft.com/office/drawing/2014/main" id="{44D2DD21-FAB1-4A57-91A8-31D5DCA44240}"/>
                </a:ext>
              </a:extLst>
            </p:cNvPr>
            <p:cNvCxnSpPr>
              <a:cxnSpLocks noChangeShapeType="1"/>
              <a:stCxn id="11" idx="0"/>
              <a:endCxn id="3" idx="2"/>
            </p:cNvCxnSpPr>
            <p:nvPr/>
          </p:nvCxnSpPr>
          <p:spPr bwMode="auto">
            <a:xfrm rot="5400000" flipH="1">
              <a:off x="3006" y="1050"/>
              <a:ext cx="144" cy="1008"/>
            </a:xfrm>
            <a:prstGeom prst="bentConnector3">
              <a:avLst>
                <a:gd name="adj1" fmla="val 2093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3" name="_s2053">
              <a:extLst>
                <a:ext uri="{FF2B5EF4-FFF2-40B4-BE49-F238E27FC236}">
                  <a16:creationId xmlns:a16="http://schemas.microsoft.com/office/drawing/2014/main" id="{1B922235-AB55-4C7D-8A4C-7D073101A57A}"/>
                </a:ext>
              </a:extLst>
            </p:cNvPr>
            <p:cNvCxnSpPr>
              <a:cxnSpLocks noChangeShapeType="1"/>
              <a:stCxn id="9" idx="0"/>
              <a:endCxn id="3" idx="2"/>
            </p:cNvCxnSpPr>
            <p:nvPr/>
          </p:nvCxnSpPr>
          <p:spPr bwMode="auto">
            <a:xfrm rot="16200000">
              <a:off x="2503" y="1553"/>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54" name="_s2054">
              <a:extLst>
                <a:ext uri="{FF2B5EF4-FFF2-40B4-BE49-F238E27FC236}">
                  <a16:creationId xmlns:a16="http://schemas.microsoft.com/office/drawing/2014/main" id="{FFDE8490-51D5-49F3-B944-05CEFB113DD8}"/>
                </a:ext>
              </a:extLst>
            </p:cNvPr>
            <p:cNvCxnSpPr>
              <a:cxnSpLocks noChangeShapeType="1"/>
              <a:stCxn id="4" idx="0"/>
              <a:endCxn id="3" idx="2"/>
            </p:cNvCxnSpPr>
            <p:nvPr/>
          </p:nvCxnSpPr>
          <p:spPr bwMode="auto">
            <a:xfrm rot="16200000">
              <a:off x="1998" y="1050"/>
              <a:ext cx="144" cy="1008"/>
            </a:xfrm>
            <a:prstGeom prst="bentConnector3">
              <a:avLst>
                <a:gd name="adj1" fmla="val 20931"/>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2055">
              <a:extLst>
                <a:ext uri="{FF2B5EF4-FFF2-40B4-BE49-F238E27FC236}">
                  <a16:creationId xmlns:a16="http://schemas.microsoft.com/office/drawing/2014/main" id="{9EBCBCF6-F9D7-4A29-AF67-1E8B825DAC6B}"/>
                </a:ext>
              </a:extLst>
            </p:cNvPr>
            <p:cNvSpPr>
              <a:spLocks noChangeArrowheads="1"/>
            </p:cNvSpPr>
            <p:nvPr/>
          </p:nvSpPr>
          <p:spPr bwMode="auto">
            <a:xfrm>
              <a:off x="2142" y="1194"/>
              <a:ext cx="864" cy="288"/>
            </a:xfrm>
            <a:prstGeom prst="roundRect">
              <a:avLst>
                <a:gd name="adj" fmla="val 16667"/>
              </a:avLst>
            </a:prstGeom>
            <a:solidFill>
              <a:srgbClr val="FFCC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风险主要包括：</a:t>
              </a:r>
            </a:p>
          </p:txBody>
        </p:sp>
        <p:sp>
          <p:nvSpPr>
            <p:cNvPr id="4" name="_s2056">
              <a:extLst>
                <a:ext uri="{FF2B5EF4-FFF2-40B4-BE49-F238E27FC236}">
                  <a16:creationId xmlns:a16="http://schemas.microsoft.com/office/drawing/2014/main" id="{B1F7A0E5-66EB-4A3C-8CB6-F3BB4AC7015A}"/>
                </a:ext>
              </a:extLst>
            </p:cNvPr>
            <p:cNvSpPr>
              <a:spLocks noChangeArrowheads="1"/>
            </p:cNvSpPr>
            <p:nvPr/>
          </p:nvSpPr>
          <p:spPr bwMode="auto">
            <a:xfrm>
              <a:off x="1134" y="1626"/>
              <a:ext cx="864" cy="288"/>
            </a:xfrm>
            <a:prstGeom prst="roundRect">
              <a:avLst>
                <a:gd name="adj" fmla="val 16667"/>
              </a:avLst>
            </a:prstGeom>
            <a:solidFill>
              <a:srgbClr val="FFCC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一、合同风险：</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工期、质量、</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工程款回收、</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履约保函等风险</a:t>
              </a:r>
            </a:p>
          </p:txBody>
        </p:sp>
        <p:sp>
          <p:nvSpPr>
            <p:cNvPr id="9" name="_s2057">
              <a:extLst>
                <a:ext uri="{FF2B5EF4-FFF2-40B4-BE49-F238E27FC236}">
                  <a16:creationId xmlns:a16="http://schemas.microsoft.com/office/drawing/2014/main" id="{191C3490-2DAC-40B9-AA91-B887975BD9A7}"/>
                </a:ext>
              </a:extLst>
            </p:cNvPr>
            <p:cNvSpPr>
              <a:spLocks noChangeArrowheads="1"/>
            </p:cNvSpPr>
            <p:nvPr/>
          </p:nvSpPr>
          <p:spPr bwMode="auto">
            <a:xfrm>
              <a:off x="2142" y="1626"/>
              <a:ext cx="864" cy="288"/>
            </a:xfrm>
            <a:prstGeom prst="roundRect">
              <a:avLst>
                <a:gd name="adj" fmla="val 16667"/>
              </a:avLst>
            </a:prstGeom>
            <a:solidFill>
              <a:srgbClr val="FFCC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二、清单风险：</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量差风险、</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价差风险、</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漏项风险</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CN" altLang="en-US" sz="2000" b="1" i="0" u="none" strike="noStrike" cap="none" normalizeH="0" baseline="0">
                <a:ln>
                  <a:noFill/>
                </a:ln>
                <a:solidFill>
                  <a:schemeClr val="tx1"/>
                </a:solidFill>
                <a:effectLst/>
                <a:latin typeface="华文仿宋" panose="02010600040101010101" pitchFamily="2" charset="-122"/>
                <a:ea typeface="宋体" panose="02010600030101010101" pitchFamily="2" charset="-122"/>
              </a:endParaRPr>
            </a:p>
          </p:txBody>
        </p:sp>
        <p:sp>
          <p:nvSpPr>
            <p:cNvPr id="11" name="_s2058">
              <a:extLst>
                <a:ext uri="{FF2B5EF4-FFF2-40B4-BE49-F238E27FC236}">
                  <a16:creationId xmlns:a16="http://schemas.microsoft.com/office/drawing/2014/main" id="{0382BE63-5218-48A1-9E7A-47F027F46D92}"/>
                </a:ext>
              </a:extLst>
            </p:cNvPr>
            <p:cNvSpPr>
              <a:spLocks noChangeArrowheads="1"/>
            </p:cNvSpPr>
            <p:nvPr/>
          </p:nvSpPr>
          <p:spPr bwMode="auto">
            <a:xfrm>
              <a:off x="3150" y="1626"/>
              <a:ext cx="864" cy="288"/>
            </a:xfrm>
            <a:prstGeom prst="roundRect">
              <a:avLst>
                <a:gd name="adj" fmla="val 16667"/>
              </a:avLst>
            </a:prstGeom>
            <a:solidFill>
              <a:srgbClr val="FFCC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三、其它风险：</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法律风险、</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施工过程中</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2000" b="0" i="0" u="none" strike="noStrike" cap="none" normalizeH="0" baseline="0">
                  <a:ln>
                    <a:noFill/>
                  </a:ln>
                  <a:solidFill>
                    <a:schemeClr val="tx1"/>
                  </a:solidFill>
                  <a:effectLst/>
                  <a:latin typeface="华文仿宋" panose="02010600040101010101" pitchFamily="2" charset="-122"/>
                  <a:ea typeface="宋体" panose="02010600030101010101" pitchFamily="2" charset="-122"/>
                </a:rPr>
                <a:t>涨价风险</a:t>
              </a:r>
            </a:p>
          </p:txBody>
        </p:sp>
      </p:grpSp>
    </p:spTree>
    <p:extLst>
      <p:ext uri="{BB962C8B-B14F-4D97-AF65-F5344CB8AC3E}">
        <p14:creationId xmlns:p14="http://schemas.microsoft.com/office/powerpoint/2010/main" val="23482400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Rectangle 2">
            <a:extLst>
              <a:ext uri="{FF2B5EF4-FFF2-40B4-BE49-F238E27FC236}">
                <a16:creationId xmlns:a16="http://schemas.microsoft.com/office/drawing/2014/main" id="{D9EA8417-B6BB-40FC-A6C7-D00415DC59F1}"/>
              </a:ext>
            </a:extLst>
          </p:cNvPr>
          <p:cNvSpPr txBox="1">
            <a:spLocks noChangeArrowheads="1"/>
          </p:cNvSpPr>
          <p:nvPr/>
        </p:nvSpPr>
        <p:spPr>
          <a:xfrm>
            <a:off x="976453" y="1150409"/>
            <a:ext cx="4679950" cy="669925"/>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r>
              <a:rPr lang="en-US" altLang="zh-CN" sz="3200" b="1" dirty="0">
                <a:latin typeface="宋体" panose="02010600030101010101" pitchFamily="2" charset="-122"/>
              </a:rPr>
              <a:t>14</a:t>
            </a:r>
            <a:r>
              <a:rPr lang="zh-CN" altLang="en-US" sz="3200" b="1" dirty="0">
                <a:latin typeface="宋体" panose="02010600030101010101" pitchFamily="2" charset="-122"/>
              </a:rPr>
              <a:t>、专 项 策 划</a:t>
            </a:r>
          </a:p>
        </p:txBody>
      </p:sp>
      <p:sp>
        <p:nvSpPr>
          <p:cNvPr id="8" name="Text Box 4">
            <a:extLst>
              <a:ext uri="{FF2B5EF4-FFF2-40B4-BE49-F238E27FC236}">
                <a16:creationId xmlns:a16="http://schemas.microsoft.com/office/drawing/2014/main" id="{90B6B045-6930-4834-A9ED-CBAB355160BD}"/>
              </a:ext>
            </a:extLst>
          </p:cNvPr>
          <p:cNvSpPr txBox="1">
            <a:spLocks noChangeArrowheads="1"/>
          </p:cNvSpPr>
          <p:nvPr/>
        </p:nvSpPr>
        <p:spPr bwMode="auto">
          <a:xfrm>
            <a:off x="1619779" y="2645305"/>
            <a:ext cx="2400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000" b="1" dirty="0">
                <a:latin typeface="Arial" panose="020B0604020202020204" pitchFamily="34" charset="0"/>
              </a:rPr>
              <a:t>详 见 附 件</a:t>
            </a:r>
          </a:p>
        </p:txBody>
      </p:sp>
    </p:spTree>
    <p:extLst>
      <p:ext uri="{BB962C8B-B14F-4D97-AF65-F5344CB8AC3E}">
        <p14:creationId xmlns:p14="http://schemas.microsoft.com/office/powerpoint/2010/main" val="20673876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Text Box 2">
            <a:extLst>
              <a:ext uri="{FF2B5EF4-FFF2-40B4-BE49-F238E27FC236}">
                <a16:creationId xmlns:a16="http://schemas.microsoft.com/office/drawing/2014/main" id="{CCAC1CF8-F50C-4405-8C68-24365383017C}"/>
              </a:ext>
            </a:extLst>
          </p:cNvPr>
          <p:cNvSpPr txBox="1">
            <a:spLocks noChangeArrowheads="1"/>
          </p:cNvSpPr>
          <p:nvPr/>
        </p:nvSpPr>
        <p:spPr bwMode="auto">
          <a:xfrm flipV="1">
            <a:off x="3138488" y="2513866"/>
            <a:ext cx="3765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b="0">
              <a:latin typeface="Arial" panose="020B0604020202020204" pitchFamily="34" charset="0"/>
            </a:endParaRPr>
          </a:p>
        </p:txBody>
      </p:sp>
      <p:sp>
        <p:nvSpPr>
          <p:cNvPr id="8" name="副标题 2">
            <a:extLst>
              <a:ext uri="{FF2B5EF4-FFF2-40B4-BE49-F238E27FC236}">
                <a16:creationId xmlns:a16="http://schemas.microsoft.com/office/drawing/2014/main" id="{20B06F50-6760-400E-984D-1D775E515392}"/>
              </a:ext>
            </a:extLst>
          </p:cNvPr>
          <p:cNvSpPr txBox="1">
            <a:spLocks/>
          </p:cNvSpPr>
          <p:nvPr/>
        </p:nvSpPr>
        <p:spPr bwMode="auto">
          <a:xfrm>
            <a:off x="846004" y="866774"/>
            <a:ext cx="3613787"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6513" indent="-265113">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lnSpc>
                <a:spcPct val="150000"/>
              </a:lnSpc>
              <a:spcBef>
                <a:spcPct val="0"/>
              </a:spcBef>
              <a:buClr>
                <a:schemeClr val="accent1"/>
              </a:buClr>
              <a:buSzPct val="80000"/>
              <a:buFont typeface="Wingdings 2" panose="05020102010507070707" pitchFamily="18" charset="2"/>
              <a:buNone/>
            </a:pPr>
            <a:r>
              <a:rPr lang="zh-CN" altLang="en-US" b="1" dirty="0">
                <a:latin typeface="Verdana" panose="020B0604030504040204" pitchFamily="34" charset="0"/>
              </a:rPr>
              <a:t>简 要 总 结</a:t>
            </a:r>
            <a:endParaRPr lang="en-US" altLang="zh-CN" b="1" dirty="0">
              <a:latin typeface="Verdana" panose="020B0604030504040204" pitchFamily="34" charset="0"/>
            </a:endParaRPr>
          </a:p>
        </p:txBody>
      </p:sp>
      <p:grpSp>
        <p:nvGrpSpPr>
          <p:cNvPr id="9" name="Group 4">
            <a:extLst>
              <a:ext uri="{FF2B5EF4-FFF2-40B4-BE49-F238E27FC236}">
                <a16:creationId xmlns:a16="http://schemas.microsoft.com/office/drawing/2014/main" id="{D820E6F2-E419-495D-87CA-DCFE9C91CC31}"/>
              </a:ext>
            </a:extLst>
          </p:cNvPr>
          <p:cNvGrpSpPr>
            <a:grpSpLocks/>
          </p:cNvGrpSpPr>
          <p:nvPr/>
        </p:nvGrpSpPr>
        <p:grpSpPr bwMode="auto">
          <a:xfrm>
            <a:off x="3355975" y="1897916"/>
            <a:ext cx="2590800" cy="1749425"/>
            <a:chOff x="1293" y="2796"/>
            <a:chExt cx="1451" cy="1102"/>
          </a:xfrm>
        </p:grpSpPr>
        <p:grpSp>
          <p:nvGrpSpPr>
            <p:cNvPr id="11" name="Group 5">
              <a:extLst>
                <a:ext uri="{FF2B5EF4-FFF2-40B4-BE49-F238E27FC236}">
                  <a16:creationId xmlns:a16="http://schemas.microsoft.com/office/drawing/2014/main" id="{86A062E9-8310-4DD3-8EA3-F941745FE1F0}"/>
                </a:ext>
              </a:extLst>
            </p:cNvPr>
            <p:cNvGrpSpPr>
              <a:grpSpLocks/>
            </p:cNvGrpSpPr>
            <p:nvPr/>
          </p:nvGrpSpPr>
          <p:grpSpPr bwMode="auto">
            <a:xfrm>
              <a:off x="1293" y="2796"/>
              <a:ext cx="1451" cy="1102"/>
              <a:chOff x="0" y="0"/>
              <a:chExt cx="1042" cy="1102"/>
            </a:xfrm>
          </p:grpSpPr>
          <p:grpSp>
            <p:nvGrpSpPr>
              <p:cNvPr id="13" name="Group 6">
                <a:extLst>
                  <a:ext uri="{FF2B5EF4-FFF2-40B4-BE49-F238E27FC236}">
                    <a16:creationId xmlns:a16="http://schemas.microsoft.com/office/drawing/2014/main" id="{462A4F47-8FEE-4DC5-84F1-541A4ED9F0D9}"/>
                  </a:ext>
                </a:extLst>
              </p:cNvPr>
              <p:cNvGrpSpPr>
                <a:grpSpLocks/>
              </p:cNvGrpSpPr>
              <p:nvPr/>
            </p:nvGrpSpPr>
            <p:grpSpPr bwMode="auto">
              <a:xfrm>
                <a:off x="0" y="0"/>
                <a:ext cx="1042" cy="1102"/>
                <a:chOff x="0" y="0"/>
                <a:chExt cx="1042" cy="1102"/>
              </a:xfrm>
            </p:grpSpPr>
            <p:pic>
              <p:nvPicPr>
                <p:cNvPr id="15" name="Picture 37" descr="light_shadow">
                  <a:extLst>
                    <a:ext uri="{FF2B5EF4-FFF2-40B4-BE49-F238E27FC236}">
                      <a16:creationId xmlns:a16="http://schemas.microsoft.com/office/drawing/2014/main" id="{80C7ADBC-9B7E-410E-9190-B87FAC4FE8A5}"/>
                    </a:ext>
                  </a:extLst>
                </p:cNvPr>
                <p:cNvPicPr>
                  <a:picLocks noChangeAspect="1" noChangeArrowheads="1"/>
                </p:cNvPicPr>
                <p:nvPr/>
              </p:nvPicPr>
              <p:blipFill>
                <a:blip r:embed="rId5">
                  <a:lum bright="-78000" contrast="-78000"/>
                  <a:extLst>
                    <a:ext uri="{28A0092B-C50C-407E-A947-70E740481C1C}">
                      <a14:useLocalDpi xmlns:a14="http://schemas.microsoft.com/office/drawing/2010/main" val="0"/>
                    </a:ext>
                  </a:extLst>
                </a:blip>
                <a:srcRect/>
                <a:stretch>
                  <a:fillRect/>
                </a:stretch>
              </p:blipFill>
              <p:spPr bwMode="auto">
                <a:xfrm>
                  <a:off x="99" y="864"/>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8" descr="circuler_1">
                  <a:extLst>
                    <a:ext uri="{FF2B5EF4-FFF2-40B4-BE49-F238E27FC236}">
                      <a16:creationId xmlns:a16="http://schemas.microsoft.com/office/drawing/2014/main" id="{D8F62B7A-91DA-4906-AEB3-C5C05290A0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 name="Group 9">
                  <a:extLst>
                    <a:ext uri="{FF2B5EF4-FFF2-40B4-BE49-F238E27FC236}">
                      <a16:creationId xmlns:a16="http://schemas.microsoft.com/office/drawing/2014/main" id="{57C7E3FF-119E-4EEB-806E-D93C95D9D473}"/>
                    </a:ext>
                  </a:extLst>
                </p:cNvPr>
                <p:cNvGrpSpPr>
                  <a:grpSpLocks/>
                </p:cNvGrpSpPr>
                <p:nvPr/>
              </p:nvGrpSpPr>
              <p:grpSpPr bwMode="auto">
                <a:xfrm>
                  <a:off x="-4" y="-4"/>
                  <a:ext cx="1044" cy="1029"/>
                  <a:chOff x="0" y="0"/>
                  <a:chExt cx="1658112" cy="1633728"/>
                </a:xfrm>
              </p:grpSpPr>
              <p:pic>
                <p:nvPicPr>
                  <p:cNvPr id="18" name="Oval 39">
                    <a:extLst>
                      <a:ext uri="{FF2B5EF4-FFF2-40B4-BE49-F238E27FC236}">
                        <a16:creationId xmlns:a16="http://schemas.microsoft.com/office/drawing/2014/main" id="{8ED091DC-BA59-4A01-89D2-3C7FC1A26C3A}"/>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58112" cy="163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1">
                    <a:extLst>
                      <a:ext uri="{FF2B5EF4-FFF2-40B4-BE49-F238E27FC236}">
                        <a16:creationId xmlns:a16="http://schemas.microsoft.com/office/drawing/2014/main" id="{BCA1A853-EFCD-4D29-8D47-A45AE799D066}"/>
                      </a:ext>
                    </a:extLst>
                  </p:cNvPr>
                  <p:cNvSpPr txBox="1">
                    <a:spLocks noChangeArrowheads="1"/>
                  </p:cNvSpPr>
                  <p:nvPr/>
                </p:nvSpPr>
                <p:spPr bwMode="auto">
                  <a:xfrm>
                    <a:off x="246781" y="243823"/>
                    <a:ext cx="1161821" cy="114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grpSp>
          </p:grpSp>
          <p:pic>
            <p:nvPicPr>
              <p:cNvPr id="14" name="Picture 40" descr="Picture2">
                <a:extLst>
                  <a:ext uri="{FF2B5EF4-FFF2-40B4-BE49-F238E27FC236}">
                    <a16:creationId xmlns:a16="http://schemas.microsoft.com/office/drawing/2014/main" id="{5015F2BA-06FB-4121-8FE5-B9415D40389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Rectangle 47">
              <a:extLst>
                <a:ext uri="{FF2B5EF4-FFF2-40B4-BE49-F238E27FC236}">
                  <a16:creationId xmlns:a16="http://schemas.microsoft.com/office/drawing/2014/main" id="{748EF490-C8F9-4CC5-81BC-91B73C538AF0}"/>
                </a:ext>
              </a:extLst>
            </p:cNvPr>
            <p:cNvSpPr>
              <a:spLocks noChangeArrowheads="1"/>
            </p:cNvSpPr>
            <p:nvPr/>
          </p:nvSpPr>
          <p:spPr bwMode="auto">
            <a:xfrm>
              <a:off x="1429" y="3158"/>
              <a:ext cx="110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
                  <a:srgbClr val="FF0066"/>
                </a:buClr>
                <a:buSzPct val="75000"/>
                <a:buFont typeface="Arial" panose="020B0604020202020204" pitchFamily="34" charset="0"/>
                <a:buNone/>
              </a:pPr>
              <a:r>
                <a:rPr lang="zh-CN" altLang="en-US" sz="2000">
                  <a:latin typeface="宋体" panose="02010600030101010101" pitchFamily="2" charset="-122"/>
                </a:rPr>
                <a:t>商务策划无定势</a:t>
              </a:r>
              <a:endParaRPr lang="en-US" altLang="zh-CN" sz="2000">
                <a:latin typeface="宋体" panose="02010600030101010101" pitchFamily="2" charset="-122"/>
              </a:endParaRPr>
            </a:p>
          </p:txBody>
        </p:sp>
      </p:grpSp>
      <p:grpSp>
        <p:nvGrpSpPr>
          <p:cNvPr id="20" name="Group 14">
            <a:extLst>
              <a:ext uri="{FF2B5EF4-FFF2-40B4-BE49-F238E27FC236}">
                <a16:creationId xmlns:a16="http://schemas.microsoft.com/office/drawing/2014/main" id="{DF39A56D-F9F9-4810-BCDF-810E3DE81251}"/>
              </a:ext>
            </a:extLst>
          </p:cNvPr>
          <p:cNvGrpSpPr>
            <a:grpSpLocks/>
          </p:cNvGrpSpPr>
          <p:nvPr/>
        </p:nvGrpSpPr>
        <p:grpSpPr bwMode="auto">
          <a:xfrm>
            <a:off x="7099300" y="1897916"/>
            <a:ext cx="2665413" cy="1965325"/>
            <a:chOff x="612" y="2432"/>
            <a:chExt cx="1451" cy="1102"/>
          </a:xfrm>
        </p:grpSpPr>
        <p:grpSp>
          <p:nvGrpSpPr>
            <p:cNvPr id="21" name="Group 15">
              <a:extLst>
                <a:ext uri="{FF2B5EF4-FFF2-40B4-BE49-F238E27FC236}">
                  <a16:creationId xmlns:a16="http://schemas.microsoft.com/office/drawing/2014/main" id="{97B798E8-E240-4BB1-90F1-B5949B2D8D49}"/>
                </a:ext>
              </a:extLst>
            </p:cNvPr>
            <p:cNvGrpSpPr>
              <a:grpSpLocks/>
            </p:cNvGrpSpPr>
            <p:nvPr/>
          </p:nvGrpSpPr>
          <p:grpSpPr bwMode="auto">
            <a:xfrm>
              <a:off x="612" y="2432"/>
              <a:ext cx="1451" cy="1102"/>
              <a:chOff x="0" y="0"/>
              <a:chExt cx="1042" cy="1102"/>
            </a:xfrm>
          </p:grpSpPr>
          <p:grpSp>
            <p:nvGrpSpPr>
              <p:cNvPr id="23" name="Group 16">
                <a:extLst>
                  <a:ext uri="{FF2B5EF4-FFF2-40B4-BE49-F238E27FC236}">
                    <a16:creationId xmlns:a16="http://schemas.microsoft.com/office/drawing/2014/main" id="{C548B31F-651F-4D27-A4C8-BF0B2508083A}"/>
                  </a:ext>
                </a:extLst>
              </p:cNvPr>
              <p:cNvGrpSpPr>
                <a:grpSpLocks/>
              </p:cNvGrpSpPr>
              <p:nvPr/>
            </p:nvGrpSpPr>
            <p:grpSpPr bwMode="auto">
              <a:xfrm>
                <a:off x="0" y="0"/>
                <a:ext cx="1042" cy="1102"/>
                <a:chOff x="0" y="0"/>
                <a:chExt cx="1042" cy="1102"/>
              </a:xfrm>
            </p:grpSpPr>
            <p:pic>
              <p:nvPicPr>
                <p:cNvPr id="25" name="Picture 37" descr="light_shadow">
                  <a:extLst>
                    <a:ext uri="{FF2B5EF4-FFF2-40B4-BE49-F238E27FC236}">
                      <a16:creationId xmlns:a16="http://schemas.microsoft.com/office/drawing/2014/main" id="{88249EAC-DB7B-4863-B063-51C01B9511E5}"/>
                    </a:ext>
                  </a:extLst>
                </p:cNvPr>
                <p:cNvPicPr>
                  <a:picLocks noChangeAspect="1" noChangeArrowheads="1"/>
                </p:cNvPicPr>
                <p:nvPr/>
              </p:nvPicPr>
              <p:blipFill>
                <a:blip r:embed="rId5">
                  <a:lum bright="-78000" contrast="-78000"/>
                  <a:extLst>
                    <a:ext uri="{28A0092B-C50C-407E-A947-70E740481C1C}">
                      <a14:useLocalDpi xmlns:a14="http://schemas.microsoft.com/office/drawing/2010/main" val="0"/>
                    </a:ext>
                  </a:extLst>
                </a:blip>
                <a:srcRect/>
                <a:stretch>
                  <a:fillRect/>
                </a:stretch>
              </p:blipFill>
              <p:spPr bwMode="auto">
                <a:xfrm>
                  <a:off x="99" y="864"/>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8" descr="circuler_1">
                  <a:extLst>
                    <a:ext uri="{FF2B5EF4-FFF2-40B4-BE49-F238E27FC236}">
                      <a16:creationId xmlns:a16="http://schemas.microsoft.com/office/drawing/2014/main" id="{0DD9AA41-323D-40DA-9E3B-3D1EA9AF72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19">
                  <a:extLst>
                    <a:ext uri="{FF2B5EF4-FFF2-40B4-BE49-F238E27FC236}">
                      <a16:creationId xmlns:a16="http://schemas.microsoft.com/office/drawing/2014/main" id="{0B977377-943F-4464-99E7-08E9B1FE1260}"/>
                    </a:ext>
                  </a:extLst>
                </p:cNvPr>
                <p:cNvGrpSpPr>
                  <a:grpSpLocks/>
                </p:cNvGrpSpPr>
                <p:nvPr/>
              </p:nvGrpSpPr>
              <p:grpSpPr bwMode="auto">
                <a:xfrm>
                  <a:off x="-4" y="-4"/>
                  <a:ext cx="1044" cy="1029"/>
                  <a:chOff x="0" y="0"/>
                  <a:chExt cx="1658112" cy="1633728"/>
                </a:xfrm>
              </p:grpSpPr>
              <p:pic>
                <p:nvPicPr>
                  <p:cNvPr id="28" name="Oval 39">
                    <a:extLst>
                      <a:ext uri="{FF2B5EF4-FFF2-40B4-BE49-F238E27FC236}">
                        <a16:creationId xmlns:a16="http://schemas.microsoft.com/office/drawing/2014/main" id="{5BA0B411-9059-4219-A1D8-A561236CC6B9}"/>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58112" cy="163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 Box 21">
                    <a:extLst>
                      <a:ext uri="{FF2B5EF4-FFF2-40B4-BE49-F238E27FC236}">
                        <a16:creationId xmlns:a16="http://schemas.microsoft.com/office/drawing/2014/main" id="{A1BCB82F-6BF6-4C6E-8779-8937C209EC29}"/>
                      </a:ext>
                    </a:extLst>
                  </p:cNvPr>
                  <p:cNvSpPr txBox="1">
                    <a:spLocks noChangeArrowheads="1"/>
                  </p:cNvSpPr>
                  <p:nvPr/>
                </p:nvSpPr>
                <p:spPr bwMode="auto">
                  <a:xfrm>
                    <a:off x="246781" y="243823"/>
                    <a:ext cx="1161821" cy="114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grpSp>
          </p:grpSp>
          <p:pic>
            <p:nvPicPr>
              <p:cNvPr id="24" name="Picture 40" descr="Picture2">
                <a:extLst>
                  <a:ext uri="{FF2B5EF4-FFF2-40B4-BE49-F238E27FC236}">
                    <a16:creationId xmlns:a16="http://schemas.microsoft.com/office/drawing/2014/main" id="{F30B3BB4-1F4D-4C7D-8CF1-4970630F4C2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Rectangle 47">
              <a:extLst>
                <a:ext uri="{FF2B5EF4-FFF2-40B4-BE49-F238E27FC236}">
                  <a16:creationId xmlns:a16="http://schemas.microsoft.com/office/drawing/2014/main" id="{B8EC04F0-6793-4E20-B52B-47EC00923D81}"/>
                </a:ext>
              </a:extLst>
            </p:cNvPr>
            <p:cNvSpPr>
              <a:spLocks noChangeArrowheads="1"/>
            </p:cNvSpPr>
            <p:nvPr/>
          </p:nvSpPr>
          <p:spPr bwMode="auto">
            <a:xfrm>
              <a:off x="748" y="2795"/>
              <a:ext cx="1074"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
                  <a:srgbClr val="FF0066"/>
                </a:buClr>
                <a:buSzPct val="75000"/>
                <a:buFont typeface="Arial" panose="020B0604020202020204" pitchFamily="34" charset="0"/>
                <a:buNone/>
              </a:pPr>
              <a:r>
                <a:rPr lang="zh-CN" altLang="en-US" sz="2000">
                  <a:latin typeface="宋体" panose="02010600030101010101" pitchFamily="2" charset="-122"/>
                </a:rPr>
                <a:t>策划运作无定时</a:t>
              </a:r>
              <a:endParaRPr lang="en-US" altLang="zh-CN" sz="2000">
                <a:latin typeface="宋体" panose="02010600030101010101" pitchFamily="2" charset="-122"/>
              </a:endParaRPr>
            </a:p>
          </p:txBody>
        </p:sp>
      </p:grpSp>
      <p:grpSp>
        <p:nvGrpSpPr>
          <p:cNvPr id="30" name="Group 24">
            <a:extLst>
              <a:ext uri="{FF2B5EF4-FFF2-40B4-BE49-F238E27FC236}">
                <a16:creationId xmlns:a16="http://schemas.microsoft.com/office/drawing/2014/main" id="{5E2CD6CB-FEC6-4A56-A2DD-12944278F94D}"/>
              </a:ext>
            </a:extLst>
          </p:cNvPr>
          <p:cNvGrpSpPr>
            <a:grpSpLocks/>
          </p:cNvGrpSpPr>
          <p:nvPr/>
        </p:nvGrpSpPr>
        <p:grpSpPr bwMode="auto">
          <a:xfrm>
            <a:off x="4435475" y="3266341"/>
            <a:ext cx="3887788" cy="1749425"/>
            <a:chOff x="2653" y="1253"/>
            <a:chExt cx="2314" cy="1102"/>
          </a:xfrm>
        </p:grpSpPr>
        <p:grpSp>
          <p:nvGrpSpPr>
            <p:cNvPr id="31" name="Group 25">
              <a:extLst>
                <a:ext uri="{FF2B5EF4-FFF2-40B4-BE49-F238E27FC236}">
                  <a16:creationId xmlns:a16="http://schemas.microsoft.com/office/drawing/2014/main" id="{CB5FE92B-EED0-4067-B280-A2A98FA61520}"/>
                </a:ext>
              </a:extLst>
            </p:cNvPr>
            <p:cNvGrpSpPr>
              <a:grpSpLocks/>
            </p:cNvGrpSpPr>
            <p:nvPr/>
          </p:nvGrpSpPr>
          <p:grpSpPr bwMode="auto">
            <a:xfrm>
              <a:off x="2653" y="1253"/>
              <a:ext cx="2314" cy="1102"/>
              <a:chOff x="0" y="0"/>
              <a:chExt cx="1042" cy="1102"/>
            </a:xfrm>
          </p:grpSpPr>
          <p:grpSp>
            <p:nvGrpSpPr>
              <p:cNvPr id="33" name="Group 26">
                <a:extLst>
                  <a:ext uri="{FF2B5EF4-FFF2-40B4-BE49-F238E27FC236}">
                    <a16:creationId xmlns:a16="http://schemas.microsoft.com/office/drawing/2014/main" id="{CF6573C6-9C00-4C0D-9B86-C928993EABB5}"/>
                  </a:ext>
                </a:extLst>
              </p:cNvPr>
              <p:cNvGrpSpPr>
                <a:grpSpLocks/>
              </p:cNvGrpSpPr>
              <p:nvPr/>
            </p:nvGrpSpPr>
            <p:grpSpPr bwMode="auto">
              <a:xfrm>
                <a:off x="0" y="0"/>
                <a:ext cx="1042" cy="1102"/>
                <a:chOff x="0" y="0"/>
                <a:chExt cx="1042" cy="1102"/>
              </a:xfrm>
            </p:grpSpPr>
            <p:pic>
              <p:nvPicPr>
                <p:cNvPr id="35" name="Picture 37" descr="light_shadow">
                  <a:extLst>
                    <a:ext uri="{FF2B5EF4-FFF2-40B4-BE49-F238E27FC236}">
                      <a16:creationId xmlns:a16="http://schemas.microsoft.com/office/drawing/2014/main" id="{D6EEDA94-3E35-420C-B273-D05C2B34FE8F}"/>
                    </a:ext>
                  </a:extLst>
                </p:cNvPr>
                <p:cNvPicPr>
                  <a:picLocks noChangeAspect="1" noChangeArrowheads="1"/>
                </p:cNvPicPr>
                <p:nvPr/>
              </p:nvPicPr>
              <p:blipFill>
                <a:blip r:embed="rId5">
                  <a:lum bright="-78000" contrast="-78000"/>
                  <a:extLst>
                    <a:ext uri="{28A0092B-C50C-407E-A947-70E740481C1C}">
                      <a14:useLocalDpi xmlns:a14="http://schemas.microsoft.com/office/drawing/2010/main" val="0"/>
                    </a:ext>
                  </a:extLst>
                </a:blip>
                <a:srcRect/>
                <a:stretch>
                  <a:fillRect/>
                </a:stretch>
              </p:blipFill>
              <p:spPr bwMode="auto">
                <a:xfrm>
                  <a:off x="99" y="864"/>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8" descr="circuler_1">
                  <a:extLst>
                    <a:ext uri="{FF2B5EF4-FFF2-40B4-BE49-F238E27FC236}">
                      <a16:creationId xmlns:a16="http://schemas.microsoft.com/office/drawing/2014/main" id="{36F546CF-F2EE-41F8-821E-CE5E926FAD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7" name="Group 29">
                  <a:extLst>
                    <a:ext uri="{FF2B5EF4-FFF2-40B4-BE49-F238E27FC236}">
                      <a16:creationId xmlns:a16="http://schemas.microsoft.com/office/drawing/2014/main" id="{C247FB7F-4CC8-4699-A474-C082B7DA43C7}"/>
                    </a:ext>
                  </a:extLst>
                </p:cNvPr>
                <p:cNvGrpSpPr>
                  <a:grpSpLocks/>
                </p:cNvGrpSpPr>
                <p:nvPr/>
              </p:nvGrpSpPr>
              <p:grpSpPr bwMode="auto">
                <a:xfrm>
                  <a:off x="-4" y="-4"/>
                  <a:ext cx="1044" cy="1029"/>
                  <a:chOff x="0" y="0"/>
                  <a:chExt cx="1658112" cy="1633728"/>
                </a:xfrm>
              </p:grpSpPr>
              <p:pic>
                <p:nvPicPr>
                  <p:cNvPr id="38" name="Oval 39">
                    <a:extLst>
                      <a:ext uri="{FF2B5EF4-FFF2-40B4-BE49-F238E27FC236}">
                        <a16:creationId xmlns:a16="http://schemas.microsoft.com/office/drawing/2014/main" id="{DA0DA688-3CA0-47FD-8DA5-CA31CF0954B1}"/>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58112" cy="163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Text Box 31">
                    <a:extLst>
                      <a:ext uri="{FF2B5EF4-FFF2-40B4-BE49-F238E27FC236}">
                        <a16:creationId xmlns:a16="http://schemas.microsoft.com/office/drawing/2014/main" id="{59781455-BE79-4036-92E1-87B078138881}"/>
                      </a:ext>
                    </a:extLst>
                  </p:cNvPr>
                  <p:cNvSpPr txBox="1">
                    <a:spLocks noChangeArrowheads="1"/>
                  </p:cNvSpPr>
                  <p:nvPr/>
                </p:nvSpPr>
                <p:spPr bwMode="auto">
                  <a:xfrm>
                    <a:off x="246781" y="243823"/>
                    <a:ext cx="1161821" cy="114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grpSp>
          </p:grpSp>
          <p:pic>
            <p:nvPicPr>
              <p:cNvPr id="34" name="Picture 40" descr="Picture2">
                <a:extLst>
                  <a:ext uri="{FF2B5EF4-FFF2-40B4-BE49-F238E27FC236}">
                    <a16:creationId xmlns:a16="http://schemas.microsoft.com/office/drawing/2014/main" id="{EDEEDD56-C30F-4867-86E7-36329125157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Rectangle 47">
              <a:extLst>
                <a:ext uri="{FF2B5EF4-FFF2-40B4-BE49-F238E27FC236}">
                  <a16:creationId xmlns:a16="http://schemas.microsoft.com/office/drawing/2014/main" id="{EC40F680-C8B8-4132-9460-F6903E9DB53A}"/>
                </a:ext>
              </a:extLst>
            </p:cNvPr>
            <p:cNvSpPr>
              <a:spLocks noChangeArrowheads="1"/>
            </p:cNvSpPr>
            <p:nvPr/>
          </p:nvSpPr>
          <p:spPr bwMode="auto">
            <a:xfrm>
              <a:off x="2699" y="1661"/>
              <a:ext cx="2088"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
                  <a:srgbClr val="FF0066"/>
                </a:buClr>
                <a:buSzPct val="75000"/>
                <a:buFont typeface="Arial" panose="020B0604020202020204" pitchFamily="34" charset="0"/>
                <a:buNone/>
              </a:pPr>
              <a:r>
                <a:rPr lang="zh-CN" altLang="en-US" sz="2000">
                  <a:latin typeface="宋体" panose="02010600030101010101" pitchFamily="2" charset="-122"/>
                </a:rPr>
                <a:t>策划思路无处不在，无时不在</a:t>
              </a:r>
              <a:endParaRPr lang="en-US" altLang="zh-CN" sz="2000">
                <a:latin typeface="宋体" panose="02010600030101010101" pitchFamily="2" charset="-122"/>
              </a:endParaRPr>
            </a:p>
          </p:txBody>
        </p:sp>
      </p:grpSp>
      <p:grpSp>
        <p:nvGrpSpPr>
          <p:cNvPr id="40" name="Group 34">
            <a:extLst>
              <a:ext uri="{FF2B5EF4-FFF2-40B4-BE49-F238E27FC236}">
                <a16:creationId xmlns:a16="http://schemas.microsoft.com/office/drawing/2014/main" id="{603539F9-AC81-4ED7-BE6E-9A0FC8FE1583}"/>
              </a:ext>
            </a:extLst>
          </p:cNvPr>
          <p:cNvGrpSpPr>
            <a:grpSpLocks/>
          </p:cNvGrpSpPr>
          <p:nvPr/>
        </p:nvGrpSpPr>
        <p:grpSpPr bwMode="auto">
          <a:xfrm>
            <a:off x="3067050" y="4490304"/>
            <a:ext cx="2881313" cy="1755775"/>
            <a:chOff x="3417" y="2428"/>
            <a:chExt cx="1776" cy="1106"/>
          </a:xfrm>
        </p:grpSpPr>
        <p:grpSp>
          <p:nvGrpSpPr>
            <p:cNvPr id="41" name="Group 35">
              <a:extLst>
                <a:ext uri="{FF2B5EF4-FFF2-40B4-BE49-F238E27FC236}">
                  <a16:creationId xmlns:a16="http://schemas.microsoft.com/office/drawing/2014/main" id="{DE8DC543-9295-4566-8B66-9AA30C5EC832}"/>
                </a:ext>
              </a:extLst>
            </p:cNvPr>
            <p:cNvGrpSpPr>
              <a:grpSpLocks/>
            </p:cNvGrpSpPr>
            <p:nvPr/>
          </p:nvGrpSpPr>
          <p:grpSpPr bwMode="auto">
            <a:xfrm>
              <a:off x="3417" y="2428"/>
              <a:ext cx="1776" cy="1106"/>
              <a:chOff x="-4" y="-4"/>
              <a:chExt cx="1046" cy="1106"/>
            </a:xfrm>
          </p:grpSpPr>
          <p:grpSp>
            <p:nvGrpSpPr>
              <p:cNvPr id="43" name="Group 36">
                <a:extLst>
                  <a:ext uri="{FF2B5EF4-FFF2-40B4-BE49-F238E27FC236}">
                    <a16:creationId xmlns:a16="http://schemas.microsoft.com/office/drawing/2014/main" id="{85098631-1EBF-450F-B551-4AC134ADDA67}"/>
                  </a:ext>
                </a:extLst>
              </p:cNvPr>
              <p:cNvGrpSpPr>
                <a:grpSpLocks/>
              </p:cNvGrpSpPr>
              <p:nvPr/>
            </p:nvGrpSpPr>
            <p:grpSpPr bwMode="auto">
              <a:xfrm>
                <a:off x="-4" y="-4"/>
                <a:ext cx="1046" cy="1106"/>
                <a:chOff x="-4" y="-4"/>
                <a:chExt cx="1046" cy="1106"/>
              </a:xfrm>
            </p:grpSpPr>
            <p:pic>
              <p:nvPicPr>
                <p:cNvPr id="45" name="Picture 37" descr="light_shadow">
                  <a:extLst>
                    <a:ext uri="{FF2B5EF4-FFF2-40B4-BE49-F238E27FC236}">
                      <a16:creationId xmlns:a16="http://schemas.microsoft.com/office/drawing/2014/main" id="{5B2046EB-1203-4EDB-AE77-8D35A7DE6E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 y="864"/>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6" name="Picture 38" descr="circuler_1">
                  <a:extLst>
                    <a:ext uri="{FF2B5EF4-FFF2-40B4-BE49-F238E27FC236}">
                      <a16:creationId xmlns:a16="http://schemas.microsoft.com/office/drawing/2014/main" id="{A56890CC-B381-48AF-BA71-98F64C6ED2C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47" name="Group 39">
                  <a:extLst>
                    <a:ext uri="{FF2B5EF4-FFF2-40B4-BE49-F238E27FC236}">
                      <a16:creationId xmlns:a16="http://schemas.microsoft.com/office/drawing/2014/main" id="{7F2E5A96-B658-485C-8AB8-48FDE1FFAF86}"/>
                    </a:ext>
                  </a:extLst>
                </p:cNvPr>
                <p:cNvGrpSpPr>
                  <a:grpSpLocks/>
                </p:cNvGrpSpPr>
                <p:nvPr/>
              </p:nvGrpSpPr>
              <p:grpSpPr bwMode="auto">
                <a:xfrm>
                  <a:off x="-4" y="-4"/>
                  <a:ext cx="1044" cy="1029"/>
                  <a:chOff x="0" y="0"/>
                  <a:chExt cx="1658112" cy="1633728"/>
                </a:xfrm>
              </p:grpSpPr>
              <p:pic>
                <p:nvPicPr>
                  <p:cNvPr id="48" name="Oval 39">
                    <a:extLst>
                      <a:ext uri="{FF2B5EF4-FFF2-40B4-BE49-F238E27FC236}">
                        <a16:creationId xmlns:a16="http://schemas.microsoft.com/office/drawing/2014/main" id="{2630B966-382D-4A48-9766-9109C94D015A}"/>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58112" cy="163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9" name="Text Box 41">
                    <a:extLst>
                      <a:ext uri="{FF2B5EF4-FFF2-40B4-BE49-F238E27FC236}">
                        <a16:creationId xmlns:a16="http://schemas.microsoft.com/office/drawing/2014/main" id="{DE0C0191-DD24-4F8B-822A-A8E5371988A5}"/>
                      </a:ext>
                    </a:extLst>
                  </p:cNvPr>
                  <p:cNvSpPr txBox="1">
                    <a:spLocks noChangeArrowheads="1"/>
                  </p:cNvSpPr>
                  <p:nvPr/>
                </p:nvSpPr>
                <p:spPr bwMode="auto">
                  <a:xfrm>
                    <a:off x="247070" y="244504"/>
                    <a:ext cx="106148" cy="396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
                        <a:srgbClr val="FF0066"/>
                      </a:buClr>
                      <a:buSzPct val="75000"/>
                      <a:buFont typeface="Arial" panose="020B0604020202020204" pitchFamily="34" charset="0"/>
                      <a:buNone/>
                    </a:pPr>
                    <a:endParaRPr lang="zh-CN" altLang="en-US" sz="2000">
                      <a:latin typeface="宋体" panose="02010600030101010101" pitchFamily="2" charset="-122"/>
                    </a:endParaRPr>
                  </a:p>
                </p:txBody>
              </p:sp>
            </p:grpSp>
          </p:grpSp>
          <p:pic>
            <p:nvPicPr>
              <p:cNvPr id="44" name="Picture 40" descr="Picture2">
                <a:extLst>
                  <a:ext uri="{FF2B5EF4-FFF2-40B4-BE49-F238E27FC236}">
                    <a16:creationId xmlns:a16="http://schemas.microsoft.com/office/drawing/2014/main" id="{1D9254C9-32DE-45DB-B018-58309F7AED81}"/>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sp>
          <p:nvSpPr>
            <p:cNvPr id="42" name="Rectangle 47">
              <a:extLst>
                <a:ext uri="{FF2B5EF4-FFF2-40B4-BE49-F238E27FC236}">
                  <a16:creationId xmlns:a16="http://schemas.microsoft.com/office/drawing/2014/main" id="{484495B4-6583-46D4-8366-C61506068FB3}"/>
                </a:ext>
              </a:extLst>
            </p:cNvPr>
            <p:cNvSpPr>
              <a:spLocks noChangeArrowheads="1"/>
            </p:cNvSpPr>
            <p:nvPr/>
          </p:nvSpPr>
          <p:spPr bwMode="auto">
            <a:xfrm>
              <a:off x="3560" y="2795"/>
              <a:ext cx="1531"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
                  <a:srgbClr val="FF0066"/>
                </a:buClr>
                <a:buSzPct val="75000"/>
                <a:buFont typeface="Arial" panose="020B0604020202020204" pitchFamily="34" charset="0"/>
                <a:buNone/>
              </a:pPr>
              <a:r>
                <a:rPr lang="zh-CN" altLang="en-US" sz="2000">
                  <a:latin typeface="宋体" panose="02010600030101010101" pitchFamily="2" charset="-122"/>
                </a:rPr>
                <a:t>审时度势，因势利导</a:t>
              </a:r>
              <a:endParaRPr lang="en-US" altLang="zh-CN" sz="2000">
                <a:latin typeface="宋体" panose="02010600030101010101" pitchFamily="2" charset="-122"/>
              </a:endParaRPr>
            </a:p>
          </p:txBody>
        </p:sp>
      </p:grpSp>
      <p:grpSp>
        <p:nvGrpSpPr>
          <p:cNvPr id="50" name="Group 44">
            <a:extLst>
              <a:ext uri="{FF2B5EF4-FFF2-40B4-BE49-F238E27FC236}">
                <a16:creationId xmlns:a16="http://schemas.microsoft.com/office/drawing/2014/main" id="{08D7DE9D-D48F-494C-9940-ACFF0B5E7C2B}"/>
              </a:ext>
            </a:extLst>
          </p:cNvPr>
          <p:cNvGrpSpPr>
            <a:grpSpLocks/>
          </p:cNvGrpSpPr>
          <p:nvPr/>
        </p:nvGrpSpPr>
        <p:grpSpPr bwMode="auto">
          <a:xfrm>
            <a:off x="7027863" y="4418866"/>
            <a:ext cx="2881312" cy="1749425"/>
            <a:chOff x="2562" y="2886"/>
            <a:chExt cx="1724" cy="1102"/>
          </a:xfrm>
        </p:grpSpPr>
        <p:grpSp>
          <p:nvGrpSpPr>
            <p:cNvPr id="51" name="Group 45">
              <a:extLst>
                <a:ext uri="{FF2B5EF4-FFF2-40B4-BE49-F238E27FC236}">
                  <a16:creationId xmlns:a16="http://schemas.microsoft.com/office/drawing/2014/main" id="{31724C67-91D6-436A-A302-DC49EDCD465E}"/>
                </a:ext>
              </a:extLst>
            </p:cNvPr>
            <p:cNvGrpSpPr>
              <a:grpSpLocks/>
            </p:cNvGrpSpPr>
            <p:nvPr/>
          </p:nvGrpSpPr>
          <p:grpSpPr bwMode="auto">
            <a:xfrm>
              <a:off x="2562" y="2886"/>
              <a:ext cx="1724" cy="1102"/>
              <a:chOff x="0" y="0"/>
              <a:chExt cx="1042" cy="1102"/>
            </a:xfrm>
          </p:grpSpPr>
          <p:grpSp>
            <p:nvGrpSpPr>
              <p:cNvPr id="53" name="Group 46">
                <a:extLst>
                  <a:ext uri="{FF2B5EF4-FFF2-40B4-BE49-F238E27FC236}">
                    <a16:creationId xmlns:a16="http://schemas.microsoft.com/office/drawing/2014/main" id="{2B3B630F-B3D3-464B-BB1C-089241586DB3}"/>
                  </a:ext>
                </a:extLst>
              </p:cNvPr>
              <p:cNvGrpSpPr>
                <a:grpSpLocks/>
              </p:cNvGrpSpPr>
              <p:nvPr/>
            </p:nvGrpSpPr>
            <p:grpSpPr bwMode="auto">
              <a:xfrm>
                <a:off x="0" y="0"/>
                <a:ext cx="1042" cy="1102"/>
                <a:chOff x="0" y="0"/>
                <a:chExt cx="1042" cy="1102"/>
              </a:xfrm>
            </p:grpSpPr>
            <p:pic>
              <p:nvPicPr>
                <p:cNvPr id="55" name="Picture 37" descr="light_shadow">
                  <a:extLst>
                    <a:ext uri="{FF2B5EF4-FFF2-40B4-BE49-F238E27FC236}">
                      <a16:creationId xmlns:a16="http://schemas.microsoft.com/office/drawing/2014/main" id="{660BA9CD-E65C-499D-9D0C-CE9FBAF8BCFA}"/>
                    </a:ext>
                  </a:extLst>
                </p:cNvPr>
                <p:cNvPicPr>
                  <a:picLocks noChangeAspect="1" noChangeArrowheads="1"/>
                </p:cNvPicPr>
                <p:nvPr/>
              </p:nvPicPr>
              <p:blipFill>
                <a:blip r:embed="rId5">
                  <a:lum bright="-78000" contrast="-78000"/>
                  <a:extLst>
                    <a:ext uri="{28A0092B-C50C-407E-A947-70E740481C1C}">
                      <a14:useLocalDpi xmlns:a14="http://schemas.microsoft.com/office/drawing/2010/main" val="0"/>
                    </a:ext>
                  </a:extLst>
                </a:blip>
                <a:srcRect/>
                <a:stretch>
                  <a:fillRect/>
                </a:stretch>
              </p:blipFill>
              <p:spPr bwMode="auto">
                <a:xfrm>
                  <a:off x="99" y="864"/>
                  <a:ext cx="85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38" descr="circuler_1">
                  <a:extLst>
                    <a:ext uri="{FF2B5EF4-FFF2-40B4-BE49-F238E27FC236}">
                      <a16:creationId xmlns:a16="http://schemas.microsoft.com/office/drawing/2014/main" id="{184C0621-6666-4729-BC66-7970C32EDCF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7" name="Group 49">
                  <a:extLst>
                    <a:ext uri="{FF2B5EF4-FFF2-40B4-BE49-F238E27FC236}">
                      <a16:creationId xmlns:a16="http://schemas.microsoft.com/office/drawing/2014/main" id="{7BE23079-BEDE-4059-A4D9-8B4EB2F1B5EC}"/>
                    </a:ext>
                  </a:extLst>
                </p:cNvPr>
                <p:cNvGrpSpPr>
                  <a:grpSpLocks/>
                </p:cNvGrpSpPr>
                <p:nvPr/>
              </p:nvGrpSpPr>
              <p:grpSpPr bwMode="auto">
                <a:xfrm>
                  <a:off x="-4" y="-4"/>
                  <a:ext cx="1044" cy="1029"/>
                  <a:chOff x="0" y="0"/>
                  <a:chExt cx="1658112" cy="1633728"/>
                </a:xfrm>
              </p:grpSpPr>
              <p:pic>
                <p:nvPicPr>
                  <p:cNvPr id="58" name="Oval 39">
                    <a:extLst>
                      <a:ext uri="{FF2B5EF4-FFF2-40B4-BE49-F238E27FC236}">
                        <a16:creationId xmlns:a16="http://schemas.microsoft.com/office/drawing/2014/main" id="{F60F41E5-C41D-4CB4-A012-95487A10DFC8}"/>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1658112" cy="1633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 Box 51">
                    <a:extLst>
                      <a:ext uri="{FF2B5EF4-FFF2-40B4-BE49-F238E27FC236}">
                        <a16:creationId xmlns:a16="http://schemas.microsoft.com/office/drawing/2014/main" id="{8C008CAE-F056-4FBA-A859-E52126D78BFF}"/>
                      </a:ext>
                    </a:extLst>
                  </p:cNvPr>
                  <p:cNvSpPr txBox="1">
                    <a:spLocks noChangeArrowheads="1"/>
                  </p:cNvSpPr>
                  <p:nvPr/>
                </p:nvSpPr>
                <p:spPr bwMode="auto">
                  <a:xfrm>
                    <a:off x="246781" y="243823"/>
                    <a:ext cx="1161821" cy="1143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4400" b="0">
                      <a:latin typeface="Arial" panose="020B0604020202020204" pitchFamily="34" charset="0"/>
                    </a:endParaRPr>
                  </a:p>
                </p:txBody>
              </p:sp>
            </p:grpSp>
          </p:grpSp>
          <p:pic>
            <p:nvPicPr>
              <p:cNvPr id="54" name="Picture 40" descr="Picture2">
                <a:extLst>
                  <a:ext uri="{FF2B5EF4-FFF2-40B4-BE49-F238E27FC236}">
                    <a16:creationId xmlns:a16="http://schemas.microsoft.com/office/drawing/2014/main" id="{CE793D7A-2DC0-4622-A265-BF1452994A8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4" y="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 name="Rectangle 47">
              <a:extLst>
                <a:ext uri="{FF2B5EF4-FFF2-40B4-BE49-F238E27FC236}">
                  <a16:creationId xmlns:a16="http://schemas.microsoft.com/office/drawing/2014/main" id="{D93185AD-3A06-4CE5-85BE-EB2CCB60FB4E}"/>
                </a:ext>
              </a:extLst>
            </p:cNvPr>
            <p:cNvSpPr>
              <a:spLocks noChangeArrowheads="1"/>
            </p:cNvSpPr>
            <p:nvPr/>
          </p:nvSpPr>
          <p:spPr bwMode="auto">
            <a:xfrm>
              <a:off x="2653" y="3249"/>
              <a:ext cx="1487"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
                  <a:srgbClr val="FF0066"/>
                </a:buClr>
                <a:buSzPct val="75000"/>
                <a:buFont typeface="Arial" panose="020B0604020202020204" pitchFamily="34" charset="0"/>
                <a:buNone/>
              </a:pPr>
              <a:r>
                <a:rPr lang="zh-CN" altLang="en-US" sz="2000">
                  <a:latin typeface="宋体" panose="02010600030101010101" pitchFamily="2" charset="-122"/>
                </a:rPr>
                <a:t>把握尺度，过犹不及</a:t>
              </a:r>
              <a:endParaRPr lang="en-US" altLang="zh-CN" sz="2000">
                <a:latin typeface="宋体" panose="02010600030101010101" pitchFamily="2" charset="-122"/>
              </a:endParaRPr>
            </a:p>
          </p:txBody>
        </p:sp>
      </p:grpSp>
    </p:spTree>
    <p:extLst>
      <p:ext uri="{BB962C8B-B14F-4D97-AF65-F5344CB8AC3E}">
        <p14:creationId xmlns:p14="http://schemas.microsoft.com/office/powerpoint/2010/main" val="31910429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Text Box 6">
            <a:extLst>
              <a:ext uri="{FF2B5EF4-FFF2-40B4-BE49-F238E27FC236}">
                <a16:creationId xmlns:a16="http://schemas.microsoft.com/office/drawing/2014/main" id="{03B89EAB-11D3-4ACA-BBCA-BBB9B280D5C6}"/>
              </a:ext>
            </a:extLst>
          </p:cNvPr>
          <p:cNvSpPr txBox="1">
            <a:spLocks noChangeArrowheads="1"/>
          </p:cNvSpPr>
          <p:nvPr/>
        </p:nvSpPr>
        <p:spPr bwMode="auto">
          <a:xfrm>
            <a:off x="3581130" y="2188633"/>
            <a:ext cx="2397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b="0">
              <a:latin typeface="Arial" panose="020B0604020202020204" pitchFamily="34" charset="0"/>
            </a:endParaRPr>
          </a:p>
        </p:txBody>
      </p:sp>
      <p:sp>
        <p:nvSpPr>
          <p:cNvPr id="8" name="Text Box 7">
            <a:extLst>
              <a:ext uri="{FF2B5EF4-FFF2-40B4-BE49-F238E27FC236}">
                <a16:creationId xmlns:a16="http://schemas.microsoft.com/office/drawing/2014/main" id="{1D1B1BAD-7473-4056-ACEC-070A98FFF635}"/>
              </a:ext>
            </a:extLst>
          </p:cNvPr>
          <p:cNvSpPr txBox="1">
            <a:spLocks noChangeArrowheads="1"/>
          </p:cNvSpPr>
          <p:nvPr/>
        </p:nvSpPr>
        <p:spPr bwMode="auto">
          <a:xfrm>
            <a:off x="3220767" y="2548996"/>
            <a:ext cx="11731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b="0">
              <a:latin typeface="Arial" panose="020B0604020202020204" pitchFamily="34" charset="0"/>
            </a:endParaRPr>
          </a:p>
        </p:txBody>
      </p:sp>
      <p:sp>
        <p:nvSpPr>
          <p:cNvPr id="9" name="Text Box 8">
            <a:extLst>
              <a:ext uri="{FF2B5EF4-FFF2-40B4-BE49-F238E27FC236}">
                <a16:creationId xmlns:a16="http://schemas.microsoft.com/office/drawing/2014/main" id="{201BF8BE-0868-4630-BFA5-93443F89D483}"/>
              </a:ext>
            </a:extLst>
          </p:cNvPr>
          <p:cNvSpPr txBox="1">
            <a:spLocks noChangeArrowheads="1"/>
          </p:cNvSpPr>
          <p:nvPr/>
        </p:nvSpPr>
        <p:spPr bwMode="auto">
          <a:xfrm>
            <a:off x="1592920" y="1938444"/>
            <a:ext cx="9006158"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eaLnBrk="1" hangingPunct="1">
              <a:spcBef>
                <a:spcPct val="0"/>
              </a:spcBef>
              <a:buClrTx/>
              <a:buSzTx/>
              <a:buFontTx/>
              <a:buNone/>
            </a:pPr>
            <a:endParaRPr lang="en-US" altLang="zh-CN" sz="1600" b="0" dirty="0">
              <a:latin typeface="Arial" panose="020B0604020202020204" pitchFamily="34" charset="0"/>
            </a:endParaRPr>
          </a:p>
          <a:p>
            <a:pPr eaLnBrk="1" hangingPunct="1">
              <a:lnSpc>
                <a:spcPct val="200000"/>
              </a:lnSpc>
              <a:spcBef>
                <a:spcPct val="0"/>
              </a:spcBef>
              <a:buClrTx/>
              <a:buSzTx/>
              <a:buFontTx/>
              <a:buNone/>
            </a:pPr>
            <a:r>
              <a:rPr lang="en-US" altLang="zh-CN" sz="2400" b="1" dirty="0">
                <a:latin typeface="宋体" panose="02010600030101010101" pitchFamily="2" charset="-122"/>
              </a:rPr>
              <a:t>1</a:t>
            </a:r>
            <a:r>
              <a:rPr lang="zh-CN" altLang="en-US" sz="2400" b="1" dirty="0">
                <a:latin typeface="宋体" panose="02010600030101010101" pitchFamily="2" charset="-122"/>
              </a:rPr>
              <a:t>、延期报送结算书的危害</a:t>
            </a:r>
          </a:p>
          <a:p>
            <a:pPr eaLnBrk="1" hangingPunct="1">
              <a:lnSpc>
                <a:spcPct val="200000"/>
              </a:lnSpc>
              <a:spcBef>
                <a:spcPct val="0"/>
              </a:spcBef>
              <a:buClrTx/>
              <a:buSzTx/>
              <a:buFontTx/>
              <a:buNone/>
            </a:pPr>
            <a:r>
              <a:rPr lang="zh-CN" altLang="en-US" sz="2400" b="1" dirty="0">
                <a:latin typeface="宋体" panose="02010600030101010101" pitchFamily="2" charset="-122"/>
              </a:rPr>
              <a:t>      未在合同约定的时间内或财建</a:t>
            </a:r>
            <a:r>
              <a:rPr lang="en-US" altLang="zh-CN" sz="2400" b="1" dirty="0">
                <a:latin typeface="宋体" panose="02010600030101010101" pitchFamily="2" charset="-122"/>
              </a:rPr>
              <a:t>【2004】369</a:t>
            </a:r>
            <a:r>
              <a:rPr lang="zh-CN" altLang="en-US" sz="2400" b="1" dirty="0">
                <a:latin typeface="宋体" panose="02010600030101010101" pitchFamily="2" charset="-122"/>
              </a:rPr>
              <a:t>号文约定的时间内报送结算书，将成为甲方拖延结算、延期付款的理由，同时还丧失了留置权，超过</a:t>
            </a:r>
            <a:r>
              <a:rPr lang="en-US" altLang="zh-CN" sz="2400" b="1" dirty="0">
                <a:latin typeface="宋体" panose="02010600030101010101" pitchFamily="2" charset="-122"/>
              </a:rPr>
              <a:t>6</a:t>
            </a:r>
            <a:r>
              <a:rPr lang="zh-CN" altLang="en-US" sz="2400" b="1" dirty="0">
                <a:latin typeface="宋体" panose="02010600030101010101" pitchFamily="2" charset="-122"/>
              </a:rPr>
              <a:t>个月报送结算书我们还丧失了优先受偿权。</a:t>
            </a:r>
          </a:p>
          <a:p>
            <a:pPr eaLnBrk="1" hangingPunct="1">
              <a:spcBef>
                <a:spcPct val="0"/>
              </a:spcBef>
              <a:buClrTx/>
              <a:buSzTx/>
              <a:buFontTx/>
              <a:buNone/>
            </a:pPr>
            <a:endParaRPr lang="zh-CN" altLang="en-US" sz="2000" dirty="0">
              <a:latin typeface="宋体" panose="02010600030101010101" pitchFamily="2" charset="-122"/>
            </a:endParaRPr>
          </a:p>
          <a:p>
            <a:pPr algn="ctr" eaLnBrk="1" hangingPunct="1">
              <a:spcBef>
                <a:spcPct val="0"/>
              </a:spcBef>
              <a:buClrTx/>
              <a:buSzTx/>
              <a:buFontTx/>
              <a:buNone/>
            </a:pPr>
            <a:endParaRPr lang="zh-CN" altLang="en-US" sz="2000" b="0" dirty="0">
              <a:latin typeface="宋体" panose="02010600030101010101" pitchFamily="2" charset="-122"/>
            </a:endParaRPr>
          </a:p>
        </p:txBody>
      </p:sp>
      <p:sp>
        <p:nvSpPr>
          <p:cNvPr id="11" name="Rectangle 5984">
            <a:extLst>
              <a:ext uri="{FF2B5EF4-FFF2-40B4-BE49-F238E27FC236}">
                <a16:creationId xmlns:a16="http://schemas.microsoft.com/office/drawing/2014/main" id="{A92C9476-7CF2-4DD5-90B4-3D05EF87536F}"/>
              </a:ext>
            </a:extLst>
          </p:cNvPr>
          <p:cNvSpPr>
            <a:spLocks noChangeArrowheads="1"/>
          </p:cNvSpPr>
          <p:nvPr/>
        </p:nvSpPr>
        <p:spPr bwMode="auto">
          <a:xfrm>
            <a:off x="2428738" y="879872"/>
            <a:ext cx="7334523" cy="871582"/>
          </a:xfrm>
          <a:prstGeom prst="rect">
            <a:avLst/>
          </a:prstGeom>
          <a:solidFill>
            <a:srgbClr val="00B0F0"/>
          </a:solidFill>
          <a:ln w="9525">
            <a:noFill/>
            <a:miter lim="800000"/>
            <a:headEnd/>
            <a:tailEnd/>
          </a:ln>
          <a:effectLst/>
          <a:scene3d>
            <a:camera prst="orthographicFront">
              <a:rot lat="0" lon="0" rev="0"/>
            </a:camera>
            <a:lightRig rig="glow" dir="t">
              <a:rot lat="0" lon="0" rev="14100000"/>
            </a:lightRig>
          </a:scene3d>
          <a:sp3d prstMaterial="softEdge">
            <a:bevelT w="127000" prst="artDeco"/>
          </a:sp3d>
        </p:spPr>
        <p:txBody>
          <a:bodyPr wrap="none" anchor="ctr"/>
          <a:lstStyle/>
          <a:p>
            <a:pPr algn="ctr" eaLnBrk="1" hangingPunct="1">
              <a:defRPr/>
            </a:pPr>
            <a:r>
              <a:rPr lang="zh-CN" altLang="en-US" sz="3200">
                <a:latin typeface="宋体" pitchFamily="2" charset="-122"/>
                <a:ea typeface="宋体" pitchFamily="2" charset="-122"/>
              </a:rPr>
              <a:t>三、商务管理中若干问题</a:t>
            </a:r>
          </a:p>
        </p:txBody>
      </p:sp>
    </p:spTree>
    <p:extLst>
      <p:ext uri="{BB962C8B-B14F-4D97-AF65-F5344CB8AC3E}">
        <p14:creationId xmlns:p14="http://schemas.microsoft.com/office/powerpoint/2010/main" val="8501945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Rectangle 4">
            <a:extLst>
              <a:ext uri="{FF2B5EF4-FFF2-40B4-BE49-F238E27FC236}">
                <a16:creationId xmlns:a16="http://schemas.microsoft.com/office/drawing/2014/main" id="{7CDEB7A0-A3B2-48BA-87D6-504A8C1D5289}"/>
              </a:ext>
            </a:extLst>
          </p:cNvPr>
          <p:cNvSpPr>
            <a:spLocks noChangeArrowheads="1"/>
          </p:cNvSpPr>
          <p:nvPr/>
        </p:nvSpPr>
        <p:spPr bwMode="auto">
          <a:xfrm>
            <a:off x="1521884" y="903768"/>
            <a:ext cx="8064500" cy="5212389"/>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nchor="ctr">
            <a:spAutoFit/>
          </a:bodyPr>
          <a:lstStyle/>
          <a:p>
            <a:pPr indent="355600" eaLnBrk="1" hangingPunct="1">
              <a:lnSpc>
                <a:spcPct val="130000"/>
              </a:lnSpc>
              <a:defRPr/>
            </a:pPr>
            <a:r>
              <a:rPr lang="en-US" altLang="zh-CN" sz="2400" b="1" dirty="0">
                <a:latin typeface="宋体" pitchFamily="2" charset="-122"/>
                <a:ea typeface="宋体" pitchFamily="2" charset="-122"/>
              </a:rPr>
              <a:t>2</a:t>
            </a:r>
            <a:r>
              <a:rPr lang="zh-CN" altLang="en-US" sz="2400" b="1" dirty="0">
                <a:latin typeface="宋体" pitchFamily="2" charset="-122"/>
                <a:ea typeface="宋体" pitchFamily="2" charset="-122"/>
              </a:rPr>
              <a:t>、总包服务费内涵</a:t>
            </a:r>
            <a:endParaRPr lang="en-US" altLang="zh-CN" sz="2400" b="1" dirty="0">
              <a:latin typeface="宋体" pitchFamily="2" charset="-122"/>
              <a:ea typeface="宋体" pitchFamily="2" charset="-122"/>
            </a:endParaRPr>
          </a:p>
          <a:p>
            <a:pPr indent="355600" eaLnBrk="1" hangingPunct="1">
              <a:lnSpc>
                <a:spcPct val="130000"/>
              </a:lnSpc>
              <a:defRPr/>
            </a:pPr>
            <a:endParaRPr lang="zh-CN" altLang="en-US" sz="2400" b="1" dirty="0">
              <a:latin typeface="宋体" pitchFamily="2" charset="-122"/>
              <a:ea typeface="宋体" pitchFamily="2" charset="-122"/>
            </a:endParaRPr>
          </a:p>
          <a:p>
            <a:pPr indent="355600" eaLnBrk="1" hangingPunct="1">
              <a:lnSpc>
                <a:spcPct val="130000"/>
              </a:lnSpc>
              <a:spcBef>
                <a:spcPct val="10000"/>
              </a:spcBef>
              <a:spcAft>
                <a:spcPct val="10000"/>
              </a:spcAft>
              <a:defRPr/>
            </a:pPr>
            <a:r>
              <a:rPr lang="zh-CN" altLang="en-US" sz="2000" b="1" dirty="0">
                <a:latin typeface="宋体" pitchFamily="2" charset="-122"/>
                <a:ea typeface="宋体" pitchFamily="2" charset="-122"/>
              </a:rPr>
              <a:t>  包括三项内容</a:t>
            </a:r>
            <a:r>
              <a:rPr lang="en-US" altLang="zh-CN" sz="2000" b="1" dirty="0">
                <a:latin typeface="宋体" pitchFamily="2" charset="-122"/>
                <a:ea typeface="宋体" pitchFamily="2" charset="-122"/>
              </a:rPr>
              <a:t>:</a:t>
            </a:r>
            <a:r>
              <a:rPr lang="zh-CN" altLang="en-US" sz="2000" b="1" dirty="0">
                <a:latin typeface="宋体" pitchFamily="2" charset="-122"/>
                <a:ea typeface="宋体" pitchFamily="2" charset="-122"/>
              </a:rPr>
              <a:t>总承包管理费、总承包配合费、甲供材保管费。</a:t>
            </a:r>
          </a:p>
          <a:p>
            <a:pPr indent="355600" eaLnBrk="1" hangingPunct="1">
              <a:lnSpc>
                <a:spcPct val="130000"/>
              </a:lnSpc>
              <a:spcBef>
                <a:spcPct val="10000"/>
              </a:spcBef>
              <a:spcAft>
                <a:spcPct val="10000"/>
              </a:spcAft>
              <a:defRPr/>
            </a:pPr>
            <a:r>
              <a:rPr lang="zh-CN" altLang="en-US" sz="2000" b="1" dirty="0">
                <a:latin typeface="宋体" pitchFamily="2" charset="-122"/>
                <a:ea typeface="宋体" pitchFamily="2" charset="-122"/>
              </a:rPr>
              <a:t>  总承包管理内容：包括保卫管理、安全文明施工管理、质量验收、界面管理、标高轴线提供、进度协调、移交管理、竣工资料（竣工图）汇总 等。收取的比例为</a:t>
            </a:r>
            <a:r>
              <a:rPr lang="en-US" altLang="zh-CN" sz="2000" b="1" dirty="0">
                <a:latin typeface="宋体" pitchFamily="2" charset="-122"/>
                <a:ea typeface="宋体" pitchFamily="2" charset="-122"/>
              </a:rPr>
              <a:t>1.5%</a:t>
            </a:r>
            <a:r>
              <a:rPr lang="zh-CN" altLang="en-US" sz="2000" b="1" dirty="0">
                <a:latin typeface="宋体" pitchFamily="2" charset="-122"/>
                <a:ea typeface="宋体" pitchFamily="2" charset="-122"/>
              </a:rPr>
              <a:t>，只是参照执行，不是强制执行。</a:t>
            </a:r>
          </a:p>
          <a:p>
            <a:pPr indent="355600" eaLnBrk="1" hangingPunct="1">
              <a:lnSpc>
                <a:spcPct val="130000"/>
              </a:lnSpc>
              <a:spcBef>
                <a:spcPct val="10000"/>
              </a:spcBef>
              <a:spcAft>
                <a:spcPct val="10000"/>
              </a:spcAft>
              <a:defRPr/>
            </a:pPr>
            <a:r>
              <a:rPr lang="zh-CN" altLang="en-US" sz="2000" b="1" dirty="0">
                <a:latin typeface="宋体" pitchFamily="2" charset="-122"/>
                <a:ea typeface="宋体" pitchFamily="2" charset="-122"/>
              </a:rPr>
              <a:t>  总承包配合内容：包括总承包单位为甲方指定分包和甲方独立分包提供使用现有的水源、电源、道路、垂直运输机械、脚手架等内容（不包括搭设电梯井壁脚手架），不包括水电费用，仅此而已。收取的比例为</a:t>
            </a:r>
            <a:r>
              <a:rPr lang="en-US" altLang="zh-CN" sz="2000" b="1" dirty="0">
                <a:latin typeface="宋体" pitchFamily="2" charset="-122"/>
                <a:ea typeface="宋体" pitchFamily="2" charset="-122"/>
              </a:rPr>
              <a:t>1.5%-3.5%</a:t>
            </a:r>
            <a:r>
              <a:rPr lang="zh-CN" altLang="en-US" sz="2000" b="1" dirty="0">
                <a:latin typeface="宋体" pitchFamily="2" charset="-122"/>
                <a:ea typeface="宋体" pitchFamily="2" charset="-122"/>
              </a:rPr>
              <a:t>，收取的比例只是参照执行，不是强制执行。</a:t>
            </a:r>
          </a:p>
          <a:p>
            <a:pPr indent="355600" eaLnBrk="1" hangingPunct="1">
              <a:lnSpc>
                <a:spcPct val="130000"/>
              </a:lnSpc>
              <a:spcBef>
                <a:spcPct val="10000"/>
              </a:spcBef>
              <a:spcAft>
                <a:spcPct val="10000"/>
              </a:spcAft>
              <a:defRPr/>
            </a:pPr>
            <a:r>
              <a:rPr lang="zh-CN" altLang="en-US" sz="2000" b="1" dirty="0">
                <a:latin typeface="宋体" pitchFamily="2" charset="-122"/>
                <a:ea typeface="宋体" pitchFamily="2" charset="-122"/>
              </a:rPr>
              <a:t>  甲供材保管费：对甲方自行供应的材料、设备提供保管，收取的比例为材料设备价值的</a:t>
            </a:r>
            <a:r>
              <a:rPr lang="en-US" altLang="zh-CN" sz="2000" b="1" dirty="0">
                <a:latin typeface="宋体" pitchFamily="2" charset="-122"/>
                <a:ea typeface="宋体" pitchFamily="2" charset="-122"/>
              </a:rPr>
              <a:t>1%</a:t>
            </a:r>
            <a:r>
              <a:rPr lang="zh-CN" altLang="en-US" sz="2000" b="1" dirty="0">
                <a:latin typeface="宋体" pitchFamily="2" charset="-122"/>
                <a:ea typeface="宋体" pitchFamily="2" charset="-122"/>
              </a:rPr>
              <a:t>。</a:t>
            </a:r>
          </a:p>
        </p:txBody>
      </p:sp>
    </p:spTree>
    <p:extLst>
      <p:ext uri="{BB962C8B-B14F-4D97-AF65-F5344CB8AC3E}">
        <p14:creationId xmlns:p14="http://schemas.microsoft.com/office/powerpoint/2010/main" val="36406830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Rectangle 6">
            <a:extLst>
              <a:ext uri="{FF2B5EF4-FFF2-40B4-BE49-F238E27FC236}">
                <a16:creationId xmlns:a16="http://schemas.microsoft.com/office/drawing/2014/main" id="{15DE5311-92B8-468F-901F-C160E8E60F63}"/>
              </a:ext>
            </a:extLst>
          </p:cNvPr>
          <p:cNvSpPr>
            <a:spLocks noChangeArrowheads="1"/>
          </p:cNvSpPr>
          <p:nvPr/>
        </p:nvSpPr>
        <p:spPr bwMode="auto">
          <a:xfrm>
            <a:off x="1835944" y="2457526"/>
            <a:ext cx="8520112" cy="2104872"/>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nchor="ctr">
            <a:spAutoFit/>
          </a:bodyPr>
          <a:lstStyle/>
          <a:p>
            <a:pPr indent="355600" eaLnBrk="1" hangingPunct="1">
              <a:lnSpc>
                <a:spcPct val="150000"/>
              </a:lnSpc>
              <a:defRPr/>
            </a:pPr>
            <a:r>
              <a:rPr lang="en-US" altLang="zh-CN" b="1" dirty="0">
                <a:latin typeface="宋体" pitchFamily="2" charset="-122"/>
                <a:ea typeface="宋体" pitchFamily="2" charset="-122"/>
              </a:rPr>
              <a:t>3</a:t>
            </a:r>
            <a:r>
              <a:rPr lang="zh-CN" altLang="en-US" b="1" dirty="0">
                <a:latin typeface="宋体" pitchFamily="2" charset="-122"/>
                <a:ea typeface="宋体" pitchFamily="2" charset="-122"/>
              </a:rPr>
              <a:t>、最高法释</a:t>
            </a:r>
            <a:r>
              <a:rPr lang="en-US" altLang="zh-CN" b="1" dirty="0">
                <a:latin typeface="宋体" pitchFamily="2" charset="-122"/>
                <a:ea typeface="宋体" pitchFamily="2" charset="-122"/>
              </a:rPr>
              <a:t>[2004]14</a:t>
            </a:r>
            <a:r>
              <a:rPr lang="zh-CN" altLang="en-US" b="1" dirty="0">
                <a:latin typeface="宋体" pitchFamily="2" charset="-122"/>
                <a:ea typeface="宋体" pitchFamily="2" charset="-122"/>
              </a:rPr>
              <a:t>号，第十二条，发包人具有下列情形之一，造成建设工程质量缺陷，应当承担过错责任：一提供的设计有缺陷；二提供或指定购买的建筑材料、建筑构配件、设备不符合强制性标准；三直接指定分包人分包专业工程；那么，对指定分包，总包单位仅对指定分包的工期、安全文明施工负责，对其质量不负责任。</a:t>
            </a:r>
          </a:p>
        </p:txBody>
      </p:sp>
    </p:spTree>
    <p:extLst>
      <p:ext uri="{BB962C8B-B14F-4D97-AF65-F5344CB8AC3E}">
        <p14:creationId xmlns:p14="http://schemas.microsoft.com/office/powerpoint/2010/main" val="1635904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Rectangle 8">
            <a:extLst>
              <a:ext uri="{FF2B5EF4-FFF2-40B4-BE49-F238E27FC236}">
                <a16:creationId xmlns:a16="http://schemas.microsoft.com/office/drawing/2014/main" id="{46A9FE6B-B9D4-4DA8-BC88-4E74C54C24A7}"/>
              </a:ext>
            </a:extLst>
          </p:cNvPr>
          <p:cNvSpPr>
            <a:spLocks noChangeArrowheads="1"/>
          </p:cNvSpPr>
          <p:nvPr/>
        </p:nvSpPr>
        <p:spPr bwMode="auto">
          <a:xfrm>
            <a:off x="852223" y="1671390"/>
            <a:ext cx="10487554" cy="4154984"/>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nchor="ctr">
            <a:spAutoFit/>
          </a:bodyPr>
          <a:lstStyle/>
          <a:p>
            <a:pPr>
              <a:lnSpc>
                <a:spcPct val="150000"/>
              </a:lnSpc>
              <a:defRPr/>
            </a:pPr>
            <a:r>
              <a:rPr lang="en-US" altLang="zh-CN" sz="2000" b="1" dirty="0">
                <a:latin typeface="宋体" pitchFamily="2" charset="-122"/>
                <a:ea typeface="宋体" pitchFamily="2" charset="-122"/>
              </a:rPr>
              <a:t>4</a:t>
            </a:r>
            <a:r>
              <a:rPr lang="zh-CN" altLang="en-US" sz="2000" b="1" dirty="0">
                <a:latin typeface="宋体" pitchFamily="2" charset="-122"/>
                <a:ea typeface="宋体" pitchFamily="2" charset="-122"/>
              </a:rPr>
              <a:t>、作为合同主体的总包单位，尽量说服业主参与甲指分包整个招标过程，争取资金从总包单位帐上走。指定分包进场之前务必签订总包管理协议。报送甲指分包招标计划和最晚进场时间给业主，作为工期顺延事实确认的基础资料。积极了解甲指分包投标单位的背景。</a:t>
            </a:r>
            <a:r>
              <a:rPr lang="en-US" altLang="zh-CN" sz="2000" b="1" dirty="0"/>
              <a:t> </a:t>
            </a:r>
          </a:p>
          <a:p>
            <a:pPr>
              <a:lnSpc>
                <a:spcPct val="150000"/>
              </a:lnSpc>
              <a:defRPr/>
            </a:pPr>
            <a:endParaRPr lang="en-US" altLang="zh-CN" sz="2000" b="1" dirty="0"/>
          </a:p>
          <a:p>
            <a:pPr>
              <a:lnSpc>
                <a:spcPct val="150000"/>
              </a:lnSpc>
              <a:defRPr/>
            </a:pPr>
            <a:r>
              <a:rPr lang="en-US" altLang="zh-CN" sz="2000" b="1" dirty="0">
                <a:latin typeface="宋体" pitchFamily="2" charset="-122"/>
                <a:ea typeface="宋体" pitchFamily="2" charset="-122"/>
              </a:rPr>
              <a:t>5</a:t>
            </a:r>
            <a:r>
              <a:rPr lang="zh-CN" altLang="en-US" sz="2000" b="1" dirty="0">
                <a:latin typeface="宋体" pitchFamily="2" charset="-122"/>
                <a:ea typeface="宋体" pitchFamily="2" charset="-122"/>
              </a:rPr>
              <a:t>、固定单价合同形式的项目：钢筋工程量按实计算注意：现浇构件中固定位置的支撑钢筋，双层钢筋的马凳、伸出构件的锚固钢筋，预制构件的吊钩等。工程量列入清单钢筋工程量中而不是列入措施费中。（</a:t>
            </a:r>
            <a:r>
              <a:rPr lang="en-US" altLang="zh-CN" sz="2000" b="1" dirty="0">
                <a:latin typeface="宋体" pitchFamily="2" charset="-122"/>
                <a:ea typeface="宋体" pitchFamily="2" charset="-122"/>
              </a:rPr>
              <a:t>08</a:t>
            </a:r>
            <a:r>
              <a:rPr lang="zh-CN" altLang="en-US" sz="2000" b="1" dirty="0">
                <a:latin typeface="宋体" pitchFamily="2" charset="-122"/>
                <a:ea typeface="宋体" pitchFamily="2" charset="-122"/>
              </a:rPr>
              <a:t>清单</a:t>
            </a:r>
            <a:r>
              <a:rPr lang="en-US" altLang="zh-CN" sz="2000" b="1" dirty="0">
                <a:latin typeface="宋体" pitchFamily="2" charset="-122"/>
                <a:ea typeface="宋体" pitchFamily="2" charset="-122"/>
              </a:rPr>
              <a:t>65</a:t>
            </a:r>
            <a:r>
              <a:rPr lang="zh-CN" altLang="en-US" sz="2000" b="1" dirty="0">
                <a:latin typeface="宋体" pitchFamily="2" charset="-122"/>
                <a:ea typeface="宋体" pitchFamily="2" charset="-122"/>
              </a:rPr>
              <a:t>页</a:t>
            </a:r>
            <a:r>
              <a:rPr lang="en-US" altLang="zh-CN" sz="2000" b="1" dirty="0">
                <a:latin typeface="宋体" pitchFamily="2" charset="-122"/>
                <a:ea typeface="宋体" pitchFamily="2" charset="-122"/>
              </a:rPr>
              <a:t>19</a:t>
            </a:r>
            <a:r>
              <a:rPr lang="zh-CN" altLang="en-US" sz="2000" b="1" dirty="0">
                <a:latin typeface="宋体" pitchFamily="2" charset="-122"/>
                <a:ea typeface="宋体" pitchFamily="2" charset="-122"/>
              </a:rPr>
              <a:t>条）。要求我们的钢筋方案对此类钢筋有详细的做法，同时让监理、业主签字认可。</a:t>
            </a:r>
            <a:r>
              <a:rPr lang="zh-CN" altLang="en-US" sz="2000" b="1" dirty="0">
                <a:solidFill>
                  <a:srgbClr val="0033CC"/>
                </a:solidFill>
                <a:latin typeface="楷体_GB2312" pitchFamily="49" charset="-122"/>
                <a:ea typeface="楷体_GB2312" pitchFamily="49" charset="-122"/>
              </a:rPr>
              <a:t> </a:t>
            </a:r>
          </a:p>
          <a:p>
            <a:pPr>
              <a:defRPr/>
            </a:pPr>
            <a:endParaRPr lang="zh-CN" altLang="en-US" sz="2400" dirty="0">
              <a:solidFill>
                <a:srgbClr val="0033CC"/>
              </a:solidFill>
              <a:latin typeface="楷体_GB2312" pitchFamily="49" charset="-122"/>
              <a:ea typeface="楷体_GB2312" pitchFamily="49" charset="-122"/>
            </a:endParaRPr>
          </a:p>
        </p:txBody>
      </p:sp>
    </p:spTree>
    <p:extLst>
      <p:ext uri="{BB962C8B-B14F-4D97-AF65-F5344CB8AC3E}">
        <p14:creationId xmlns:p14="http://schemas.microsoft.com/office/powerpoint/2010/main" val="272322775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Rectangle 52">
            <a:extLst>
              <a:ext uri="{FF2B5EF4-FFF2-40B4-BE49-F238E27FC236}">
                <a16:creationId xmlns:a16="http://schemas.microsoft.com/office/drawing/2014/main" id="{3F856E2A-3ED2-4D3A-89E4-25737F1E4F19}"/>
              </a:ext>
            </a:extLst>
          </p:cNvPr>
          <p:cNvSpPr>
            <a:spLocks noChangeArrowheads="1"/>
          </p:cNvSpPr>
          <p:nvPr/>
        </p:nvSpPr>
        <p:spPr bwMode="auto">
          <a:xfrm>
            <a:off x="1344445" y="1135443"/>
            <a:ext cx="4940300" cy="576263"/>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16200000" scaled="1"/>
            <a:tileRect/>
          </a:gradFill>
          <a:ln w="9525" algn="ctr">
            <a:noFill/>
            <a:miter lim="800000"/>
            <a:headEnd/>
            <a:tailEnd/>
          </a:ln>
          <a:effectLst>
            <a:outerShdw dist="107763" dir="18900000" algn="ctr" rotWithShape="0">
              <a:srgbClr val="FFFF00">
                <a:alpha val="50000"/>
              </a:srgbClr>
            </a:outerShdw>
          </a:effectLst>
        </p:spPr>
        <p:txBody>
          <a:bodyPr wrap="none" anchor="ctr"/>
          <a:lstStyle/>
          <a:p>
            <a:pPr algn="ctr" eaLnBrk="1" hangingPunct="1">
              <a:defRPr/>
            </a:pPr>
            <a:r>
              <a:rPr lang="en-US" altLang="zh-CN" sz="2900" b="0" dirty="0">
                <a:effectLst>
                  <a:outerShdw blurRad="38100" dist="38100" dir="2700000" algn="tl">
                    <a:srgbClr val="FFFFFF"/>
                  </a:outerShdw>
                </a:effectLst>
                <a:latin typeface="Arial" charset="0"/>
                <a:ea typeface="华文新魏" pitchFamily="2" charset="-122"/>
              </a:rPr>
              <a:t>6</a:t>
            </a:r>
            <a:r>
              <a:rPr lang="zh-CN" altLang="en-US" sz="2900" b="0" dirty="0">
                <a:effectLst>
                  <a:outerShdw blurRad="38100" dist="38100" dir="2700000" algn="tl">
                    <a:srgbClr val="FFFFFF"/>
                  </a:outerShdw>
                </a:effectLst>
                <a:latin typeface="Arial" charset="0"/>
                <a:ea typeface="华文新魏" pitchFamily="2" charset="-122"/>
              </a:rPr>
              <a:t>、深入挖掘，建立</a:t>
            </a:r>
            <a:r>
              <a:rPr lang="zh-CN" altLang="en-US" sz="2900" b="0" dirty="0">
                <a:effectLst>
                  <a:outerShdw blurRad="38100" dist="38100" dir="2700000" algn="tl">
                    <a:srgbClr val="FFFFFF"/>
                  </a:outerShdw>
                </a:effectLst>
                <a:latin typeface="Times New Roman" pitchFamily="18" charset="0"/>
                <a:ea typeface="华文新魏" pitchFamily="2" charset="-122"/>
              </a:rPr>
              <a:t>“</a:t>
            </a:r>
            <a:r>
              <a:rPr lang="zh-CN" altLang="en-US" sz="2900" b="0" dirty="0">
                <a:effectLst>
                  <a:outerShdw blurRad="38100" dist="38100" dir="2700000" algn="tl">
                    <a:srgbClr val="FFFFFF"/>
                  </a:outerShdw>
                </a:effectLst>
                <a:latin typeface="Arial" charset="0"/>
                <a:ea typeface="华文新魏" pitchFamily="2" charset="-122"/>
              </a:rPr>
              <a:t>四字</a:t>
            </a:r>
            <a:r>
              <a:rPr lang="zh-CN" altLang="en-US" sz="2900" b="0" dirty="0">
                <a:effectLst>
                  <a:outerShdw blurRad="38100" dist="38100" dir="2700000" algn="tl">
                    <a:srgbClr val="FFFFFF"/>
                  </a:outerShdw>
                </a:effectLst>
                <a:latin typeface="Times New Roman" pitchFamily="18" charset="0"/>
                <a:ea typeface="华文新魏" pitchFamily="2" charset="-122"/>
              </a:rPr>
              <a:t>”</a:t>
            </a:r>
            <a:r>
              <a:rPr lang="zh-CN" altLang="en-US" sz="2900" b="0" dirty="0">
                <a:effectLst>
                  <a:outerShdw blurRad="38100" dist="38100" dir="2700000" algn="tl">
                    <a:srgbClr val="FFFFFF"/>
                  </a:outerShdw>
                </a:effectLst>
                <a:latin typeface="Arial" charset="0"/>
                <a:ea typeface="华文新魏" pitchFamily="2" charset="-122"/>
              </a:rPr>
              <a:t>体系  </a:t>
            </a:r>
          </a:p>
        </p:txBody>
      </p:sp>
      <p:sp>
        <p:nvSpPr>
          <p:cNvPr id="8" name="Rectangle 3">
            <a:extLst>
              <a:ext uri="{FF2B5EF4-FFF2-40B4-BE49-F238E27FC236}">
                <a16:creationId xmlns:a16="http://schemas.microsoft.com/office/drawing/2014/main" id="{AC4DF9C3-06D3-4C6F-9864-9994753C028A}"/>
              </a:ext>
            </a:extLst>
          </p:cNvPr>
          <p:cNvSpPr>
            <a:spLocks noChangeArrowheads="1"/>
          </p:cNvSpPr>
          <p:nvPr/>
        </p:nvSpPr>
        <p:spPr bwMode="auto">
          <a:xfrm>
            <a:off x="1748364" y="5270493"/>
            <a:ext cx="1296988" cy="57626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miter lim="800000"/>
            <a:headEnd type="none" w="sm" len="sm"/>
            <a:tailEnd type="none" w="sm" len="sm"/>
          </a:ln>
          <a:effectLst/>
        </p:spPr>
        <p:txBody>
          <a:bodyPr wrap="none" anchor="ctr"/>
          <a:lstStyle/>
          <a:p>
            <a:pPr algn="ctr" eaLnBrk="1" hangingPunct="1">
              <a:defRPr/>
            </a:pPr>
            <a:r>
              <a:rPr lang="zh-CN" altLang="en-US" sz="2800" b="0" dirty="0">
                <a:latin typeface="Arial" charset="0"/>
                <a:ea typeface="黑体" pitchFamily="2" charset="-122"/>
              </a:rPr>
              <a:t>       四比       </a:t>
            </a:r>
          </a:p>
        </p:txBody>
      </p:sp>
      <p:sp>
        <p:nvSpPr>
          <p:cNvPr id="9" name="Rectangle 4">
            <a:extLst>
              <a:ext uri="{FF2B5EF4-FFF2-40B4-BE49-F238E27FC236}">
                <a16:creationId xmlns:a16="http://schemas.microsoft.com/office/drawing/2014/main" id="{66D69082-D694-4F71-AE92-53FAE3B1A5BE}"/>
              </a:ext>
            </a:extLst>
          </p:cNvPr>
          <p:cNvSpPr>
            <a:spLocks noChangeArrowheads="1"/>
          </p:cNvSpPr>
          <p:nvPr/>
        </p:nvSpPr>
        <p:spPr bwMode="auto">
          <a:xfrm>
            <a:off x="1748364" y="2390768"/>
            <a:ext cx="1296988" cy="57626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miter lim="800000"/>
            <a:headEnd type="none" w="sm" len="sm"/>
            <a:tailEnd type="none" w="sm" len="sm"/>
          </a:ln>
          <a:effectLst/>
        </p:spPr>
        <p:txBody>
          <a:bodyPr wrap="none" anchor="ctr"/>
          <a:lstStyle/>
          <a:p>
            <a:pPr algn="ctr" eaLnBrk="1" hangingPunct="1">
              <a:defRPr/>
            </a:pPr>
            <a:r>
              <a:rPr lang="zh-CN" altLang="en-US" sz="2800" b="0" dirty="0">
                <a:latin typeface="Arial" charset="0"/>
                <a:ea typeface="黑体" pitchFamily="2" charset="-122"/>
              </a:rPr>
              <a:t>       一变        </a:t>
            </a:r>
          </a:p>
        </p:txBody>
      </p:sp>
      <p:sp>
        <p:nvSpPr>
          <p:cNvPr id="11" name="Rectangle 5">
            <a:extLst>
              <a:ext uri="{FF2B5EF4-FFF2-40B4-BE49-F238E27FC236}">
                <a16:creationId xmlns:a16="http://schemas.microsoft.com/office/drawing/2014/main" id="{5F1DBA82-C6D3-4B96-AC95-91BB643C0A9F}"/>
              </a:ext>
            </a:extLst>
          </p:cNvPr>
          <p:cNvSpPr>
            <a:spLocks noChangeArrowheads="1"/>
          </p:cNvSpPr>
          <p:nvPr/>
        </p:nvSpPr>
        <p:spPr bwMode="auto">
          <a:xfrm>
            <a:off x="1748364" y="3398830"/>
            <a:ext cx="1296988" cy="57626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miter lim="800000"/>
            <a:headEnd type="none" w="sm" len="sm"/>
            <a:tailEnd type="none" w="sm" len="sm"/>
          </a:ln>
          <a:effectLst/>
        </p:spPr>
        <p:txBody>
          <a:bodyPr wrap="none" anchor="ctr"/>
          <a:lstStyle/>
          <a:p>
            <a:pPr algn="ctr" eaLnBrk="1" hangingPunct="1">
              <a:defRPr/>
            </a:pPr>
            <a:r>
              <a:rPr lang="zh-CN" altLang="en-US" sz="2800" b="0" dirty="0">
                <a:latin typeface="Arial" charset="0"/>
                <a:ea typeface="黑体" pitchFamily="2" charset="-122"/>
              </a:rPr>
              <a:t>       二核       </a:t>
            </a:r>
          </a:p>
        </p:txBody>
      </p:sp>
      <p:sp>
        <p:nvSpPr>
          <p:cNvPr id="12" name="Rectangle 6">
            <a:extLst>
              <a:ext uri="{FF2B5EF4-FFF2-40B4-BE49-F238E27FC236}">
                <a16:creationId xmlns:a16="http://schemas.microsoft.com/office/drawing/2014/main" id="{3BF2D63B-0FAB-49B6-AF63-8D30CEC7DE5B}"/>
              </a:ext>
            </a:extLst>
          </p:cNvPr>
          <p:cNvSpPr>
            <a:spLocks noChangeArrowheads="1"/>
          </p:cNvSpPr>
          <p:nvPr/>
        </p:nvSpPr>
        <p:spPr bwMode="auto">
          <a:xfrm>
            <a:off x="1748364" y="4333868"/>
            <a:ext cx="1296988" cy="576262"/>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miter lim="800000"/>
            <a:headEnd type="none" w="sm" len="sm"/>
            <a:tailEnd type="none" w="sm" len="sm"/>
          </a:ln>
          <a:effectLst/>
        </p:spPr>
        <p:txBody>
          <a:bodyPr wrap="none" anchor="ctr"/>
          <a:lstStyle/>
          <a:p>
            <a:pPr algn="ctr" eaLnBrk="1" hangingPunct="1">
              <a:defRPr/>
            </a:pPr>
            <a:r>
              <a:rPr lang="zh-CN" altLang="en-US" sz="2800" b="0" dirty="0">
                <a:latin typeface="Arial" charset="0"/>
                <a:ea typeface="黑体" pitchFamily="2" charset="-122"/>
              </a:rPr>
              <a:t>       三算       </a:t>
            </a:r>
          </a:p>
        </p:txBody>
      </p:sp>
      <p:sp>
        <p:nvSpPr>
          <p:cNvPr id="13" name="Oval 7">
            <a:extLst>
              <a:ext uri="{FF2B5EF4-FFF2-40B4-BE49-F238E27FC236}">
                <a16:creationId xmlns:a16="http://schemas.microsoft.com/office/drawing/2014/main" id="{0DABDF86-5086-4EF0-8F72-921C15F7D4AD}"/>
              </a:ext>
            </a:extLst>
          </p:cNvPr>
          <p:cNvSpPr>
            <a:spLocks noChangeArrowheads="1"/>
          </p:cNvSpPr>
          <p:nvPr/>
        </p:nvSpPr>
        <p:spPr bwMode="auto">
          <a:xfrm>
            <a:off x="3539064" y="2481255"/>
            <a:ext cx="1584325" cy="503238"/>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round/>
            <a:headEnd type="none" w="sm" len="sm"/>
            <a:tailEnd type="none" w="sm" len="sm"/>
          </a:ln>
          <a:effectLst/>
        </p:spPr>
        <p:txBody>
          <a:bodyPr wrap="none" anchor="ctr"/>
          <a:lstStyle/>
          <a:p>
            <a:pPr algn="ctr" eaLnBrk="1" hangingPunct="1">
              <a:defRPr/>
            </a:pPr>
            <a:r>
              <a:rPr lang="zh-CN" altLang="en-US" sz="1800" b="0" dirty="0">
                <a:latin typeface="Arial" charset="0"/>
                <a:ea typeface="宋体" charset="-122"/>
              </a:rPr>
              <a:t>       设计变更       </a:t>
            </a:r>
          </a:p>
        </p:txBody>
      </p:sp>
      <p:sp>
        <p:nvSpPr>
          <p:cNvPr id="14" name="Oval 8">
            <a:extLst>
              <a:ext uri="{FF2B5EF4-FFF2-40B4-BE49-F238E27FC236}">
                <a16:creationId xmlns:a16="http://schemas.microsoft.com/office/drawing/2014/main" id="{145D639D-326F-489B-BE0B-A91DB117B64E}"/>
              </a:ext>
            </a:extLst>
          </p:cNvPr>
          <p:cNvSpPr>
            <a:spLocks noChangeArrowheads="1"/>
          </p:cNvSpPr>
          <p:nvPr/>
        </p:nvSpPr>
        <p:spPr bwMode="auto">
          <a:xfrm>
            <a:off x="3539064" y="3490905"/>
            <a:ext cx="1584325" cy="5032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round/>
            <a:headEnd type="none" w="sm" len="sm"/>
            <a:tailEnd type="none" w="sm" len="sm"/>
          </a:ln>
          <a:effectLst/>
        </p:spPr>
        <p:txBody>
          <a:bodyPr wrap="none" anchor="ctr"/>
          <a:lstStyle/>
          <a:p>
            <a:pPr algn="ctr" eaLnBrk="1" hangingPunct="1">
              <a:defRPr/>
            </a:pPr>
            <a:r>
              <a:rPr lang="zh-CN" altLang="en-US" sz="1800" b="0">
                <a:latin typeface="Arial" charset="0"/>
                <a:ea typeface="宋体" pitchFamily="2" charset="-122"/>
              </a:rPr>
              <a:t>       责任工程师核       </a:t>
            </a:r>
          </a:p>
        </p:txBody>
      </p:sp>
      <p:sp>
        <p:nvSpPr>
          <p:cNvPr id="15" name="Oval 9">
            <a:extLst>
              <a:ext uri="{FF2B5EF4-FFF2-40B4-BE49-F238E27FC236}">
                <a16:creationId xmlns:a16="http://schemas.microsoft.com/office/drawing/2014/main" id="{BB8CEFDC-587E-4747-9E13-D7E524A809B1}"/>
              </a:ext>
            </a:extLst>
          </p:cNvPr>
          <p:cNvSpPr>
            <a:spLocks noChangeArrowheads="1"/>
          </p:cNvSpPr>
          <p:nvPr/>
        </p:nvSpPr>
        <p:spPr bwMode="auto">
          <a:xfrm>
            <a:off x="5275789" y="3470268"/>
            <a:ext cx="1584325" cy="5032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round/>
            <a:headEnd type="none" w="sm" len="sm"/>
            <a:tailEnd type="none" w="sm" len="sm"/>
          </a:ln>
          <a:effectLst/>
        </p:spPr>
        <p:txBody>
          <a:bodyPr wrap="none" anchor="ctr"/>
          <a:lstStyle/>
          <a:p>
            <a:pPr algn="ctr" eaLnBrk="1" hangingPunct="1">
              <a:defRPr/>
            </a:pPr>
            <a:r>
              <a:rPr lang="zh-CN" altLang="en-US" sz="1800" b="0" dirty="0">
                <a:latin typeface="Arial" charset="0"/>
                <a:ea typeface="宋体" charset="-122"/>
              </a:rPr>
              <a:t>       商务人员核       </a:t>
            </a:r>
          </a:p>
        </p:txBody>
      </p:sp>
      <p:sp>
        <p:nvSpPr>
          <p:cNvPr id="16" name="Oval 10">
            <a:extLst>
              <a:ext uri="{FF2B5EF4-FFF2-40B4-BE49-F238E27FC236}">
                <a16:creationId xmlns:a16="http://schemas.microsoft.com/office/drawing/2014/main" id="{01BB1FB2-DCA8-4DB5-863D-DCE799B9CD32}"/>
              </a:ext>
            </a:extLst>
          </p:cNvPr>
          <p:cNvSpPr>
            <a:spLocks noChangeArrowheads="1"/>
          </p:cNvSpPr>
          <p:nvPr/>
        </p:nvSpPr>
        <p:spPr bwMode="auto">
          <a:xfrm>
            <a:off x="3548589" y="5270493"/>
            <a:ext cx="1584325" cy="5032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round/>
            <a:headEnd type="none" w="sm" len="sm"/>
            <a:tailEnd type="none" w="sm" len="sm"/>
          </a:ln>
          <a:effectLst/>
        </p:spPr>
        <p:txBody>
          <a:bodyPr wrap="none" anchor="ctr"/>
          <a:lstStyle/>
          <a:p>
            <a:pPr algn="ctr" eaLnBrk="1" hangingPunct="1">
              <a:defRPr/>
            </a:pPr>
            <a:r>
              <a:rPr lang="zh-CN" altLang="en-US" sz="1800" b="0" dirty="0">
                <a:latin typeface="Arial" charset="0"/>
                <a:ea typeface="宋体" charset="-122"/>
              </a:rPr>
              <a:t>       图纸量       </a:t>
            </a:r>
          </a:p>
        </p:txBody>
      </p:sp>
      <p:sp>
        <p:nvSpPr>
          <p:cNvPr id="17" name="Oval 11">
            <a:extLst>
              <a:ext uri="{FF2B5EF4-FFF2-40B4-BE49-F238E27FC236}">
                <a16:creationId xmlns:a16="http://schemas.microsoft.com/office/drawing/2014/main" id="{404753C7-093E-4990-81FF-23CE61BA3B5A}"/>
              </a:ext>
            </a:extLst>
          </p:cNvPr>
          <p:cNvSpPr>
            <a:spLocks noChangeArrowheads="1"/>
          </p:cNvSpPr>
          <p:nvPr/>
        </p:nvSpPr>
        <p:spPr bwMode="auto">
          <a:xfrm>
            <a:off x="5275789" y="5270493"/>
            <a:ext cx="1584325" cy="5032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round/>
            <a:headEnd type="none" w="sm" len="sm"/>
            <a:tailEnd type="none" w="sm" len="sm"/>
          </a:ln>
          <a:effectLst/>
        </p:spPr>
        <p:txBody>
          <a:bodyPr wrap="none" anchor="ctr"/>
          <a:lstStyle/>
          <a:p>
            <a:pPr algn="ctr" eaLnBrk="1" hangingPunct="1">
              <a:defRPr/>
            </a:pPr>
            <a:r>
              <a:rPr lang="zh-CN" altLang="en-US" sz="1800" b="0" dirty="0">
                <a:latin typeface="Arial" charset="0"/>
                <a:ea typeface="宋体" charset="-122"/>
              </a:rPr>
              <a:t>       目标量       </a:t>
            </a:r>
          </a:p>
        </p:txBody>
      </p:sp>
      <p:sp>
        <p:nvSpPr>
          <p:cNvPr id="18" name="Oval 12">
            <a:extLst>
              <a:ext uri="{FF2B5EF4-FFF2-40B4-BE49-F238E27FC236}">
                <a16:creationId xmlns:a16="http://schemas.microsoft.com/office/drawing/2014/main" id="{6BBB795C-5AE4-46ED-82E9-0763B6CAACFB}"/>
              </a:ext>
            </a:extLst>
          </p:cNvPr>
          <p:cNvSpPr>
            <a:spLocks noChangeArrowheads="1"/>
          </p:cNvSpPr>
          <p:nvPr/>
        </p:nvSpPr>
        <p:spPr bwMode="auto">
          <a:xfrm>
            <a:off x="7001402" y="5294305"/>
            <a:ext cx="1584325" cy="5032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round/>
            <a:headEnd type="none" w="sm" len="sm"/>
            <a:tailEnd type="none" w="sm" len="sm"/>
          </a:ln>
          <a:effectLst/>
        </p:spPr>
        <p:txBody>
          <a:bodyPr wrap="none" anchor="ctr"/>
          <a:lstStyle/>
          <a:p>
            <a:pPr algn="ctr" eaLnBrk="1" hangingPunct="1">
              <a:defRPr/>
            </a:pPr>
            <a:r>
              <a:rPr lang="zh-CN" altLang="en-US" sz="1800" b="0" dirty="0">
                <a:latin typeface="Arial" charset="0"/>
                <a:ea typeface="宋体" charset="-122"/>
              </a:rPr>
              <a:t>       计划量       </a:t>
            </a:r>
          </a:p>
        </p:txBody>
      </p:sp>
      <p:sp>
        <p:nvSpPr>
          <p:cNvPr id="19" name="Oval 13">
            <a:extLst>
              <a:ext uri="{FF2B5EF4-FFF2-40B4-BE49-F238E27FC236}">
                <a16:creationId xmlns:a16="http://schemas.microsoft.com/office/drawing/2014/main" id="{920DC16C-CD08-4AC6-8B74-3E21E776CEC1}"/>
              </a:ext>
            </a:extLst>
          </p:cNvPr>
          <p:cNvSpPr>
            <a:spLocks noChangeArrowheads="1"/>
          </p:cNvSpPr>
          <p:nvPr/>
        </p:nvSpPr>
        <p:spPr bwMode="auto">
          <a:xfrm>
            <a:off x="8733364" y="5270493"/>
            <a:ext cx="1584325" cy="5032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round/>
            <a:headEnd type="none" w="sm" len="sm"/>
            <a:tailEnd type="none" w="sm" len="sm"/>
          </a:ln>
          <a:effectLst/>
        </p:spPr>
        <p:txBody>
          <a:bodyPr wrap="none" anchor="ctr"/>
          <a:lstStyle/>
          <a:p>
            <a:pPr algn="ctr" eaLnBrk="1" hangingPunct="1">
              <a:defRPr/>
            </a:pPr>
            <a:r>
              <a:rPr lang="zh-CN" altLang="en-US" sz="1800" b="0" dirty="0">
                <a:latin typeface="Arial" charset="0"/>
                <a:ea typeface="宋体" charset="-122"/>
              </a:rPr>
              <a:t>       实际量       </a:t>
            </a:r>
          </a:p>
        </p:txBody>
      </p:sp>
      <p:sp>
        <p:nvSpPr>
          <p:cNvPr id="20" name="Oval 14">
            <a:extLst>
              <a:ext uri="{FF2B5EF4-FFF2-40B4-BE49-F238E27FC236}">
                <a16:creationId xmlns:a16="http://schemas.microsoft.com/office/drawing/2014/main" id="{5539B317-93A1-4452-BF83-1C3E6AF9FAA3}"/>
              </a:ext>
            </a:extLst>
          </p:cNvPr>
          <p:cNvSpPr>
            <a:spLocks noChangeArrowheads="1"/>
          </p:cNvSpPr>
          <p:nvPr/>
        </p:nvSpPr>
        <p:spPr bwMode="auto">
          <a:xfrm>
            <a:off x="3548589" y="4406893"/>
            <a:ext cx="1584325" cy="5032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round/>
            <a:headEnd type="none" w="sm" len="sm"/>
            <a:tailEnd type="none" w="sm" len="sm"/>
          </a:ln>
          <a:effectLst/>
        </p:spPr>
        <p:txBody>
          <a:bodyPr wrap="none" anchor="ctr"/>
          <a:lstStyle/>
          <a:p>
            <a:pPr algn="ctr" eaLnBrk="1" hangingPunct="1">
              <a:defRPr/>
            </a:pPr>
            <a:r>
              <a:rPr lang="zh-CN" altLang="en-US" sz="1800" b="0" dirty="0">
                <a:latin typeface="Arial" charset="0"/>
                <a:ea typeface="宋体" charset="-122"/>
              </a:rPr>
              <a:t>       施工图预算       </a:t>
            </a:r>
          </a:p>
        </p:txBody>
      </p:sp>
      <p:sp>
        <p:nvSpPr>
          <p:cNvPr id="21" name="Oval 15">
            <a:extLst>
              <a:ext uri="{FF2B5EF4-FFF2-40B4-BE49-F238E27FC236}">
                <a16:creationId xmlns:a16="http://schemas.microsoft.com/office/drawing/2014/main" id="{B47FAC8A-429D-42EE-91D0-F361B1730DF7}"/>
              </a:ext>
            </a:extLst>
          </p:cNvPr>
          <p:cNvSpPr>
            <a:spLocks noChangeArrowheads="1"/>
          </p:cNvSpPr>
          <p:nvPr/>
        </p:nvSpPr>
        <p:spPr bwMode="auto">
          <a:xfrm>
            <a:off x="5275789" y="4406893"/>
            <a:ext cx="1584325" cy="5032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round/>
            <a:headEnd type="none" w="sm" len="sm"/>
            <a:tailEnd type="none" w="sm" len="sm"/>
          </a:ln>
          <a:effectLst/>
        </p:spPr>
        <p:txBody>
          <a:bodyPr wrap="none" anchor="ctr"/>
          <a:lstStyle/>
          <a:p>
            <a:pPr algn="ctr" eaLnBrk="1" hangingPunct="1">
              <a:defRPr/>
            </a:pPr>
            <a:r>
              <a:rPr lang="zh-CN" altLang="en-US" sz="1800" b="0" dirty="0">
                <a:latin typeface="Arial" charset="0"/>
                <a:ea typeface="宋体" charset="-122"/>
              </a:rPr>
              <a:t>      目标测算       </a:t>
            </a:r>
          </a:p>
        </p:txBody>
      </p:sp>
      <p:sp>
        <p:nvSpPr>
          <p:cNvPr id="22" name="Oval 16">
            <a:extLst>
              <a:ext uri="{FF2B5EF4-FFF2-40B4-BE49-F238E27FC236}">
                <a16:creationId xmlns:a16="http://schemas.microsoft.com/office/drawing/2014/main" id="{785D50BC-54CD-48B9-AA34-11E11A822591}"/>
              </a:ext>
            </a:extLst>
          </p:cNvPr>
          <p:cNvSpPr>
            <a:spLocks noChangeArrowheads="1"/>
          </p:cNvSpPr>
          <p:nvPr/>
        </p:nvSpPr>
        <p:spPr bwMode="auto">
          <a:xfrm>
            <a:off x="7004577" y="4406893"/>
            <a:ext cx="1584325" cy="503237"/>
          </a:xfrm>
          <a:prstGeom prst="ellipse">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round/>
            <a:headEnd type="none" w="sm" len="sm"/>
            <a:tailEnd type="none" w="sm" len="sm"/>
          </a:ln>
          <a:effectLst/>
        </p:spPr>
        <p:txBody>
          <a:bodyPr wrap="none" anchor="ctr"/>
          <a:lstStyle/>
          <a:p>
            <a:pPr algn="ctr" eaLnBrk="1" hangingPunct="1">
              <a:defRPr/>
            </a:pPr>
            <a:r>
              <a:rPr lang="zh-CN" altLang="en-US" sz="1800" b="0" dirty="0">
                <a:latin typeface="Arial" charset="0"/>
                <a:ea typeface="宋体" charset="-122"/>
              </a:rPr>
              <a:t>       成本核算       </a:t>
            </a:r>
          </a:p>
        </p:txBody>
      </p:sp>
      <p:sp>
        <p:nvSpPr>
          <p:cNvPr id="23" name="AutoShape 17">
            <a:extLst>
              <a:ext uri="{FF2B5EF4-FFF2-40B4-BE49-F238E27FC236}">
                <a16:creationId xmlns:a16="http://schemas.microsoft.com/office/drawing/2014/main" id="{8EDC9971-F7A0-49E7-B27D-41B12EAB623D}"/>
              </a:ext>
            </a:extLst>
          </p:cNvPr>
          <p:cNvSpPr>
            <a:spLocks noChangeArrowheads="1"/>
          </p:cNvSpPr>
          <p:nvPr/>
        </p:nvSpPr>
        <p:spPr bwMode="auto">
          <a:xfrm>
            <a:off x="3116789" y="2462205"/>
            <a:ext cx="358775" cy="504825"/>
          </a:xfrm>
          <a:prstGeom prst="rightArrow">
            <a:avLst>
              <a:gd name="adj1" fmla="val 50000"/>
              <a:gd name="adj2" fmla="val 25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miter lim="800000"/>
            <a:headEnd type="none" w="sm" len="sm"/>
            <a:tailEnd type="none" w="sm" len="sm"/>
          </a:ln>
          <a:effectLst/>
        </p:spPr>
        <p:txBody>
          <a:bodyPr wrap="none" anchor="ctr"/>
          <a:lstStyle/>
          <a:p>
            <a:pPr eaLnBrk="1" hangingPunct="1">
              <a:defRPr/>
            </a:pPr>
            <a:endParaRPr lang="zh-CN" altLang="en-US" sz="2400" b="0">
              <a:latin typeface="Arial" charset="0"/>
              <a:ea typeface="宋体" charset="-122"/>
            </a:endParaRPr>
          </a:p>
        </p:txBody>
      </p:sp>
      <p:sp>
        <p:nvSpPr>
          <p:cNvPr id="24" name="AutoShape 18">
            <a:extLst>
              <a:ext uri="{FF2B5EF4-FFF2-40B4-BE49-F238E27FC236}">
                <a16:creationId xmlns:a16="http://schemas.microsoft.com/office/drawing/2014/main" id="{96037993-8A75-45D5-AC44-2F2E7F7DADCC}"/>
              </a:ext>
            </a:extLst>
          </p:cNvPr>
          <p:cNvSpPr>
            <a:spLocks noChangeArrowheads="1"/>
          </p:cNvSpPr>
          <p:nvPr/>
        </p:nvSpPr>
        <p:spPr bwMode="auto">
          <a:xfrm>
            <a:off x="3116789" y="3470268"/>
            <a:ext cx="358775" cy="504825"/>
          </a:xfrm>
          <a:prstGeom prst="rightArrow">
            <a:avLst>
              <a:gd name="adj1" fmla="val 50000"/>
              <a:gd name="adj2" fmla="val 25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miter lim="800000"/>
            <a:headEnd type="none" w="sm" len="sm"/>
            <a:tailEnd type="none" w="sm" len="sm"/>
          </a:ln>
          <a:effectLst/>
        </p:spPr>
        <p:txBody>
          <a:bodyPr wrap="none" anchor="ctr"/>
          <a:lstStyle/>
          <a:p>
            <a:pPr eaLnBrk="1" hangingPunct="1">
              <a:defRPr/>
            </a:pPr>
            <a:endParaRPr lang="zh-CN" altLang="en-US" sz="2400" b="0">
              <a:latin typeface="Arial" charset="0"/>
              <a:ea typeface="宋体" charset="-122"/>
            </a:endParaRPr>
          </a:p>
        </p:txBody>
      </p:sp>
      <p:sp>
        <p:nvSpPr>
          <p:cNvPr id="25" name="AutoShape 19">
            <a:extLst>
              <a:ext uri="{FF2B5EF4-FFF2-40B4-BE49-F238E27FC236}">
                <a16:creationId xmlns:a16="http://schemas.microsoft.com/office/drawing/2014/main" id="{02D24E3B-9D84-4A66-A76D-D51B67E0DAAE}"/>
              </a:ext>
            </a:extLst>
          </p:cNvPr>
          <p:cNvSpPr>
            <a:spLocks noChangeArrowheads="1"/>
          </p:cNvSpPr>
          <p:nvPr/>
        </p:nvSpPr>
        <p:spPr bwMode="auto">
          <a:xfrm>
            <a:off x="3116789" y="4406893"/>
            <a:ext cx="358775" cy="504825"/>
          </a:xfrm>
          <a:prstGeom prst="rightArrow">
            <a:avLst>
              <a:gd name="adj1" fmla="val 50000"/>
              <a:gd name="adj2" fmla="val 25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miter lim="800000"/>
            <a:headEnd type="none" w="sm" len="sm"/>
            <a:tailEnd type="none" w="sm" len="sm"/>
          </a:ln>
          <a:effectLst/>
        </p:spPr>
        <p:txBody>
          <a:bodyPr wrap="none" anchor="ctr"/>
          <a:lstStyle/>
          <a:p>
            <a:pPr eaLnBrk="1" hangingPunct="1">
              <a:defRPr/>
            </a:pPr>
            <a:endParaRPr lang="zh-CN" altLang="en-US" sz="2400" b="0">
              <a:latin typeface="Arial" charset="0"/>
              <a:ea typeface="宋体" charset="-122"/>
            </a:endParaRPr>
          </a:p>
        </p:txBody>
      </p:sp>
      <p:sp>
        <p:nvSpPr>
          <p:cNvPr id="26" name="AutoShape 20">
            <a:extLst>
              <a:ext uri="{FF2B5EF4-FFF2-40B4-BE49-F238E27FC236}">
                <a16:creationId xmlns:a16="http://schemas.microsoft.com/office/drawing/2014/main" id="{15213196-72B3-4E12-B6D9-24380DA4B8AA}"/>
              </a:ext>
            </a:extLst>
          </p:cNvPr>
          <p:cNvSpPr>
            <a:spLocks noChangeArrowheads="1"/>
          </p:cNvSpPr>
          <p:nvPr/>
        </p:nvSpPr>
        <p:spPr bwMode="auto">
          <a:xfrm>
            <a:off x="3116789" y="5270493"/>
            <a:ext cx="358775" cy="504825"/>
          </a:xfrm>
          <a:prstGeom prst="rightArrow">
            <a:avLst>
              <a:gd name="adj1" fmla="val 50000"/>
              <a:gd name="adj2" fmla="val 25000"/>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9525" algn="ctr">
            <a:solidFill>
              <a:schemeClr val="tx1"/>
            </a:solidFill>
            <a:miter lim="800000"/>
            <a:headEnd type="none" w="sm" len="sm"/>
            <a:tailEnd type="none" w="sm" len="sm"/>
          </a:ln>
          <a:effectLst/>
        </p:spPr>
        <p:txBody>
          <a:bodyPr wrap="none" anchor="ctr"/>
          <a:lstStyle/>
          <a:p>
            <a:pPr eaLnBrk="1" hangingPunct="1">
              <a:defRPr/>
            </a:pPr>
            <a:endParaRPr lang="zh-CN" altLang="en-US" sz="2400" b="0">
              <a:latin typeface="Arial" charset="0"/>
              <a:ea typeface="宋体" charset="-122"/>
            </a:endParaRPr>
          </a:p>
        </p:txBody>
      </p:sp>
    </p:spTree>
    <p:extLst>
      <p:ext uri="{BB962C8B-B14F-4D97-AF65-F5344CB8AC3E}">
        <p14:creationId xmlns:p14="http://schemas.microsoft.com/office/powerpoint/2010/main" val="22724096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Oval 4">
            <a:extLst>
              <a:ext uri="{FF2B5EF4-FFF2-40B4-BE49-F238E27FC236}">
                <a16:creationId xmlns:a16="http://schemas.microsoft.com/office/drawing/2014/main" id="{46ACBE35-0132-44C4-82E3-0D1BCC2B43D5}"/>
              </a:ext>
            </a:extLst>
          </p:cNvPr>
          <p:cNvSpPr>
            <a:spLocks noChangeArrowheads="1"/>
          </p:cNvSpPr>
          <p:nvPr/>
        </p:nvSpPr>
        <p:spPr bwMode="gray">
          <a:xfrm>
            <a:off x="2534180" y="523346"/>
            <a:ext cx="228600" cy="228600"/>
          </a:xfrm>
          <a:prstGeom prst="ellipse">
            <a:avLst/>
          </a:prstGeom>
          <a:solidFill>
            <a:srgbClr val="FF00FF"/>
          </a:solidFill>
          <a:ln w="19050">
            <a:solidFill>
              <a:srgbClr val="FFFFFF"/>
            </a:solidFill>
            <a:round/>
            <a:headEnd/>
            <a:tailEnd/>
          </a:ln>
          <a:effectLst>
            <a:outerShdw dist="63500" dir="2212194" algn="ctr" rotWithShape="0">
              <a:schemeClr val="bg2">
                <a:alpha val="50000"/>
              </a:schemeClr>
            </a:outerShdw>
          </a:effectLst>
        </p:spPr>
        <p:txBody>
          <a:bodyPr wrap="none" anchor="ctr"/>
          <a:lstStyle>
            <a:lvl1pPr algn="ctr">
              <a:defRPr sz="2000" b="1">
                <a:solidFill>
                  <a:schemeClr val="tx1"/>
                </a:solidFill>
                <a:latin typeface="华文仿宋" panose="02010600040101010101" pitchFamily="2" charset="-122"/>
                <a:ea typeface="华文仿宋" panose="02010600040101010101" pitchFamily="2" charset="-122"/>
              </a:defRPr>
            </a:lvl1pPr>
            <a:lvl2pPr marL="742950" indent="-285750" algn="ctr">
              <a:defRPr sz="2000" b="1">
                <a:solidFill>
                  <a:schemeClr val="tx1"/>
                </a:solidFill>
                <a:latin typeface="华文仿宋" panose="02010600040101010101" pitchFamily="2" charset="-122"/>
                <a:ea typeface="华文仿宋" panose="02010600040101010101" pitchFamily="2" charset="-122"/>
              </a:defRPr>
            </a:lvl2pPr>
            <a:lvl3pPr marL="1143000" indent="-228600" algn="ctr">
              <a:defRPr sz="2000" b="1">
                <a:solidFill>
                  <a:schemeClr val="tx1"/>
                </a:solidFill>
                <a:latin typeface="华文仿宋" panose="02010600040101010101" pitchFamily="2" charset="-122"/>
                <a:ea typeface="华文仿宋" panose="02010600040101010101" pitchFamily="2" charset="-122"/>
              </a:defRPr>
            </a:lvl3pPr>
            <a:lvl4pPr marL="1600200" indent="-228600" algn="ctr">
              <a:defRPr sz="2000" b="1">
                <a:solidFill>
                  <a:schemeClr val="tx1"/>
                </a:solidFill>
                <a:latin typeface="华文仿宋" panose="02010600040101010101" pitchFamily="2" charset="-122"/>
                <a:ea typeface="华文仿宋" panose="02010600040101010101" pitchFamily="2" charset="-122"/>
              </a:defRPr>
            </a:lvl4pPr>
            <a:lvl5pPr marL="2057400" indent="-228600" algn="ctr">
              <a:defRPr sz="2000" b="1">
                <a:solidFill>
                  <a:schemeClr val="tx1"/>
                </a:solidFill>
                <a:latin typeface="华文仿宋" panose="02010600040101010101" pitchFamily="2" charset="-122"/>
                <a:ea typeface="华文仿宋" panose="02010600040101010101" pitchFamily="2" charset="-122"/>
              </a:defRPr>
            </a:lvl5pPr>
            <a:lvl6pPr marL="2514600" indent="-228600" algn="ctr" eaLnBrk="0" fontAlgn="base" hangingPunct="0">
              <a:spcBef>
                <a:spcPct val="0"/>
              </a:spcBef>
              <a:spcAft>
                <a:spcPct val="0"/>
              </a:spcAft>
              <a:defRPr sz="2000" b="1">
                <a:solidFill>
                  <a:schemeClr val="tx1"/>
                </a:solidFill>
                <a:latin typeface="华文仿宋" panose="02010600040101010101" pitchFamily="2" charset="-122"/>
                <a:ea typeface="华文仿宋" panose="02010600040101010101" pitchFamily="2" charset="-122"/>
              </a:defRPr>
            </a:lvl6pPr>
            <a:lvl7pPr marL="2971800" indent="-228600" algn="ctr" eaLnBrk="0" fontAlgn="base" hangingPunct="0">
              <a:spcBef>
                <a:spcPct val="0"/>
              </a:spcBef>
              <a:spcAft>
                <a:spcPct val="0"/>
              </a:spcAft>
              <a:defRPr sz="2000" b="1">
                <a:solidFill>
                  <a:schemeClr val="tx1"/>
                </a:solidFill>
                <a:latin typeface="华文仿宋" panose="02010600040101010101" pitchFamily="2" charset="-122"/>
                <a:ea typeface="华文仿宋" panose="02010600040101010101" pitchFamily="2" charset="-122"/>
              </a:defRPr>
            </a:lvl7pPr>
            <a:lvl8pPr marL="3429000" indent="-228600" algn="ctr" eaLnBrk="0" fontAlgn="base" hangingPunct="0">
              <a:spcBef>
                <a:spcPct val="0"/>
              </a:spcBef>
              <a:spcAft>
                <a:spcPct val="0"/>
              </a:spcAft>
              <a:defRPr sz="2000" b="1">
                <a:solidFill>
                  <a:schemeClr val="tx1"/>
                </a:solidFill>
                <a:latin typeface="华文仿宋" panose="02010600040101010101" pitchFamily="2" charset="-122"/>
                <a:ea typeface="华文仿宋" panose="02010600040101010101" pitchFamily="2" charset="-122"/>
              </a:defRPr>
            </a:lvl8pPr>
            <a:lvl9pPr marL="3886200" indent="-228600" algn="ctr" eaLnBrk="0" fontAlgn="base" hangingPunct="0">
              <a:spcBef>
                <a:spcPct val="0"/>
              </a:spcBef>
              <a:spcAft>
                <a:spcPct val="0"/>
              </a:spcAft>
              <a:defRPr sz="2000" b="1">
                <a:solidFill>
                  <a:schemeClr val="tx1"/>
                </a:solidFill>
                <a:latin typeface="华文仿宋" panose="02010600040101010101" pitchFamily="2" charset="-122"/>
                <a:ea typeface="华文仿宋" panose="02010600040101010101" pitchFamily="2" charset="-122"/>
              </a:defRPr>
            </a:lvl9pPr>
          </a:lstStyle>
          <a:p>
            <a:pPr algn="l" eaLnBrk="1" hangingPunct="1"/>
            <a:endParaRPr lang="zh-CN" altLang="en-US" sz="2400" b="0">
              <a:latin typeface="Arial" panose="020B0604020202020204" pitchFamily="34" charset="0"/>
              <a:ea typeface="宋体" panose="02010600030101010101" pitchFamily="2" charset="-122"/>
            </a:endParaRPr>
          </a:p>
        </p:txBody>
      </p:sp>
      <p:sp>
        <p:nvSpPr>
          <p:cNvPr id="8" name="Rectangle 52">
            <a:extLst>
              <a:ext uri="{FF2B5EF4-FFF2-40B4-BE49-F238E27FC236}">
                <a16:creationId xmlns:a16="http://schemas.microsoft.com/office/drawing/2014/main" id="{1A1B7393-47D5-4F40-8320-F6AA335C8FE1}"/>
              </a:ext>
            </a:extLst>
          </p:cNvPr>
          <p:cNvSpPr>
            <a:spLocks noChangeArrowheads="1"/>
          </p:cNvSpPr>
          <p:nvPr/>
        </p:nvSpPr>
        <p:spPr bwMode="auto">
          <a:xfrm>
            <a:off x="976453" y="1114688"/>
            <a:ext cx="4940300" cy="576263"/>
          </a:xfrm>
          <a:prstGeom prst="rect">
            <a:avLst/>
          </a:prstGeom>
          <a:gradFill flip="none" rotWithShape="1">
            <a:gsLst>
              <a:gs pos="0">
                <a:schemeClr val="accent2">
                  <a:lumMod val="75000"/>
                  <a:tint val="66000"/>
                  <a:satMod val="160000"/>
                </a:schemeClr>
              </a:gs>
              <a:gs pos="50000">
                <a:schemeClr val="accent2">
                  <a:lumMod val="75000"/>
                  <a:tint val="44500"/>
                  <a:satMod val="160000"/>
                </a:schemeClr>
              </a:gs>
              <a:gs pos="100000">
                <a:schemeClr val="accent2">
                  <a:lumMod val="75000"/>
                  <a:tint val="23500"/>
                  <a:satMod val="160000"/>
                </a:schemeClr>
              </a:gs>
            </a:gsLst>
            <a:lin ang="16200000" scaled="1"/>
            <a:tileRect/>
          </a:gradFill>
          <a:ln w="9525" algn="ctr">
            <a:noFill/>
            <a:miter lim="800000"/>
            <a:headEnd/>
            <a:tailEnd/>
          </a:ln>
          <a:effectLst>
            <a:outerShdw dist="107763" dir="18900000" algn="ctr" rotWithShape="0">
              <a:srgbClr val="FFFF00">
                <a:alpha val="50000"/>
              </a:srgbClr>
            </a:outerShdw>
          </a:effectLst>
        </p:spPr>
        <p:txBody>
          <a:bodyPr wrap="none" anchor="ctr"/>
          <a:lstStyle/>
          <a:p>
            <a:pPr algn="ctr" eaLnBrk="1" hangingPunct="1">
              <a:defRPr/>
            </a:pPr>
            <a:r>
              <a:rPr lang="en-US" altLang="zh-CN" sz="2400" b="0">
                <a:effectLst>
                  <a:outerShdw blurRad="38100" dist="38100" dir="2700000" algn="tl">
                    <a:srgbClr val="FFFFFF"/>
                  </a:outerShdw>
                </a:effectLst>
                <a:latin typeface="Arial" charset="0"/>
                <a:ea typeface="华文新魏" pitchFamily="2" charset="-122"/>
              </a:rPr>
              <a:t>7</a:t>
            </a:r>
            <a:r>
              <a:rPr lang="zh-CN" altLang="en-US" sz="2400" b="0">
                <a:effectLst>
                  <a:outerShdw blurRad="38100" dist="38100" dir="2700000" algn="tl">
                    <a:srgbClr val="FFFFFF"/>
                  </a:outerShdw>
                </a:effectLst>
                <a:latin typeface="Arial" charset="0"/>
                <a:ea typeface="华文新魏" pitchFamily="2" charset="-122"/>
              </a:rPr>
              <a:t>、建章立制，维护一个</a:t>
            </a:r>
            <a:r>
              <a:rPr lang="zh-CN" altLang="en-US" sz="2400" b="0">
                <a:effectLst>
                  <a:outerShdw blurRad="38100" dist="38100" dir="2700000" algn="tl">
                    <a:srgbClr val="FFFFFF"/>
                  </a:outerShdw>
                </a:effectLst>
                <a:latin typeface="Times New Roman" pitchFamily="18" charset="0"/>
                <a:ea typeface="华文新魏" pitchFamily="2" charset="-122"/>
              </a:rPr>
              <a:t>“</a:t>
            </a:r>
            <a:r>
              <a:rPr lang="zh-CN" altLang="en-US" sz="2400" b="0">
                <a:effectLst>
                  <a:outerShdw blurRad="38100" dist="38100" dir="2700000" algn="tl">
                    <a:srgbClr val="FFFFFF"/>
                  </a:outerShdw>
                </a:effectLst>
                <a:latin typeface="Arial" charset="0"/>
                <a:ea typeface="华文新魏" pitchFamily="2" charset="-122"/>
              </a:rPr>
              <a:t>归口部门</a:t>
            </a:r>
            <a:r>
              <a:rPr lang="zh-CN" altLang="en-US" sz="2400" b="0">
                <a:effectLst>
                  <a:outerShdw blurRad="38100" dist="38100" dir="2700000" algn="tl">
                    <a:srgbClr val="FFFFFF"/>
                  </a:outerShdw>
                </a:effectLst>
                <a:latin typeface="Times New Roman" pitchFamily="18" charset="0"/>
                <a:ea typeface="华文新魏" pitchFamily="2" charset="-122"/>
              </a:rPr>
              <a:t>”</a:t>
            </a:r>
            <a:r>
              <a:rPr lang="zh-CN" altLang="en-US" sz="2900" b="0">
                <a:effectLst>
                  <a:outerShdw blurRad="38100" dist="38100" dir="2700000" algn="tl">
                    <a:srgbClr val="FFFFFF"/>
                  </a:outerShdw>
                </a:effectLst>
                <a:latin typeface="Times New Roman" pitchFamily="18" charset="0"/>
                <a:ea typeface="华文新魏" pitchFamily="2" charset="-122"/>
              </a:rPr>
              <a:t>  </a:t>
            </a:r>
            <a:endParaRPr lang="zh-CN" altLang="en-US" sz="2900" b="0">
              <a:effectLst>
                <a:outerShdw blurRad="38100" dist="38100" dir="2700000" algn="tl">
                  <a:srgbClr val="FFFFFF"/>
                </a:outerShdw>
              </a:effectLst>
              <a:latin typeface="Arial" charset="0"/>
              <a:ea typeface="华文新魏" pitchFamily="2" charset="-122"/>
            </a:endParaRPr>
          </a:p>
        </p:txBody>
      </p:sp>
      <p:sp>
        <p:nvSpPr>
          <p:cNvPr id="9" name="Oval 6">
            <a:extLst>
              <a:ext uri="{FF2B5EF4-FFF2-40B4-BE49-F238E27FC236}">
                <a16:creationId xmlns:a16="http://schemas.microsoft.com/office/drawing/2014/main" id="{B5CB5622-33B2-4E20-8D15-D54EE6A73771}"/>
              </a:ext>
            </a:extLst>
          </p:cNvPr>
          <p:cNvSpPr>
            <a:spLocks noChangeArrowheads="1"/>
          </p:cNvSpPr>
          <p:nvPr/>
        </p:nvSpPr>
        <p:spPr bwMode="auto">
          <a:xfrm>
            <a:off x="1992827" y="3708935"/>
            <a:ext cx="2240130" cy="552470"/>
          </a:xfrm>
          <a:prstGeom prst="ellipse">
            <a:avLst/>
          </a:prstGeom>
          <a:gradFill flip="none" rotWithShape="1">
            <a:gsLst>
              <a:gs pos="0">
                <a:srgbClr val="66FF99">
                  <a:tint val="66000"/>
                  <a:satMod val="160000"/>
                </a:srgbClr>
              </a:gs>
              <a:gs pos="50000">
                <a:srgbClr val="66FF99">
                  <a:tint val="44500"/>
                  <a:satMod val="160000"/>
                </a:srgbClr>
              </a:gs>
              <a:gs pos="100000">
                <a:srgbClr val="66FF99">
                  <a:tint val="23500"/>
                  <a:satMod val="160000"/>
                </a:srgbClr>
              </a:gs>
            </a:gsLst>
            <a:path path="circle">
              <a:fillToRect l="50000" t="50000" r="50000" b="50000"/>
            </a:path>
            <a:tileRect/>
          </a:gradFill>
          <a:ln w="12700">
            <a:solidFill>
              <a:schemeClr val="tx1"/>
            </a:solidFill>
            <a:round/>
            <a:headEnd type="none" w="sm" len="sm"/>
            <a:tailEnd type="none" w="sm" len="sm"/>
          </a:ln>
          <a:effectLst/>
        </p:spPr>
        <p:txBody>
          <a:bodyPr wrap="none" lIns="92075" tIns="46038" rIns="92075" bIns="46038" anchor="ctr"/>
          <a:lstStyle/>
          <a:p>
            <a:pPr algn="ctr" eaLnBrk="1" hangingPunct="1">
              <a:defRPr/>
            </a:pPr>
            <a:r>
              <a:rPr lang="zh-CN" altLang="en-US" sz="2400" dirty="0">
                <a:solidFill>
                  <a:srgbClr val="003300"/>
                </a:solidFill>
                <a:latin typeface="宋体" pitchFamily="2" charset="-122"/>
                <a:ea typeface="宋体" charset="-122"/>
              </a:rPr>
              <a:t>       计划管理       </a:t>
            </a:r>
          </a:p>
        </p:txBody>
      </p:sp>
      <p:sp>
        <p:nvSpPr>
          <p:cNvPr id="11" name="Oval 7">
            <a:extLst>
              <a:ext uri="{FF2B5EF4-FFF2-40B4-BE49-F238E27FC236}">
                <a16:creationId xmlns:a16="http://schemas.microsoft.com/office/drawing/2014/main" id="{2876069B-C085-424D-A0E1-EAA8C856F2BA}"/>
              </a:ext>
            </a:extLst>
          </p:cNvPr>
          <p:cNvSpPr>
            <a:spLocks noChangeArrowheads="1"/>
          </p:cNvSpPr>
          <p:nvPr/>
        </p:nvSpPr>
        <p:spPr bwMode="auto">
          <a:xfrm>
            <a:off x="1992827" y="4815422"/>
            <a:ext cx="2176570" cy="552470"/>
          </a:xfrm>
          <a:prstGeom prst="ellipse">
            <a:avLst/>
          </a:prstGeom>
          <a:gradFill flip="none" rotWithShape="1">
            <a:gsLst>
              <a:gs pos="0">
                <a:srgbClr val="66FF99">
                  <a:tint val="66000"/>
                  <a:satMod val="160000"/>
                </a:srgbClr>
              </a:gs>
              <a:gs pos="50000">
                <a:srgbClr val="66FF99">
                  <a:tint val="44500"/>
                  <a:satMod val="160000"/>
                </a:srgbClr>
              </a:gs>
              <a:gs pos="100000">
                <a:srgbClr val="66FF99">
                  <a:tint val="23500"/>
                  <a:satMod val="160000"/>
                </a:srgbClr>
              </a:gs>
            </a:gsLst>
            <a:path path="circle">
              <a:fillToRect l="50000" t="50000" r="50000" b="50000"/>
            </a:path>
            <a:tileRect/>
          </a:gradFill>
          <a:ln w="12700">
            <a:solidFill>
              <a:schemeClr val="tx1"/>
            </a:solidFill>
            <a:round/>
            <a:headEnd type="none" w="sm" len="sm"/>
            <a:tailEnd type="none" w="sm" len="sm"/>
          </a:ln>
          <a:effectLst/>
        </p:spPr>
        <p:txBody>
          <a:bodyPr wrap="none" lIns="92075" tIns="46038" rIns="92075" bIns="46038" anchor="ctr"/>
          <a:lstStyle/>
          <a:p>
            <a:pPr algn="ctr" eaLnBrk="1" hangingPunct="1">
              <a:defRPr/>
            </a:pPr>
            <a:r>
              <a:rPr lang="zh-CN" altLang="en-US" sz="2400" dirty="0">
                <a:solidFill>
                  <a:srgbClr val="003300"/>
                </a:solidFill>
                <a:latin typeface="宋体" pitchFamily="2" charset="-122"/>
                <a:ea typeface="宋体" charset="-122"/>
              </a:rPr>
              <a:t>       动态管理       </a:t>
            </a:r>
          </a:p>
        </p:txBody>
      </p:sp>
      <p:sp>
        <p:nvSpPr>
          <p:cNvPr id="12" name="Oval 8">
            <a:extLst>
              <a:ext uri="{FF2B5EF4-FFF2-40B4-BE49-F238E27FC236}">
                <a16:creationId xmlns:a16="http://schemas.microsoft.com/office/drawing/2014/main" id="{0F1DD80C-CCE4-4098-8F70-97F3D9C4A10B}"/>
              </a:ext>
            </a:extLst>
          </p:cNvPr>
          <p:cNvSpPr>
            <a:spLocks noChangeArrowheads="1"/>
          </p:cNvSpPr>
          <p:nvPr/>
        </p:nvSpPr>
        <p:spPr bwMode="auto">
          <a:xfrm>
            <a:off x="1992826" y="5823485"/>
            <a:ext cx="2241542" cy="552470"/>
          </a:xfrm>
          <a:prstGeom prst="ellipse">
            <a:avLst/>
          </a:prstGeom>
          <a:gradFill flip="none" rotWithShape="1">
            <a:gsLst>
              <a:gs pos="0">
                <a:srgbClr val="66FF99">
                  <a:tint val="66000"/>
                  <a:satMod val="160000"/>
                </a:srgbClr>
              </a:gs>
              <a:gs pos="50000">
                <a:srgbClr val="66FF99">
                  <a:tint val="44500"/>
                  <a:satMod val="160000"/>
                </a:srgbClr>
              </a:gs>
              <a:gs pos="100000">
                <a:srgbClr val="66FF99">
                  <a:tint val="23500"/>
                  <a:satMod val="160000"/>
                </a:srgbClr>
              </a:gs>
            </a:gsLst>
            <a:path path="circle">
              <a:fillToRect l="50000" t="50000" r="50000" b="50000"/>
            </a:path>
            <a:tileRect/>
          </a:gradFill>
          <a:ln w="12700">
            <a:solidFill>
              <a:schemeClr val="tx1"/>
            </a:solidFill>
            <a:round/>
            <a:headEnd type="none" w="sm" len="sm"/>
            <a:tailEnd type="none" w="sm" len="sm"/>
          </a:ln>
          <a:effectLst/>
        </p:spPr>
        <p:txBody>
          <a:bodyPr wrap="none" lIns="92075" tIns="46038" rIns="92075" bIns="46038" anchor="ctr"/>
          <a:lstStyle/>
          <a:p>
            <a:pPr algn="ctr" eaLnBrk="1" hangingPunct="1">
              <a:defRPr/>
            </a:pPr>
            <a:r>
              <a:rPr lang="zh-CN" altLang="en-US" sz="2400" dirty="0">
                <a:solidFill>
                  <a:srgbClr val="003300"/>
                </a:solidFill>
                <a:latin typeface="宋体" pitchFamily="2" charset="-122"/>
                <a:ea typeface="宋体" charset="-122"/>
              </a:rPr>
              <a:t>       变更管理       </a:t>
            </a:r>
          </a:p>
        </p:txBody>
      </p:sp>
      <p:sp>
        <p:nvSpPr>
          <p:cNvPr id="13" name="Oval 9">
            <a:extLst>
              <a:ext uri="{FF2B5EF4-FFF2-40B4-BE49-F238E27FC236}">
                <a16:creationId xmlns:a16="http://schemas.microsoft.com/office/drawing/2014/main" id="{D1AC36D0-D68E-4210-A5C9-013C7DA7169D}"/>
              </a:ext>
            </a:extLst>
          </p:cNvPr>
          <p:cNvSpPr>
            <a:spLocks noChangeArrowheads="1"/>
          </p:cNvSpPr>
          <p:nvPr/>
        </p:nvSpPr>
        <p:spPr bwMode="auto">
          <a:xfrm>
            <a:off x="4615376" y="3598278"/>
            <a:ext cx="2113010" cy="763663"/>
          </a:xfrm>
          <a:prstGeom prst="ellipse">
            <a:avLst/>
          </a:prstGeom>
          <a:gradFill flip="none" rotWithShape="1">
            <a:gsLst>
              <a:gs pos="0">
                <a:srgbClr val="66FF99">
                  <a:tint val="66000"/>
                  <a:satMod val="160000"/>
                </a:srgbClr>
              </a:gs>
              <a:gs pos="50000">
                <a:srgbClr val="66FF99">
                  <a:tint val="44500"/>
                  <a:satMod val="160000"/>
                </a:srgbClr>
              </a:gs>
              <a:gs pos="100000">
                <a:srgbClr val="66FF99">
                  <a:tint val="23500"/>
                  <a:satMod val="160000"/>
                </a:srgbClr>
              </a:gs>
            </a:gsLst>
            <a:path path="circle">
              <a:fillToRect l="50000" t="50000" r="50000" b="50000"/>
            </a:path>
            <a:tileRect/>
          </a:gradFill>
          <a:ln w="12700">
            <a:solidFill>
              <a:schemeClr val="tx1"/>
            </a:solidFill>
            <a:round/>
            <a:headEnd type="none" w="sm" len="sm"/>
            <a:tailEnd type="none" w="sm" len="sm"/>
          </a:ln>
          <a:effectLst/>
        </p:spPr>
        <p:txBody>
          <a:bodyPr wrap="none" lIns="92075" tIns="46038" rIns="92075" bIns="46038" anchor="ctr"/>
          <a:lstStyle/>
          <a:p>
            <a:pPr algn="ctr" eaLnBrk="1" hangingPunct="1">
              <a:defRPr/>
            </a:pPr>
            <a:r>
              <a:rPr lang="zh-CN" altLang="en-US" sz="2400" dirty="0">
                <a:solidFill>
                  <a:srgbClr val="003300"/>
                </a:solidFill>
                <a:latin typeface="宋体" pitchFamily="2" charset="-122"/>
                <a:ea typeface="宋体" charset="-122"/>
              </a:rPr>
              <a:t>       预警机制       </a:t>
            </a:r>
          </a:p>
        </p:txBody>
      </p:sp>
      <p:sp>
        <p:nvSpPr>
          <p:cNvPr id="14" name="Oval 10">
            <a:extLst>
              <a:ext uri="{FF2B5EF4-FFF2-40B4-BE49-F238E27FC236}">
                <a16:creationId xmlns:a16="http://schemas.microsoft.com/office/drawing/2014/main" id="{DC293F1C-EA83-43C0-8555-9F07EC6CC847}"/>
              </a:ext>
            </a:extLst>
          </p:cNvPr>
          <p:cNvSpPr>
            <a:spLocks noChangeArrowheads="1"/>
          </p:cNvSpPr>
          <p:nvPr/>
        </p:nvSpPr>
        <p:spPr bwMode="auto">
          <a:xfrm>
            <a:off x="4686813" y="4748747"/>
            <a:ext cx="2113010" cy="552470"/>
          </a:xfrm>
          <a:prstGeom prst="ellipse">
            <a:avLst/>
          </a:prstGeom>
          <a:gradFill flip="none" rotWithShape="1">
            <a:gsLst>
              <a:gs pos="0">
                <a:srgbClr val="66FF99">
                  <a:tint val="66000"/>
                  <a:satMod val="160000"/>
                </a:srgbClr>
              </a:gs>
              <a:gs pos="50000">
                <a:srgbClr val="66FF99">
                  <a:tint val="44500"/>
                  <a:satMod val="160000"/>
                </a:srgbClr>
              </a:gs>
              <a:gs pos="100000">
                <a:srgbClr val="66FF99">
                  <a:tint val="23500"/>
                  <a:satMod val="160000"/>
                </a:srgbClr>
              </a:gs>
            </a:gsLst>
            <a:path path="circle">
              <a:fillToRect l="50000" t="50000" r="50000" b="50000"/>
            </a:path>
            <a:tileRect/>
          </a:gradFill>
          <a:ln w="12700">
            <a:solidFill>
              <a:schemeClr val="tx1"/>
            </a:solidFill>
            <a:round/>
            <a:headEnd type="none" w="sm" len="sm"/>
            <a:tailEnd type="none" w="sm" len="sm"/>
          </a:ln>
          <a:effectLst/>
        </p:spPr>
        <p:txBody>
          <a:bodyPr wrap="none" lIns="92075" tIns="46038" rIns="92075" bIns="46038" anchor="ctr"/>
          <a:lstStyle/>
          <a:p>
            <a:pPr algn="ctr" eaLnBrk="1" hangingPunct="1">
              <a:defRPr/>
            </a:pPr>
            <a:r>
              <a:rPr lang="zh-CN" altLang="en-US" sz="2400" dirty="0">
                <a:solidFill>
                  <a:srgbClr val="003300"/>
                </a:solidFill>
                <a:latin typeface="宋体" pitchFamily="2" charset="-122"/>
                <a:ea typeface="宋体" charset="-122"/>
              </a:rPr>
              <a:t>       纠偏机制       </a:t>
            </a:r>
          </a:p>
        </p:txBody>
      </p:sp>
      <p:sp>
        <p:nvSpPr>
          <p:cNvPr id="15" name="AutoShape 14">
            <a:extLst>
              <a:ext uri="{FF2B5EF4-FFF2-40B4-BE49-F238E27FC236}">
                <a16:creationId xmlns:a16="http://schemas.microsoft.com/office/drawing/2014/main" id="{562FB09A-5DCB-4FC1-8C7A-1B7C8F24F9B2}"/>
              </a:ext>
            </a:extLst>
          </p:cNvPr>
          <p:cNvSpPr>
            <a:spLocks noChangeArrowheads="1"/>
          </p:cNvSpPr>
          <p:nvPr/>
        </p:nvSpPr>
        <p:spPr bwMode="auto">
          <a:xfrm>
            <a:off x="2784988" y="2942172"/>
            <a:ext cx="719138" cy="647700"/>
          </a:xfrm>
          <a:prstGeom prst="downArrow">
            <a:avLst>
              <a:gd name="adj1" fmla="val 50000"/>
              <a:gd name="adj2" fmla="val 25000"/>
            </a:avLst>
          </a:prstGeom>
          <a:gradFill flip="none" rotWithShape="1">
            <a:gsLst>
              <a:gs pos="0">
                <a:srgbClr val="66FF99">
                  <a:tint val="66000"/>
                  <a:satMod val="160000"/>
                </a:srgbClr>
              </a:gs>
              <a:gs pos="50000">
                <a:srgbClr val="66FF99">
                  <a:tint val="44500"/>
                  <a:satMod val="160000"/>
                </a:srgbClr>
              </a:gs>
              <a:gs pos="100000">
                <a:srgbClr val="66FF99">
                  <a:tint val="23500"/>
                  <a:satMod val="160000"/>
                </a:srgbClr>
              </a:gs>
            </a:gsLst>
            <a:path path="circle">
              <a:fillToRect l="50000" t="50000" r="50000" b="50000"/>
            </a:path>
            <a:tileRect/>
          </a:gradFill>
          <a:ln w="12700">
            <a:solidFill>
              <a:schemeClr val="tx1"/>
            </a:solidFill>
            <a:miter lim="800000"/>
            <a:headEnd type="none" w="sm" len="sm"/>
            <a:tailEnd type="none" w="sm" len="sm"/>
          </a:ln>
          <a:effectLst/>
        </p:spPr>
        <p:txBody>
          <a:bodyPr wrap="none" lIns="92075" tIns="46038" rIns="92075" bIns="46038" anchor="ctr"/>
          <a:lstStyle/>
          <a:p>
            <a:pPr eaLnBrk="1" hangingPunct="1">
              <a:defRPr/>
            </a:pPr>
            <a:endParaRPr lang="zh-CN" altLang="en-US" sz="2400" b="0">
              <a:latin typeface="Arial" charset="0"/>
              <a:ea typeface="宋体" charset="-122"/>
            </a:endParaRPr>
          </a:p>
        </p:txBody>
      </p:sp>
      <p:sp>
        <p:nvSpPr>
          <p:cNvPr id="16" name="AutoShape 15">
            <a:extLst>
              <a:ext uri="{FF2B5EF4-FFF2-40B4-BE49-F238E27FC236}">
                <a16:creationId xmlns:a16="http://schemas.microsoft.com/office/drawing/2014/main" id="{9DD1F9E1-0A4F-435F-9CC0-A1087BE55DFE}"/>
              </a:ext>
            </a:extLst>
          </p:cNvPr>
          <p:cNvSpPr>
            <a:spLocks noChangeArrowheads="1"/>
          </p:cNvSpPr>
          <p:nvPr/>
        </p:nvSpPr>
        <p:spPr bwMode="auto">
          <a:xfrm>
            <a:off x="5448813" y="2916772"/>
            <a:ext cx="719138" cy="647700"/>
          </a:xfrm>
          <a:prstGeom prst="downArrow">
            <a:avLst>
              <a:gd name="adj1" fmla="val 50000"/>
              <a:gd name="adj2" fmla="val 25000"/>
            </a:avLst>
          </a:prstGeom>
          <a:gradFill flip="none" rotWithShape="1">
            <a:gsLst>
              <a:gs pos="0">
                <a:srgbClr val="66FF99">
                  <a:tint val="66000"/>
                  <a:satMod val="160000"/>
                </a:srgbClr>
              </a:gs>
              <a:gs pos="50000">
                <a:srgbClr val="66FF99">
                  <a:tint val="44500"/>
                  <a:satMod val="160000"/>
                </a:srgbClr>
              </a:gs>
              <a:gs pos="100000">
                <a:srgbClr val="66FF99">
                  <a:tint val="23500"/>
                  <a:satMod val="160000"/>
                </a:srgbClr>
              </a:gs>
            </a:gsLst>
            <a:path path="circle">
              <a:fillToRect l="50000" t="50000" r="50000" b="50000"/>
            </a:path>
            <a:tileRect/>
          </a:gradFill>
          <a:ln w="12700">
            <a:solidFill>
              <a:schemeClr val="tx1"/>
            </a:solidFill>
            <a:miter lim="800000"/>
            <a:headEnd type="none" w="sm" len="sm"/>
            <a:tailEnd type="none" w="sm" len="sm"/>
          </a:ln>
          <a:effectLst/>
        </p:spPr>
        <p:txBody>
          <a:bodyPr wrap="none" lIns="92075" tIns="46038" rIns="92075" bIns="46038" anchor="ctr"/>
          <a:lstStyle/>
          <a:p>
            <a:pPr eaLnBrk="1" hangingPunct="1">
              <a:defRPr/>
            </a:pPr>
            <a:endParaRPr lang="zh-CN" altLang="en-US" sz="2400" b="0">
              <a:latin typeface="Arial" charset="0"/>
              <a:ea typeface="宋体" charset="-122"/>
            </a:endParaRPr>
          </a:p>
        </p:txBody>
      </p:sp>
      <p:sp>
        <p:nvSpPr>
          <p:cNvPr id="17" name="Rectangle 18">
            <a:extLst>
              <a:ext uri="{FF2B5EF4-FFF2-40B4-BE49-F238E27FC236}">
                <a16:creationId xmlns:a16="http://schemas.microsoft.com/office/drawing/2014/main" id="{430A71F7-858F-44AD-B48A-C4E40D513692}"/>
              </a:ext>
            </a:extLst>
          </p:cNvPr>
          <p:cNvSpPr>
            <a:spLocks noChangeArrowheads="1"/>
          </p:cNvSpPr>
          <p:nvPr/>
        </p:nvSpPr>
        <p:spPr bwMode="auto">
          <a:xfrm>
            <a:off x="2137288" y="2367497"/>
            <a:ext cx="2160588" cy="503238"/>
          </a:xfrm>
          <a:prstGeom prst="rect">
            <a:avLst/>
          </a:prstGeom>
          <a:gradFill flip="none" rotWithShape="1">
            <a:gsLst>
              <a:gs pos="0">
                <a:srgbClr val="66FF99">
                  <a:tint val="66000"/>
                  <a:satMod val="160000"/>
                </a:srgbClr>
              </a:gs>
              <a:gs pos="50000">
                <a:srgbClr val="66FF99">
                  <a:tint val="44500"/>
                  <a:satMod val="160000"/>
                </a:srgbClr>
              </a:gs>
              <a:gs pos="100000">
                <a:srgbClr val="66FF99">
                  <a:tint val="23500"/>
                  <a:satMod val="160000"/>
                </a:srgbClr>
              </a:gs>
            </a:gsLst>
            <a:path path="circle">
              <a:fillToRect l="50000" t="50000" r="50000" b="50000"/>
            </a:path>
            <a:tileRect/>
          </a:gradFill>
          <a:ln w="9525" algn="ctr">
            <a:solidFill>
              <a:schemeClr val="tx1"/>
            </a:solidFill>
            <a:miter lim="800000"/>
            <a:headEnd type="none" w="sm" len="sm"/>
            <a:tailEnd type="none" w="sm" len="sm"/>
          </a:ln>
          <a:effectLst/>
        </p:spPr>
        <p:txBody>
          <a:bodyPr wrap="none" anchor="ctr"/>
          <a:lstStyle/>
          <a:p>
            <a:pPr algn="ctr" eaLnBrk="1" hangingPunct="1">
              <a:defRPr/>
            </a:pPr>
            <a:r>
              <a:rPr lang="zh-CN" altLang="en-US" sz="3200" b="0" dirty="0">
                <a:latin typeface="Arial" charset="0"/>
                <a:ea typeface="黑体" pitchFamily="2" charset="-122"/>
              </a:rPr>
              <a:t>       三大管理       </a:t>
            </a:r>
          </a:p>
        </p:txBody>
      </p:sp>
      <p:sp>
        <p:nvSpPr>
          <p:cNvPr id="18" name="Rectangle 19">
            <a:extLst>
              <a:ext uri="{FF2B5EF4-FFF2-40B4-BE49-F238E27FC236}">
                <a16:creationId xmlns:a16="http://schemas.microsoft.com/office/drawing/2014/main" id="{D3ABED85-CFAD-46D6-95D2-56A20455C352}"/>
              </a:ext>
            </a:extLst>
          </p:cNvPr>
          <p:cNvSpPr>
            <a:spLocks noChangeArrowheads="1"/>
          </p:cNvSpPr>
          <p:nvPr/>
        </p:nvSpPr>
        <p:spPr bwMode="auto">
          <a:xfrm>
            <a:off x="4801113" y="2367497"/>
            <a:ext cx="2160588" cy="503238"/>
          </a:xfrm>
          <a:prstGeom prst="rect">
            <a:avLst/>
          </a:prstGeom>
          <a:gradFill flip="none" rotWithShape="1">
            <a:gsLst>
              <a:gs pos="0">
                <a:srgbClr val="66FF99">
                  <a:tint val="66000"/>
                  <a:satMod val="160000"/>
                </a:srgbClr>
              </a:gs>
              <a:gs pos="50000">
                <a:srgbClr val="66FF99">
                  <a:tint val="44500"/>
                  <a:satMod val="160000"/>
                </a:srgbClr>
              </a:gs>
              <a:gs pos="100000">
                <a:srgbClr val="66FF99">
                  <a:tint val="23500"/>
                  <a:satMod val="160000"/>
                </a:srgbClr>
              </a:gs>
            </a:gsLst>
            <a:path path="circle">
              <a:fillToRect l="50000" t="50000" r="50000" b="50000"/>
            </a:path>
            <a:tileRect/>
          </a:gradFill>
          <a:ln w="9525" algn="ctr">
            <a:solidFill>
              <a:schemeClr val="tx1"/>
            </a:solidFill>
            <a:miter lim="800000"/>
            <a:headEnd type="none" w="sm" len="sm"/>
            <a:tailEnd type="none" w="sm" len="sm"/>
          </a:ln>
          <a:effectLst/>
        </p:spPr>
        <p:txBody>
          <a:bodyPr wrap="none" anchor="ctr"/>
          <a:lstStyle/>
          <a:p>
            <a:pPr algn="ctr" eaLnBrk="1" hangingPunct="1">
              <a:defRPr/>
            </a:pPr>
            <a:r>
              <a:rPr lang="zh-CN" altLang="en-US" sz="3200" b="0" dirty="0">
                <a:latin typeface="Arial" charset="0"/>
                <a:ea typeface="黑体" pitchFamily="2" charset="-122"/>
              </a:rPr>
              <a:t>       两大机制       </a:t>
            </a:r>
          </a:p>
        </p:txBody>
      </p:sp>
      <p:sp>
        <p:nvSpPr>
          <p:cNvPr id="19" name="Rectangle 20">
            <a:extLst>
              <a:ext uri="{FF2B5EF4-FFF2-40B4-BE49-F238E27FC236}">
                <a16:creationId xmlns:a16="http://schemas.microsoft.com/office/drawing/2014/main" id="{F8014E44-AE76-4592-AE2D-A5A2971D8270}"/>
              </a:ext>
            </a:extLst>
          </p:cNvPr>
          <p:cNvSpPr>
            <a:spLocks noChangeArrowheads="1"/>
          </p:cNvSpPr>
          <p:nvPr/>
        </p:nvSpPr>
        <p:spPr bwMode="auto">
          <a:xfrm>
            <a:off x="7205936" y="2378349"/>
            <a:ext cx="2423000" cy="545300"/>
          </a:xfrm>
          <a:prstGeom prst="rect">
            <a:avLst/>
          </a:prstGeom>
          <a:gradFill flip="none" rotWithShape="1">
            <a:gsLst>
              <a:gs pos="0">
                <a:srgbClr val="66FF99">
                  <a:tint val="66000"/>
                  <a:satMod val="160000"/>
                </a:srgbClr>
              </a:gs>
              <a:gs pos="50000">
                <a:srgbClr val="66FF99">
                  <a:tint val="44500"/>
                  <a:satMod val="160000"/>
                </a:srgbClr>
              </a:gs>
              <a:gs pos="100000">
                <a:srgbClr val="66FF99">
                  <a:tint val="23500"/>
                  <a:satMod val="160000"/>
                </a:srgbClr>
              </a:gs>
            </a:gsLst>
            <a:path path="circle">
              <a:fillToRect l="50000" t="50000" r="50000" b="50000"/>
            </a:path>
            <a:tileRect/>
          </a:gradFill>
          <a:ln w="9525" algn="ctr">
            <a:solidFill>
              <a:schemeClr val="tx1"/>
            </a:solidFill>
            <a:miter lim="800000"/>
            <a:headEnd type="none" w="sm" len="sm"/>
            <a:tailEnd type="none" w="sm" len="sm"/>
          </a:ln>
          <a:effectLst/>
        </p:spPr>
        <p:txBody>
          <a:bodyPr wrap="none" anchor="ctr"/>
          <a:lstStyle/>
          <a:p>
            <a:pPr algn="ctr" eaLnBrk="1" hangingPunct="1">
              <a:defRPr/>
            </a:pPr>
            <a:r>
              <a:rPr lang="zh-CN" altLang="en-US" sz="3200" b="0">
                <a:latin typeface="Arial" charset="0"/>
                <a:ea typeface="黑体" pitchFamily="49" charset="-122"/>
              </a:rPr>
              <a:t>       </a:t>
            </a:r>
            <a:r>
              <a:rPr lang="zh-CN" altLang="en-US" sz="2800" b="0">
                <a:latin typeface="Arial" charset="0"/>
                <a:ea typeface="黑体" pitchFamily="49" charset="-122"/>
              </a:rPr>
              <a:t>一个归口部门</a:t>
            </a:r>
            <a:r>
              <a:rPr lang="zh-CN" altLang="en-US" sz="3200" b="0">
                <a:latin typeface="Arial" charset="0"/>
                <a:ea typeface="黑体" pitchFamily="49" charset="-122"/>
              </a:rPr>
              <a:t>    </a:t>
            </a:r>
            <a:r>
              <a:rPr lang="en-US" altLang="zh-CN" sz="3200" b="0">
                <a:latin typeface="Arial" charset="0"/>
                <a:ea typeface="黑体" pitchFamily="49" charset="-122"/>
              </a:rPr>
              <a:t>  </a:t>
            </a:r>
          </a:p>
        </p:txBody>
      </p:sp>
      <p:sp>
        <p:nvSpPr>
          <p:cNvPr id="20" name="Oval 21">
            <a:extLst>
              <a:ext uri="{FF2B5EF4-FFF2-40B4-BE49-F238E27FC236}">
                <a16:creationId xmlns:a16="http://schemas.microsoft.com/office/drawing/2014/main" id="{F2E4231E-F0B0-4F37-873D-17FF9D43428A}"/>
              </a:ext>
            </a:extLst>
          </p:cNvPr>
          <p:cNvSpPr>
            <a:spLocks noChangeArrowheads="1"/>
          </p:cNvSpPr>
          <p:nvPr/>
        </p:nvSpPr>
        <p:spPr bwMode="auto">
          <a:xfrm>
            <a:off x="7204588" y="3740685"/>
            <a:ext cx="2113010" cy="552470"/>
          </a:xfrm>
          <a:prstGeom prst="ellipse">
            <a:avLst/>
          </a:prstGeom>
          <a:gradFill flip="none" rotWithShape="1">
            <a:gsLst>
              <a:gs pos="0">
                <a:srgbClr val="66FF99">
                  <a:tint val="66000"/>
                  <a:satMod val="160000"/>
                </a:srgbClr>
              </a:gs>
              <a:gs pos="50000">
                <a:srgbClr val="66FF99">
                  <a:tint val="44500"/>
                  <a:satMod val="160000"/>
                </a:srgbClr>
              </a:gs>
              <a:gs pos="100000">
                <a:srgbClr val="66FF99">
                  <a:tint val="23500"/>
                  <a:satMod val="160000"/>
                </a:srgbClr>
              </a:gs>
            </a:gsLst>
            <a:path path="circle">
              <a:fillToRect l="50000" t="50000" r="50000" b="50000"/>
            </a:path>
            <a:tileRect/>
          </a:gradFill>
          <a:ln w="12700">
            <a:solidFill>
              <a:schemeClr val="tx1"/>
            </a:solidFill>
            <a:round/>
            <a:headEnd type="none" w="sm" len="sm"/>
            <a:tailEnd type="none" w="sm" len="sm"/>
          </a:ln>
          <a:effectLst/>
        </p:spPr>
        <p:txBody>
          <a:bodyPr wrap="none" lIns="92075" tIns="46038" rIns="92075" bIns="46038" anchor="ctr"/>
          <a:lstStyle/>
          <a:p>
            <a:pPr algn="ctr" eaLnBrk="1" hangingPunct="1">
              <a:defRPr/>
            </a:pPr>
            <a:r>
              <a:rPr lang="zh-CN" altLang="en-US" sz="2400">
                <a:solidFill>
                  <a:srgbClr val="003300"/>
                </a:solidFill>
                <a:latin typeface="宋体" pitchFamily="2" charset="-122"/>
                <a:ea typeface="宋体" pitchFamily="2" charset="-122"/>
              </a:rPr>
              <a:t>         成本数据        </a:t>
            </a:r>
          </a:p>
        </p:txBody>
      </p:sp>
      <p:sp>
        <p:nvSpPr>
          <p:cNvPr id="21" name="AutoShape 22">
            <a:extLst>
              <a:ext uri="{FF2B5EF4-FFF2-40B4-BE49-F238E27FC236}">
                <a16:creationId xmlns:a16="http://schemas.microsoft.com/office/drawing/2014/main" id="{BB01E9D1-2F0B-4398-9C23-CA8E76354014}"/>
              </a:ext>
            </a:extLst>
          </p:cNvPr>
          <p:cNvSpPr>
            <a:spLocks noChangeArrowheads="1"/>
          </p:cNvSpPr>
          <p:nvPr/>
        </p:nvSpPr>
        <p:spPr bwMode="auto">
          <a:xfrm>
            <a:off x="7947538" y="3162845"/>
            <a:ext cx="719138" cy="555828"/>
          </a:xfrm>
          <a:prstGeom prst="downArrow">
            <a:avLst>
              <a:gd name="adj1" fmla="val 50000"/>
              <a:gd name="adj2" fmla="val 25000"/>
            </a:avLst>
          </a:prstGeom>
          <a:gradFill flip="none" rotWithShape="1">
            <a:gsLst>
              <a:gs pos="0">
                <a:srgbClr val="66FF99">
                  <a:tint val="66000"/>
                  <a:satMod val="160000"/>
                </a:srgbClr>
              </a:gs>
              <a:gs pos="50000">
                <a:srgbClr val="66FF99">
                  <a:tint val="44500"/>
                  <a:satMod val="160000"/>
                </a:srgbClr>
              </a:gs>
              <a:gs pos="100000">
                <a:srgbClr val="66FF99">
                  <a:tint val="23500"/>
                  <a:satMod val="160000"/>
                </a:srgbClr>
              </a:gs>
            </a:gsLst>
            <a:path path="circle">
              <a:fillToRect l="50000" t="50000" r="50000" b="50000"/>
            </a:path>
            <a:tileRect/>
          </a:gradFill>
          <a:ln w="12700">
            <a:solidFill>
              <a:schemeClr val="tx1"/>
            </a:solidFill>
            <a:miter lim="800000"/>
            <a:headEnd type="none" w="sm" len="sm"/>
            <a:tailEnd type="none" w="sm" len="sm"/>
          </a:ln>
          <a:effectLst/>
        </p:spPr>
        <p:txBody>
          <a:bodyPr wrap="none" lIns="92075" tIns="46038" rIns="92075" bIns="46038" anchor="ctr"/>
          <a:lstStyle/>
          <a:p>
            <a:pPr eaLnBrk="1" hangingPunct="1">
              <a:defRPr/>
            </a:pPr>
            <a:endParaRPr lang="zh-CN" altLang="en-US" sz="2400" b="0">
              <a:latin typeface="Arial" charset="0"/>
              <a:ea typeface="宋体" charset="-122"/>
            </a:endParaRPr>
          </a:p>
        </p:txBody>
      </p:sp>
      <p:sp>
        <p:nvSpPr>
          <p:cNvPr id="22" name="Rectangle 42">
            <a:extLst>
              <a:ext uri="{FF2B5EF4-FFF2-40B4-BE49-F238E27FC236}">
                <a16:creationId xmlns:a16="http://schemas.microsoft.com/office/drawing/2014/main" id="{848EF31D-C9AB-4691-B396-A25160E9F095}"/>
              </a:ext>
            </a:extLst>
          </p:cNvPr>
          <p:cNvSpPr>
            <a:spLocks noChangeArrowheads="1"/>
          </p:cNvSpPr>
          <p:nvPr/>
        </p:nvSpPr>
        <p:spPr bwMode="auto">
          <a:xfrm>
            <a:off x="5701242" y="3315231"/>
            <a:ext cx="247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r>
              <a:rPr lang="zh-CN" altLang="en-US" sz="2000">
                <a:latin typeface="华文仿宋" panose="02010600040101010101" pitchFamily="2" charset="-122"/>
                <a:ea typeface="华文仿宋" panose="02010600040101010101" pitchFamily="2" charset="-122"/>
              </a:rPr>
              <a:t> </a:t>
            </a:r>
          </a:p>
        </p:txBody>
      </p:sp>
    </p:spTree>
    <p:extLst>
      <p:ext uri="{BB962C8B-B14F-4D97-AF65-F5344CB8AC3E}">
        <p14:creationId xmlns:p14="http://schemas.microsoft.com/office/powerpoint/2010/main" val="26214033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6C826FDA-4D22-4B24-93A6-18068A766A83}"/>
              </a:ext>
            </a:extLst>
          </p:cNvPr>
          <p:cNvGrpSpPr/>
          <p:nvPr/>
        </p:nvGrpSpPr>
        <p:grpSpPr>
          <a:xfrm>
            <a:off x="608462" y="374746"/>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63D3B7B0-05D0-416C-8AA5-ACB3A32F57F3}"/>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3</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5CEC5A94-5B93-48ED-91B1-71E5D0181DAF}"/>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商务策划工作方法</a:t>
              </a:r>
            </a:p>
          </p:txBody>
        </p:sp>
      </p:grpSp>
      <p:sp>
        <p:nvSpPr>
          <p:cNvPr id="7" name="Rectangle 2">
            <a:extLst>
              <a:ext uri="{FF2B5EF4-FFF2-40B4-BE49-F238E27FC236}">
                <a16:creationId xmlns:a16="http://schemas.microsoft.com/office/drawing/2014/main" id="{47D0DDCC-C995-44E1-BB8F-0775C48C0BD4}"/>
              </a:ext>
            </a:extLst>
          </p:cNvPr>
          <p:cNvSpPr txBox="1">
            <a:spLocks noChangeArrowheads="1"/>
          </p:cNvSpPr>
          <p:nvPr/>
        </p:nvSpPr>
        <p:spPr>
          <a:xfrm>
            <a:off x="395288" y="5445125"/>
            <a:ext cx="8183562" cy="792163"/>
          </a:xfrm>
          <a:prstGeom prst="rect">
            <a:avLst/>
          </a:prstGeom>
        </p:spPr>
        <p:txBody>
          <a:bodyPr/>
          <a:lstStyle>
            <a:lvl1pPr algn="l" defTabSz="935990" rtl="0" eaLnBrk="1" latinLnBrk="0" hangingPunct="1">
              <a:lnSpc>
                <a:spcPct val="90000"/>
              </a:lnSpc>
              <a:spcBef>
                <a:spcPct val="0"/>
              </a:spcBef>
              <a:buNone/>
              <a:defRPr sz="4500" kern="1200">
                <a:solidFill>
                  <a:schemeClr val="tx1"/>
                </a:solidFill>
                <a:latin typeface="+mj-lt"/>
                <a:ea typeface="+mj-ea"/>
                <a:cs typeface="+mj-cs"/>
              </a:defRPr>
            </a:lvl1pPr>
          </a:lstStyle>
          <a:p>
            <a:pPr algn="ctr"/>
            <a:r>
              <a:rPr lang="zh-CN" altLang="en-US" b="1" dirty="0"/>
              <a:t>谢谢大家！</a:t>
            </a:r>
          </a:p>
        </p:txBody>
      </p:sp>
      <p:sp>
        <p:nvSpPr>
          <p:cNvPr id="8" name="Rectangle 3">
            <a:extLst>
              <a:ext uri="{FF2B5EF4-FFF2-40B4-BE49-F238E27FC236}">
                <a16:creationId xmlns:a16="http://schemas.microsoft.com/office/drawing/2014/main" id="{5CBDC522-8EA5-46D8-8D22-FC8FC45AF57E}"/>
              </a:ext>
            </a:extLst>
          </p:cNvPr>
          <p:cNvSpPr txBox="1">
            <a:spLocks noChangeArrowheads="1"/>
          </p:cNvSpPr>
          <p:nvPr/>
        </p:nvSpPr>
        <p:spPr>
          <a:xfrm>
            <a:off x="1344445" y="1171047"/>
            <a:ext cx="8435975" cy="3688820"/>
          </a:xfrm>
          <a:prstGeom prst="rect">
            <a:avLst/>
          </a:prstGeom>
        </p:spPr>
        <p:txBody>
          <a:bodyPr/>
          <a:lstStyle>
            <a:lvl1pPr marL="234315" indent="-234315" algn="l" defTabSz="935990" rtl="0" eaLnBrk="1" latinLnBrk="0" hangingPunct="1">
              <a:lnSpc>
                <a:spcPct val="90000"/>
              </a:lnSpc>
              <a:spcBef>
                <a:spcPct val="205000"/>
              </a:spcBef>
              <a:buFont typeface="Arial" panose="020B0604020202020204" pitchFamily="34" charset="0"/>
              <a:buChar char="•"/>
              <a:defRPr sz="2865" kern="1200">
                <a:solidFill>
                  <a:schemeClr val="tx1"/>
                </a:solidFill>
                <a:latin typeface="+mn-lt"/>
                <a:ea typeface="+mn-ea"/>
                <a:cs typeface="+mn-cs"/>
              </a:defRPr>
            </a:lvl1pPr>
            <a:lvl2pPr marL="701675" indent="-234315" algn="l" defTabSz="935990" rtl="0" eaLnBrk="1" latinLnBrk="0" hangingPunct="1">
              <a:lnSpc>
                <a:spcPct val="90000"/>
              </a:lnSpc>
              <a:spcBef>
                <a:spcPts val="510"/>
              </a:spcBef>
              <a:buFont typeface="Arial" panose="020B0604020202020204" pitchFamily="34" charset="0"/>
              <a:buChar char="•"/>
              <a:defRPr sz="2455" kern="1200">
                <a:solidFill>
                  <a:schemeClr val="tx1"/>
                </a:solidFill>
                <a:latin typeface="+mn-lt"/>
                <a:ea typeface="+mn-ea"/>
                <a:cs typeface="+mn-cs"/>
              </a:defRPr>
            </a:lvl2pPr>
            <a:lvl3pPr marL="1169670" indent="-234315" algn="l" defTabSz="935990" rtl="0" eaLnBrk="1" latinLnBrk="0" hangingPunct="1">
              <a:lnSpc>
                <a:spcPct val="90000"/>
              </a:lnSpc>
              <a:spcBef>
                <a:spcPts val="510"/>
              </a:spcBef>
              <a:buFont typeface="Arial" panose="020B0604020202020204" pitchFamily="34" charset="0"/>
              <a:buChar char="•"/>
              <a:defRPr sz="2050" kern="1200">
                <a:solidFill>
                  <a:schemeClr val="tx1"/>
                </a:solidFill>
                <a:latin typeface="+mn-lt"/>
                <a:ea typeface="+mn-ea"/>
                <a:cs typeface="+mn-cs"/>
              </a:defRPr>
            </a:lvl3pPr>
            <a:lvl4pPr marL="163830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4pPr>
            <a:lvl5pPr marL="210629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5pPr>
            <a:lvl6pPr marL="257429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6pPr>
            <a:lvl7pPr marL="304165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7pPr>
            <a:lvl8pPr marL="3510280"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8pPr>
            <a:lvl9pPr marL="3978275" indent="-234315" algn="l" defTabSz="935990" rtl="0" eaLnBrk="1" latinLnBrk="0" hangingPunct="1">
              <a:lnSpc>
                <a:spcPct val="90000"/>
              </a:lnSpc>
              <a:spcBef>
                <a:spcPts val="510"/>
              </a:spcBef>
              <a:buFont typeface="Arial" panose="020B0604020202020204" pitchFamily="34" charset="0"/>
              <a:buChar char="•"/>
              <a:defRPr sz="1845" kern="1200">
                <a:solidFill>
                  <a:schemeClr val="tx1"/>
                </a:solidFill>
                <a:latin typeface="+mn-lt"/>
                <a:ea typeface="+mn-ea"/>
                <a:cs typeface="+mn-cs"/>
              </a:defRPr>
            </a:lvl9pPr>
          </a:lstStyle>
          <a:p>
            <a:pPr marL="0" indent="0">
              <a:lnSpc>
                <a:spcPct val="80000"/>
              </a:lnSpc>
              <a:buNone/>
            </a:pPr>
            <a:r>
              <a:rPr lang="zh-CN" altLang="en-US" sz="2400" b="1" dirty="0"/>
              <a:t>经常打败仗的，先战而求胜，经常打胜仗的，先胜而求战</a:t>
            </a:r>
            <a:endParaRPr lang="zh-CN" altLang="en-US" sz="2400" b="1" dirty="0">
              <a:solidFill>
                <a:srgbClr val="FF0000"/>
              </a:solidFill>
            </a:endParaRPr>
          </a:p>
          <a:p>
            <a:pPr marL="0" indent="0">
              <a:lnSpc>
                <a:spcPct val="80000"/>
              </a:lnSpc>
              <a:buNone/>
            </a:pPr>
            <a:r>
              <a:rPr lang="zh-CN" altLang="en-US" sz="2400" b="1" dirty="0"/>
              <a:t>点滴积累沙成塔      松懈大意水冲沙</a:t>
            </a:r>
            <a:endParaRPr lang="zh-CN" altLang="en-US" sz="2400" b="1" dirty="0">
              <a:solidFill>
                <a:srgbClr val="FF0000"/>
              </a:solidFill>
            </a:endParaRPr>
          </a:p>
          <a:p>
            <a:pPr marL="0" indent="0">
              <a:lnSpc>
                <a:spcPct val="80000"/>
              </a:lnSpc>
              <a:buNone/>
            </a:pPr>
            <a:r>
              <a:rPr lang="zh-CN" altLang="en-US" sz="2400" b="1" dirty="0">
                <a:solidFill>
                  <a:srgbClr val="FF0000"/>
                </a:solidFill>
              </a:rPr>
              <a:t>你想做，总有办法；你不想做，总有借口。</a:t>
            </a:r>
          </a:p>
          <a:p>
            <a:pPr marL="0" indent="0">
              <a:lnSpc>
                <a:spcPct val="80000"/>
              </a:lnSpc>
              <a:buNone/>
            </a:pPr>
            <a:r>
              <a:rPr lang="zh-CN" altLang="en-US" sz="2400" b="1" dirty="0">
                <a:solidFill>
                  <a:srgbClr val="FF0000"/>
                </a:solidFill>
              </a:rPr>
              <a:t>只管去做</a:t>
            </a:r>
            <a:r>
              <a:rPr lang="en-US" altLang="zh-CN" sz="2400" b="1" dirty="0">
                <a:solidFill>
                  <a:srgbClr val="FF0000"/>
                </a:solidFill>
              </a:rPr>
              <a:t>(Just do it)!</a:t>
            </a:r>
            <a:endParaRPr lang="zh-CN" altLang="en-US" sz="2400" b="1" dirty="0">
              <a:solidFill>
                <a:srgbClr val="FF0000"/>
              </a:solidFill>
            </a:endParaRPr>
          </a:p>
        </p:txBody>
      </p:sp>
    </p:spTree>
    <p:extLst>
      <p:ext uri="{BB962C8B-B14F-4D97-AF65-F5344CB8AC3E}">
        <p14:creationId xmlns:p14="http://schemas.microsoft.com/office/powerpoint/2010/main" val="3795662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A65ED50E-BEA5-4546-A752-DDE5AF8AB454}"/>
              </a:ext>
            </a:extLst>
          </p:cNvPr>
          <p:cNvGrpSpPr/>
          <p:nvPr/>
        </p:nvGrpSpPr>
        <p:grpSpPr>
          <a:xfrm>
            <a:off x="608462" y="374746"/>
            <a:ext cx="2710047" cy="318136"/>
            <a:chOff x="4158282" y="1523945"/>
            <a:chExt cx="3474287" cy="407850"/>
          </a:xfrm>
        </p:grpSpPr>
        <p:sp>
          <p:nvSpPr>
            <p:cNvPr id="8" name="MH_Number_1">
              <a:hlinkClick r:id="rId4" action="ppaction://hlinksldjump"/>
              <a:extLst>
                <a:ext uri="{FF2B5EF4-FFF2-40B4-BE49-F238E27FC236}">
                  <a16:creationId xmlns:a16="http://schemas.microsoft.com/office/drawing/2014/main" id="{8618FAE0-7E1C-41C4-AD46-BD3C8CEA3078}"/>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2</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9" name="MH_Entry_1">
              <a:hlinkClick r:id="rId4" action="ppaction://hlinksldjump"/>
              <a:extLst>
                <a:ext uri="{FF2B5EF4-FFF2-40B4-BE49-F238E27FC236}">
                  <a16:creationId xmlns:a16="http://schemas.microsoft.com/office/drawing/2014/main" id="{6801CB26-938D-4CCC-AD59-8357004ABD84}"/>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签证变更索赔管理</a:t>
              </a:r>
            </a:p>
          </p:txBody>
        </p:sp>
      </p:grpSp>
      <p:sp>
        <p:nvSpPr>
          <p:cNvPr id="104" name="Oval 53">
            <a:extLst>
              <a:ext uri="{FF2B5EF4-FFF2-40B4-BE49-F238E27FC236}">
                <a16:creationId xmlns:a16="http://schemas.microsoft.com/office/drawing/2014/main" id="{AF0930EC-2C59-41FF-8A0E-2D711E195823}"/>
              </a:ext>
            </a:extLst>
          </p:cNvPr>
          <p:cNvSpPr>
            <a:spLocks noChangeArrowheads="1"/>
          </p:cNvSpPr>
          <p:nvPr/>
        </p:nvSpPr>
        <p:spPr bwMode="gray">
          <a:xfrm>
            <a:off x="6541407" y="2515735"/>
            <a:ext cx="2867025" cy="2968625"/>
          </a:xfrm>
          <a:prstGeom prst="ellipse">
            <a:avLst/>
          </a:prstGeom>
          <a:noFill/>
          <a:ln w="57150">
            <a:solidFill>
              <a:schemeClr val="tx2">
                <a:alpha val="39999"/>
              </a:schemeClr>
            </a:solidFill>
            <a:round/>
            <a:headEnd/>
            <a:tailEnd/>
          </a:ln>
          <a:scene3d>
            <a:camera prst="legacyPerspectiveFront"/>
            <a:lightRig rig="legacyFlat3" dir="r"/>
          </a:scene3d>
          <a:sp3d extrusionH="430200" prstMaterial="legacyPlastic">
            <a:bevelT w="13500" h="13500" prst="angle"/>
            <a:bevelB w="13500" h="13500" prst="angle"/>
            <a:extrusionClr>
              <a:schemeClr val="accent2"/>
            </a:extrusionClr>
            <a:contourClr>
              <a:schemeClr val="tx2"/>
            </a:contourClr>
          </a:sp3d>
          <a:extLst>
            <a:ext uri="{909E8E84-426E-40DD-AFC4-6F175D3DCCD1}">
              <a14:hiddenFill xmlns:a14="http://schemas.microsoft.com/office/drawing/2010/main">
                <a:solidFill>
                  <a:srgbClr val="FFFFFF"/>
                </a:solidFill>
              </a14:hiddenFill>
            </a:ext>
          </a:extLst>
        </p:spPr>
        <p:txBody>
          <a:bodyPr wrap="none" anchor="ctr">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latin typeface="华文仿宋" panose="02010600040101010101" pitchFamily="2" charset="-122"/>
              <a:ea typeface="华文仿宋" panose="02010600040101010101" pitchFamily="2" charset="-122"/>
            </a:endParaRPr>
          </a:p>
        </p:txBody>
      </p:sp>
      <p:sp>
        <p:nvSpPr>
          <p:cNvPr id="105" name="Oval 54">
            <a:extLst>
              <a:ext uri="{FF2B5EF4-FFF2-40B4-BE49-F238E27FC236}">
                <a16:creationId xmlns:a16="http://schemas.microsoft.com/office/drawing/2014/main" id="{82DC789A-4FF4-4D07-A10A-ADDDBBE840C7}"/>
              </a:ext>
            </a:extLst>
          </p:cNvPr>
          <p:cNvSpPr>
            <a:spLocks noChangeArrowheads="1"/>
          </p:cNvSpPr>
          <p:nvPr/>
        </p:nvSpPr>
        <p:spPr bwMode="gray">
          <a:xfrm>
            <a:off x="2537732" y="2515735"/>
            <a:ext cx="2867025" cy="2968625"/>
          </a:xfrm>
          <a:prstGeom prst="ellipse">
            <a:avLst/>
          </a:prstGeom>
          <a:noFill/>
          <a:ln w="57150">
            <a:solidFill>
              <a:schemeClr val="tx2">
                <a:alpha val="39999"/>
              </a:schemeClr>
            </a:solidFill>
            <a:round/>
            <a:headEnd/>
            <a:tailEnd/>
          </a:ln>
          <a:scene3d>
            <a:camera prst="legacyPerspectiveFront"/>
            <a:lightRig rig="legacyFlat3" dir="r"/>
          </a:scene3d>
          <a:sp3d extrusionH="430200" prstMaterial="legacyPlastic">
            <a:bevelT w="13500" h="13500" prst="angle"/>
            <a:bevelB w="13500" h="13500" prst="angle"/>
            <a:extrusionClr>
              <a:schemeClr val="hlink"/>
            </a:extrusionClr>
            <a:contourClr>
              <a:schemeClr val="tx2"/>
            </a:contourClr>
          </a:sp3d>
          <a:extLst>
            <a:ext uri="{909E8E84-426E-40DD-AFC4-6F175D3DCCD1}">
              <a14:hiddenFill xmlns:a14="http://schemas.microsoft.com/office/drawing/2010/main">
                <a:solidFill>
                  <a:srgbClr val="FFFFFF"/>
                </a:solidFill>
              </a14:hiddenFill>
            </a:ext>
          </a:extLst>
        </p:spPr>
        <p:txBody>
          <a:bodyPr wrap="none" anchor="ctr">
            <a:flatTx/>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latin typeface="华文仿宋" panose="02010600040101010101" pitchFamily="2" charset="-122"/>
              <a:ea typeface="华文仿宋" panose="02010600040101010101" pitchFamily="2" charset="-122"/>
            </a:endParaRPr>
          </a:p>
        </p:txBody>
      </p:sp>
      <p:sp>
        <p:nvSpPr>
          <p:cNvPr id="106" name="AutoShape 55">
            <a:extLst>
              <a:ext uri="{FF2B5EF4-FFF2-40B4-BE49-F238E27FC236}">
                <a16:creationId xmlns:a16="http://schemas.microsoft.com/office/drawing/2014/main" id="{D0F797D0-9BB2-4AE8-9E0C-5D9D14BA1F48}"/>
              </a:ext>
            </a:extLst>
          </p:cNvPr>
          <p:cNvSpPr>
            <a:spLocks noChangeArrowheads="1"/>
          </p:cNvSpPr>
          <p:nvPr/>
        </p:nvSpPr>
        <p:spPr bwMode="gray">
          <a:xfrm>
            <a:off x="4642757" y="3433310"/>
            <a:ext cx="2514600" cy="1220787"/>
          </a:xfrm>
          <a:prstGeom prst="roundRect">
            <a:avLst>
              <a:gd name="adj" fmla="val 13264"/>
            </a:avLst>
          </a:prstGeom>
          <a:gradFill rotWithShape="1">
            <a:gsLst>
              <a:gs pos="0">
                <a:schemeClr val="accent1"/>
              </a:gs>
              <a:gs pos="100000">
                <a:schemeClr val="accent1">
                  <a:gamma/>
                  <a:shade val="46275"/>
                  <a:invGamma/>
                </a:schemeClr>
              </a:gs>
            </a:gsLst>
            <a:lin ang="5400000" scaled="1"/>
          </a:gradFill>
          <a:ln w="38100">
            <a:solidFill>
              <a:srgbClr val="F8F8F8"/>
            </a:solidFill>
            <a:round/>
            <a:headEnd/>
            <a:tailEnd/>
          </a:ln>
          <a:effectLst>
            <a:outerShdw dist="107763" dir="2700000" algn="ctr" rotWithShape="0">
              <a:srgbClr val="000000">
                <a:alpha val="50000"/>
              </a:srgbClr>
            </a:outerShdw>
          </a:effectLst>
        </p:spPr>
        <p:txBody>
          <a:bodyPr wrap="none" anchor="ctr"/>
          <a:lstStyle/>
          <a:p>
            <a:pPr algn="ctr" eaLnBrk="1" hangingPunct="1">
              <a:defRPr/>
            </a:pPr>
            <a:endParaRPr lang="zh-CN" altLang="en-US">
              <a:ea typeface="宋体" charset="-122"/>
            </a:endParaRPr>
          </a:p>
        </p:txBody>
      </p:sp>
      <p:sp>
        <p:nvSpPr>
          <p:cNvPr id="107" name="Text Box 56">
            <a:extLst>
              <a:ext uri="{FF2B5EF4-FFF2-40B4-BE49-F238E27FC236}">
                <a16:creationId xmlns:a16="http://schemas.microsoft.com/office/drawing/2014/main" id="{9E84252C-368C-4986-82C6-2A01C15EAF0C}"/>
              </a:ext>
            </a:extLst>
          </p:cNvPr>
          <p:cNvSpPr txBox="1">
            <a:spLocks noChangeArrowheads="1"/>
          </p:cNvSpPr>
          <p:nvPr/>
        </p:nvSpPr>
        <p:spPr bwMode="white">
          <a:xfrm>
            <a:off x="4709432" y="3615872"/>
            <a:ext cx="24257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2800">
                <a:latin typeface="华文仿宋" panose="02010600040101010101" pitchFamily="2" charset="-122"/>
                <a:ea typeface="华文仿宋" panose="02010600040101010101" pitchFamily="2" charset="-122"/>
                <a:cs typeface="Arial" panose="020B0604020202020204" pitchFamily="34" charset="0"/>
              </a:rPr>
              <a:t>签证变更管理  </a:t>
            </a:r>
          </a:p>
        </p:txBody>
      </p:sp>
      <p:sp>
        <p:nvSpPr>
          <p:cNvPr id="108" name="Text Box 57">
            <a:extLst>
              <a:ext uri="{FF2B5EF4-FFF2-40B4-BE49-F238E27FC236}">
                <a16:creationId xmlns:a16="http://schemas.microsoft.com/office/drawing/2014/main" id="{EB579A8D-D05D-4289-8F90-460EDD7588F9}"/>
              </a:ext>
            </a:extLst>
          </p:cNvPr>
          <p:cNvSpPr txBox="1">
            <a:spLocks noChangeArrowheads="1"/>
          </p:cNvSpPr>
          <p:nvPr/>
        </p:nvSpPr>
        <p:spPr bwMode="black">
          <a:xfrm>
            <a:off x="3053670" y="3757160"/>
            <a:ext cx="16462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2000">
                <a:latin typeface="华文仿宋" panose="02010600040101010101" pitchFamily="2" charset="-122"/>
                <a:ea typeface="华文仿宋" panose="02010600040101010101" pitchFamily="2" charset="-122"/>
                <a:cs typeface="Arial" panose="020B0604020202020204" pitchFamily="34" charset="0"/>
              </a:rPr>
              <a:t>遵循原则  </a:t>
            </a:r>
          </a:p>
        </p:txBody>
      </p:sp>
      <p:grpSp>
        <p:nvGrpSpPr>
          <p:cNvPr id="109" name="Group 58">
            <a:extLst>
              <a:ext uri="{FF2B5EF4-FFF2-40B4-BE49-F238E27FC236}">
                <a16:creationId xmlns:a16="http://schemas.microsoft.com/office/drawing/2014/main" id="{A525601B-8E67-4574-B02B-B029A44FA26D}"/>
              </a:ext>
            </a:extLst>
          </p:cNvPr>
          <p:cNvGrpSpPr>
            <a:grpSpLocks/>
          </p:cNvGrpSpPr>
          <p:nvPr/>
        </p:nvGrpSpPr>
        <p:grpSpPr bwMode="auto">
          <a:xfrm>
            <a:off x="2847295" y="2133147"/>
            <a:ext cx="1044575" cy="1022350"/>
            <a:chOff x="480" y="1200"/>
            <a:chExt cx="1042" cy="1019"/>
          </a:xfrm>
        </p:grpSpPr>
        <p:grpSp>
          <p:nvGrpSpPr>
            <p:cNvPr id="110" name="Group 59">
              <a:extLst>
                <a:ext uri="{FF2B5EF4-FFF2-40B4-BE49-F238E27FC236}">
                  <a16:creationId xmlns:a16="http://schemas.microsoft.com/office/drawing/2014/main" id="{AAA506AF-921F-4161-A8F3-42678E2C5E1E}"/>
                </a:ext>
              </a:extLst>
            </p:cNvPr>
            <p:cNvGrpSpPr>
              <a:grpSpLocks/>
            </p:cNvGrpSpPr>
            <p:nvPr/>
          </p:nvGrpSpPr>
          <p:grpSpPr bwMode="auto">
            <a:xfrm>
              <a:off x="480" y="1200"/>
              <a:ext cx="1042" cy="1019"/>
              <a:chOff x="480" y="1200"/>
              <a:chExt cx="1042" cy="1019"/>
            </a:xfrm>
          </p:grpSpPr>
          <p:pic>
            <p:nvPicPr>
              <p:cNvPr id="112" name="Picture 60" descr="circuler_1">
                <a:extLst>
                  <a:ext uri="{FF2B5EF4-FFF2-40B4-BE49-F238E27FC236}">
                    <a16:creationId xmlns:a16="http://schemas.microsoft.com/office/drawing/2014/main" id="{D36B900E-66D4-4C47-AA55-B81AF99C21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 name="Oval 61">
                <a:extLst>
                  <a:ext uri="{FF2B5EF4-FFF2-40B4-BE49-F238E27FC236}">
                    <a16:creationId xmlns:a16="http://schemas.microsoft.com/office/drawing/2014/main" id="{2D9046FA-EA51-49F5-9B80-7995A37EAAF9}"/>
                  </a:ext>
                </a:extLst>
              </p:cNvPr>
              <p:cNvSpPr>
                <a:spLocks noChangeArrowheads="1"/>
              </p:cNvSpPr>
              <p:nvPr/>
            </p:nvSpPr>
            <p:spPr bwMode="gray">
              <a:xfrm>
                <a:off x="480" y="1200"/>
                <a:ext cx="1036" cy="1019"/>
              </a:xfrm>
              <a:prstGeom prst="ellipse">
                <a:avLst/>
              </a:prstGeom>
              <a:gradFill rotWithShape="1">
                <a:gsLst>
                  <a:gs pos="0">
                    <a:schemeClr val="hlink">
                      <a:alpha val="55000"/>
                    </a:schemeClr>
                  </a:gs>
                  <a:gs pos="50000">
                    <a:schemeClr val="hlink">
                      <a:gamma/>
                      <a:shade val="46275"/>
                      <a:invGamma/>
                      <a:alpha val="89999"/>
                    </a:schemeClr>
                  </a:gs>
                  <a:gs pos="100000">
                    <a:schemeClr val="hlink">
                      <a:alpha val="55000"/>
                    </a:schemeClr>
                  </a:gs>
                </a:gsLst>
                <a:lin ang="5400000" scaled="1"/>
              </a:gradFill>
              <a:ln w="9525" algn="ctr">
                <a:noFill/>
                <a:round/>
                <a:headEnd/>
                <a:tailEnd/>
              </a:ln>
              <a:effectLst/>
            </p:spPr>
            <p:txBody>
              <a:bodyPr wrap="none" anchor="ctr"/>
              <a:lstStyle/>
              <a:p>
                <a:pPr algn="ctr" eaLnBrk="1" hangingPunct="1">
                  <a:defRPr/>
                </a:pPr>
                <a:endParaRPr lang="zh-CN" altLang="en-US">
                  <a:ea typeface="宋体" charset="-122"/>
                </a:endParaRPr>
              </a:p>
            </p:txBody>
          </p:sp>
        </p:grpSp>
        <p:pic>
          <p:nvPicPr>
            <p:cNvPr id="111" name="Picture 62" descr="Picture2">
              <a:extLst>
                <a:ext uri="{FF2B5EF4-FFF2-40B4-BE49-F238E27FC236}">
                  <a16:creationId xmlns:a16="http://schemas.microsoft.com/office/drawing/2014/main" id="{192C23A5-0231-4812-8540-3C6A6540F95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584" y="12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4" name="Group 63">
            <a:extLst>
              <a:ext uri="{FF2B5EF4-FFF2-40B4-BE49-F238E27FC236}">
                <a16:creationId xmlns:a16="http://schemas.microsoft.com/office/drawing/2014/main" id="{D286141B-1A15-4D2C-8EB1-C9561DB03664}"/>
              </a:ext>
            </a:extLst>
          </p:cNvPr>
          <p:cNvGrpSpPr>
            <a:grpSpLocks/>
          </p:cNvGrpSpPr>
          <p:nvPr/>
        </p:nvGrpSpPr>
        <p:grpSpPr bwMode="auto">
          <a:xfrm>
            <a:off x="1986870" y="3504747"/>
            <a:ext cx="1044575" cy="1022350"/>
            <a:chOff x="480" y="1200"/>
            <a:chExt cx="1042" cy="1019"/>
          </a:xfrm>
        </p:grpSpPr>
        <p:grpSp>
          <p:nvGrpSpPr>
            <p:cNvPr id="115" name="Group 64">
              <a:extLst>
                <a:ext uri="{FF2B5EF4-FFF2-40B4-BE49-F238E27FC236}">
                  <a16:creationId xmlns:a16="http://schemas.microsoft.com/office/drawing/2014/main" id="{C3D5C541-4F75-4A7F-92DE-9919FE90F082}"/>
                </a:ext>
              </a:extLst>
            </p:cNvPr>
            <p:cNvGrpSpPr>
              <a:grpSpLocks/>
            </p:cNvGrpSpPr>
            <p:nvPr/>
          </p:nvGrpSpPr>
          <p:grpSpPr bwMode="auto">
            <a:xfrm>
              <a:off x="480" y="1200"/>
              <a:ext cx="1042" cy="1019"/>
              <a:chOff x="480" y="1200"/>
              <a:chExt cx="1042" cy="1019"/>
            </a:xfrm>
          </p:grpSpPr>
          <p:pic>
            <p:nvPicPr>
              <p:cNvPr id="117" name="Picture 65" descr="circuler_1">
                <a:extLst>
                  <a:ext uri="{FF2B5EF4-FFF2-40B4-BE49-F238E27FC236}">
                    <a16:creationId xmlns:a16="http://schemas.microsoft.com/office/drawing/2014/main" id="{63FEA87E-0FEA-4C31-8FE7-9DB8D41F52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 name="Oval 66">
                <a:extLst>
                  <a:ext uri="{FF2B5EF4-FFF2-40B4-BE49-F238E27FC236}">
                    <a16:creationId xmlns:a16="http://schemas.microsoft.com/office/drawing/2014/main" id="{D6DC1530-827E-4879-B54D-A32547AAFB55}"/>
                  </a:ext>
                </a:extLst>
              </p:cNvPr>
              <p:cNvSpPr>
                <a:spLocks noChangeArrowheads="1"/>
              </p:cNvSpPr>
              <p:nvPr/>
            </p:nvSpPr>
            <p:spPr bwMode="gray">
              <a:xfrm>
                <a:off x="480" y="1200"/>
                <a:ext cx="1036" cy="1019"/>
              </a:xfrm>
              <a:prstGeom prst="ellipse">
                <a:avLst/>
              </a:prstGeom>
              <a:gradFill rotWithShape="1">
                <a:gsLst>
                  <a:gs pos="0">
                    <a:schemeClr val="hlink">
                      <a:alpha val="55000"/>
                    </a:schemeClr>
                  </a:gs>
                  <a:gs pos="50000">
                    <a:schemeClr val="hlink">
                      <a:gamma/>
                      <a:shade val="46275"/>
                      <a:invGamma/>
                      <a:alpha val="89999"/>
                    </a:schemeClr>
                  </a:gs>
                  <a:gs pos="100000">
                    <a:schemeClr val="hlink">
                      <a:alpha val="55000"/>
                    </a:schemeClr>
                  </a:gs>
                </a:gsLst>
                <a:lin ang="5400000" scaled="1"/>
              </a:gradFill>
              <a:ln w="9525" algn="ctr">
                <a:noFill/>
                <a:round/>
                <a:headEnd/>
                <a:tailEnd/>
              </a:ln>
              <a:effectLst/>
            </p:spPr>
            <p:txBody>
              <a:bodyPr wrap="none" anchor="ctr"/>
              <a:lstStyle/>
              <a:p>
                <a:pPr algn="ctr" eaLnBrk="1" hangingPunct="1">
                  <a:defRPr/>
                </a:pPr>
                <a:endParaRPr lang="zh-CN" altLang="en-US">
                  <a:ea typeface="宋体" charset="-122"/>
                </a:endParaRPr>
              </a:p>
            </p:txBody>
          </p:sp>
        </p:grpSp>
        <p:pic>
          <p:nvPicPr>
            <p:cNvPr id="116" name="Picture 67" descr="Picture2">
              <a:extLst>
                <a:ext uri="{FF2B5EF4-FFF2-40B4-BE49-F238E27FC236}">
                  <a16:creationId xmlns:a16="http://schemas.microsoft.com/office/drawing/2014/main" id="{812F867C-C2A2-45C0-BA67-7E43CFE0867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584" y="12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9" name="Group 68">
            <a:extLst>
              <a:ext uri="{FF2B5EF4-FFF2-40B4-BE49-F238E27FC236}">
                <a16:creationId xmlns:a16="http://schemas.microsoft.com/office/drawing/2014/main" id="{86DCC311-6B54-4354-A1C0-5BD94912822F}"/>
              </a:ext>
            </a:extLst>
          </p:cNvPr>
          <p:cNvGrpSpPr>
            <a:grpSpLocks/>
          </p:cNvGrpSpPr>
          <p:nvPr/>
        </p:nvGrpSpPr>
        <p:grpSpPr bwMode="auto">
          <a:xfrm>
            <a:off x="3198132" y="4839835"/>
            <a:ext cx="1044575" cy="1022350"/>
            <a:chOff x="480" y="1200"/>
            <a:chExt cx="1042" cy="1019"/>
          </a:xfrm>
        </p:grpSpPr>
        <p:grpSp>
          <p:nvGrpSpPr>
            <p:cNvPr id="120" name="Group 69">
              <a:extLst>
                <a:ext uri="{FF2B5EF4-FFF2-40B4-BE49-F238E27FC236}">
                  <a16:creationId xmlns:a16="http://schemas.microsoft.com/office/drawing/2014/main" id="{17B66C8D-5EC4-4ABA-9D24-0EEB7C1F2B3B}"/>
                </a:ext>
              </a:extLst>
            </p:cNvPr>
            <p:cNvGrpSpPr>
              <a:grpSpLocks/>
            </p:cNvGrpSpPr>
            <p:nvPr/>
          </p:nvGrpSpPr>
          <p:grpSpPr bwMode="auto">
            <a:xfrm>
              <a:off x="480" y="1200"/>
              <a:ext cx="1042" cy="1019"/>
              <a:chOff x="480" y="1200"/>
              <a:chExt cx="1042" cy="1019"/>
            </a:xfrm>
          </p:grpSpPr>
          <p:pic>
            <p:nvPicPr>
              <p:cNvPr id="122" name="Picture 70" descr="circuler_1">
                <a:extLst>
                  <a:ext uri="{FF2B5EF4-FFF2-40B4-BE49-F238E27FC236}">
                    <a16:creationId xmlns:a16="http://schemas.microsoft.com/office/drawing/2014/main" id="{6008CF4A-DE7A-4814-9E20-270E982B6D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 name="Oval 71">
                <a:extLst>
                  <a:ext uri="{FF2B5EF4-FFF2-40B4-BE49-F238E27FC236}">
                    <a16:creationId xmlns:a16="http://schemas.microsoft.com/office/drawing/2014/main" id="{863046EB-41D3-4004-B294-D3B2A6AEF7A9}"/>
                  </a:ext>
                </a:extLst>
              </p:cNvPr>
              <p:cNvSpPr>
                <a:spLocks noChangeArrowheads="1"/>
              </p:cNvSpPr>
              <p:nvPr/>
            </p:nvSpPr>
            <p:spPr bwMode="gray">
              <a:xfrm>
                <a:off x="480" y="1200"/>
                <a:ext cx="1036" cy="1019"/>
              </a:xfrm>
              <a:prstGeom prst="ellipse">
                <a:avLst/>
              </a:prstGeom>
              <a:gradFill rotWithShape="1">
                <a:gsLst>
                  <a:gs pos="0">
                    <a:schemeClr val="hlink">
                      <a:alpha val="55000"/>
                    </a:schemeClr>
                  </a:gs>
                  <a:gs pos="50000">
                    <a:schemeClr val="hlink">
                      <a:gamma/>
                      <a:shade val="46275"/>
                      <a:invGamma/>
                      <a:alpha val="89999"/>
                    </a:schemeClr>
                  </a:gs>
                  <a:gs pos="100000">
                    <a:schemeClr val="hlink">
                      <a:alpha val="55000"/>
                    </a:schemeClr>
                  </a:gs>
                </a:gsLst>
                <a:lin ang="5400000" scaled="1"/>
              </a:gradFill>
              <a:ln w="9525" algn="ctr">
                <a:noFill/>
                <a:round/>
                <a:headEnd/>
                <a:tailEnd/>
              </a:ln>
              <a:effectLst/>
            </p:spPr>
            <p:txBody>
              <a:bodyPr wrap="none" anchor="ctr"/>
              <a:lstStyle/>
              <a:p>
                <a:pPr algn="ctr" eaLnBrk="1" hangingPunct="1">
                  <a:defRPr/>
                </a:pPr>
                <a:endParaRPr lang="zh-CN" altLang="en-US">
                  <a:ea typeface="宋体" charset="-122"/>
                </a:endParaRPr>
              </a:p>
            </p:txBody>
          </p:sp>
        </p:grpSp>
        <p:pic>
          <p:nvPicPr>
            <p:cNvPr id="121" name="Picture 72" descr="Picture2">
              <a:extLst>
                <a:ext uri="{FF2B5EF4-FFF2-40B4-BE49-F238E27FC236}">
                  <a16:creationId xmlns:a16="http://schemas.microsoft.com/office/drawing/2014/main" id="{9FB8E4FF-4415-45DE-8268-A6B54D4C108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584" y="12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4" name="Text Box 73">
            <a:extLst>
              <a:ext uri="{FF2B5EF4-FFF2-40B4-BE49-F238E27FC236}">
                <a16:creationId xmlns:a16="http://schemas.microsoft.com/office/drawing/2014/main" id="{17D7BDCF-FBC4-4F12-9063-61757FD8BCB4}"/>
              </a:ext>
            </a:extLst>
          </p:cNvPr>
          <p:cNvSpPr txBox="1">
            <a:spLocks noChangeArrowheads="1"/>
          </p:cNvSpPr>
          <p:nvPr/>
        </p:nvSpPr>
        <p:spPr bwMode="white">
          <a:xfrm>
            <a:off x="2836182" y="2364922"/>
            <a:ext cx="1060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600">
                <a:solidFill>
                  <a:schemeClr val="bg1"/>
                </a:solidFill>
                <a:latin typeface="华文仿宋" panose="02010600040101010101" pitchFamily="2" charset="-122"/>
                <a:ea typeface="华文仿宋" panose="02010600040101010101" pitchFamily="2" charset="-122"/>
                <a:cs typeface="Arial" panose="020B0604020202020204" pitchFamily="34" charset="0"/>
              </a:rPr>
              <a:t>两条线  </a:t>
            </a:r>
          </a:p>
        </p:txBody>
      </p:sp>
      <p:sp>
        <p:nvSpPr>
          <p:cNvPr id="125" name="Text Box 74">
            <a:extLst>
              <a:ext uri="{FF2B5EF4-FFF2-40B4-BE49-F238E27FC236}">
                <a16:creationId xmlns:a16="http://schemas.microsoft.com/office/drawing/2014/main" id="{FC5E5F59-A2EB-4672-9FD6-6BBC596F38ED}"/>
              </a:ext>
            </a:extLst>
          </p:cNvPr>
          <p:cNvSpPr txBox="1">
            <a:spLocks noChangeArrowheads="1"/>
          </p:cNvSpPr>
          <p:nvPr/>
        </p:nvSpPr>
        <p:spPr bwMode="white">
          <a:xfrm>
            <a:off x="3198132" y="5128760"/>
            <a:ext cx="1060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600">
                <a:solidFill>
                  <a:schemeClr val="bg1"/>
                </a:solidFill>
                <a:latin typeface="华文仿宋" panose="02010600040101010101" pitchFamily="2" charset="-122"/>
                <a:ea typeface="华文仿宋" panose="02010600040101010101" pitchFamily="2" charset="-122"/>
                <a:cs typeface="Arial" panose="020B0604020202020204" pitchFamily="34" charset="0"/>
              </a:rPr>
              <a:t>内外有别  </a:t>
            </a:r>
          </a:p>
        </p:txBody>
      </p:sp>
      <p:grpSp>
        <p:nvGrpSpPr>
          <p:cNvPr id="126" name="Group 75">
            <a:extLst>
              <a:ext uri="{FF2B5EF4-FFF2-40B4-BE49-F238E27FC236}">
                <a16:creationId xmlns:a16="http://schemas.microsoft.com/office/drawing/2014/main" id="{868DE0E2-4CE0-4B0A-9EE6-D5CCA6020810}"/>
              </a:ext>
            </a:extLst>
          </p:cNvPr>
          <p:cNvGrpSpPr>
            <a:grpSpLocks/>
          </p:cNvGrpSpPr>
          <p:nvPr/>
        </p:nvGrpSpPr>
        <p:grpSpPr bwMode="auto">
          <a:xfrm>
            <a:off x="8008257" y="2160135"/>
            <a:ext cx="990600" cy="968375"/>
            <a:chOff x="480" y="1200"/>
            <a:chExt cx="1042" cy="1019"/>
          </a:xfrm>
        </p:grpSpPr>
        <p:grpSp>
          <p:nvGrpSpPr>
            <p:cNvPr id="127" name="Group 76">
              <a:extLst>
                <a:ext uri="{FF2B5EF4-FFF2-40B4-BE49-F238E27FC236}">
                  <a16:creationId xmlns:a16="http://schemas.microsoft.com/office/drawing/2014/main" id="{68B48AB8-288A-436F-A389-87261956C0F0}"/>
                </a:ext>
              </a:extLst>
            </p:cNvPr>
            <p:cNvGrpSpPr>
              <a:grpSpLocks/>
            </p:cNvGrpSpPr>
            <p:nvPr/>
          </p:nvGrpSpPr>
          <p:grpSpPr bwMode="auto">
            <a:xfrm>
              <a:off x="480" y="1200"/>
              <a:ext cx="1042" cy="1019"/>
              <a:chOff x="480" y="1200"/>
              <a:chExt cx="1042" cy="1019"/>
            </a:xfrm>
          </p:grpSpPr>
          <p:pic>
            <p:nvPicPr>
              <p:cNvPr id="129" name="Picture 77" descr="circuler_1">
                <a:extLst>
                  <a:ext uri="{FF2B5EF4-FFF2-40B4-BE49-F238E27FC236}">
                    <a16:creationId xmlns:a16="http://schemas.microsoft.com/office/drawing/2014/main" id="{C8ED3F2D-BC95-48BF-AA14-FDDE873027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 name="Oval 78">
                <a:extLst>
                  <a:ext uri="{FF2B5EF4-FFF2-40B4-BE49-F238E27FC236}">
                    <a16:creationId xmlns:a16="http://schemas.microsoft.com/office/drawing/2014/main" id="{295E94B3-EE70-4A37-A45F-539B8C8D5B79}"/>
                  </a:ext>
                </a:extLst>
              </p:cNvPr>
              <p:cNvSpPr>
                <a:spLocks noChangeArrowheads="1"/>
              </p:cNvSpPr>
              <p:nvPr/>
            </p:nvSpPr>
            <p:spPr bwMode="gray">
              <a:xfrm>
                <a:off x="480" y="1200"/>
                <a:ext cx="1035" cy="1019"/>
              </a:xfrm>
              <a:prstGeom prst="ellipse">
                <a:avLst/>
              </a:prstGeom>
              <a:gradFill rotWithShape="1">
                <a:gsLst>
                  <a:gs pos="0">
                    <a:schemeClr val="accent2">
                      <a:alpha val="55000"/>
                    </a:schemeClr>
                  </a:gs>
                  <a:gs pos="50000">
                    <a:schemeClr val="accent2">
                      <a:gamma/>
                      <a:shade val="66275"/>
                      <a:invGamma/>
                      <a:alpha val="89999"/>
                    </a:schemeClr>
                  </a:gs>
                  <a:gs pos="100000">
                    <a:schemeClr val="accent2">
                      <a:alpha val="55000"/>
                    </a:schemeClr>
                  </a:gs>
                </a:gsLst>
                <a:lin ang="5400000" scaled="1"/>
              </a:gradFill>
              <a:ln w="9525" algn="ctr">
                <a:noFill/>
                <a:round/>
                <a:headEnd/>
                <a:tailEnd/>
              </a:ln>
              <a:effectLst/>
            </p:spPr>
            <p:txBody>
              <a:bodyPr wrap="none" anchor="ctr"/>
              <a:lstStyle/>
              <a:p>
                <a:pPr algn="ctr" eaLnBrk="1" hangingPunct="1">
                  <a:defRPr/>
                </a:pPr>
                <a:endParaRPr lang="zh-CN" altLang="en-US">
                  <a:ea typeface="宋体" charset="-122"/>
                </a:endParaRPr>
              </a:p>
            </p:txBody>
          </p:sp>
        </p:grpSp>
        <p:pic>
          <p:nvPicPr>
            <p:cNvPr id="128" name="Picture 79" descr="Picture2">
              <a:extLst>
                <a:ext uri="{FF2B5EF4-FFF2-40B4-BE49-F238E27FC236}">
                  <a16:creationId xmlns:a16="http://schemas.microsoft.com/office/drawing/2014/main" id="{E974D6A7-1761-4FA3-8546-3DB5E7771D9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584" y="12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1" name="Text Box 80">
            <a:extLst>
              <a:ext uri="{FF2B5EF4-FFF2-40B4-BE49-F238E27FC236}">
                <a16:creationId xmlns:a16="http://schemas.microsoft.com/office/drawing/2014/main" id="{08F5A309-8E3C-43E1-95FC-1B1DFA45782E}"/>
              </a:ext>
            </a:extLst>
          </p:cNvPr>
          <p:cNvSpPr txBox="1">
            <a:spLocks noChangeArrowheads="1"/>
          </p:cNvSpPr>
          <p:nvPr/>
        </p:nvSpPr>
        <p:spPr bwMode="white">
          <a:xfrm>
            <a:off x="7949520" y="2391910"/>
            <a:ext cx="1060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600">
                <a:latin typeface="华文仿宋" panose="02010600040101010101" pitchFamily="2" charset="-122"/>
                <a:ea typeface="华文仿宋" panose="02010600040101010101" pitchFamily="2" charset="-122"/>
                <a:cs typeface="Arial" panose="020B0604020202020204" pitchFamily="34" charset="0"/>
              </a:rPr>
              <a:t>会签制  </a:t>
            </a:r>
          </a:p>
        </p:txBody>
      </p:sp>
      <p:grpSp>
        <p:nvGrpSpPr>
          <p:cNvPr id="132" name="Group 81">
            <a:extLst>
              <a:ext uri="{FF2B5EF4-FFF2-40B4-BE49-F238E27FC236}">
                <a16:creationId xmlns:a16="http://schemas.microsoft.com/office/drawing/2014/main" id="{3565BF78-6E76-40B7-A2A2-E5E94517A87D}"/>
              </a:ext>
            </a:extLst>
          </p:cNvPr>
          <p:cNvGrpSpPr>
            <a:grpSpLocks/>
          </p:cNvGrpSpPr>
          <p:nvPr/>
        </p:nvGrpSpPr>
        <p:grpSpPr bwMode="auto">
          <a:xfrm>
            <a:off x="8902020" y="3531735"/>
            <a:ext cx="990600" cy="968375"/>
            <a:chOff x="480" y="1200"/>
            <a:chExt cx="1042" cy="1019"/>
          </a:xfrm>
        </p:grpSpPr>
        <p:grpSp>
          <p:nvGrpSpPr>
            <p:cNvPr id="133" name="Group 82">
              <a:extLst>
                <a:ext uri="{FF2B5EF4-FFF2-40B4-BE49-F238E27FC236}">
                  <a16:creationId xmlns:a16="http://schemas.microsoft.com/office/drawing/2014/main" id="{4DDF56CA-8171-4FD0-8671-CDA78C4CA588}"/>
                </a:ext>
              </a:extLst>
            </p:cNvPr>
            <p:cNvGrpSpPr>
              <a:grpSpLocks/>
            </p:cNvGrpSpPr>
            <p:nvPr/>
          </p:nvGrpSpPr>
          <p:grpSpPr bwMode="auto">
            <a:xfrm>
              <a:off x="480" y="1200"/>
              <a:ext cx="1042" cy="1019"/>
              <a:chOff x="480" y="1200"/>
              <a:chExt cx="1042" cy="1019"/>
            </a:xfrm>
          </p:grpSpPr>
          <p:pic>
            <p:nvPicPr>
              <p:cNvPr id="135" name="Picture 83" descr="circuler_1">
                <a:extLst>
                  <a:ext uri="{FF2B5EF4-FFF2-40B4-BE49-F238E27FC236}">
                    <a16:creationId xmlns:a16="http://schemas.microsoft.com/office/drawing/2014/main" id="{A0EA21FC-0922-4708-8E8F-F33D36D34E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6" name="Oval 84">
                <a:extLst>
                  <a:ext uri="{FF2B5EF4-FFF2-40B4-BE49-F238E27FC236}">
                    <a16:creationId xmlns:a16="http://schemas.microsoft.com/office/drawing/2014/main" id="{15417D79-B9EB-41D5-BCF9-917B31739B89}"/>
                  </a:ext>
                </a:extLst>
              </p:cNvPr>
              <p:cNvSpPr>
                <a:spLocks noChangeArrowheads="1"/>
              </p:cNvSpPr>
              <p:nvPr/>
            </p:nvSpPr>
            <p:spPr bwMode="gray">
              <a:xfrm>
                <a:off x="480" y="1200"/>
                <a:ext cx="1035" cy="1019"/>
              </a:xfrm>
              <a:prstGeom prst="ellipse">
                <a:avLst/>
              </a:prstGeom>
              <a:gradFill rotWithShape="1">
                <a:gsLst>
                  <a:gs pos="0">
                    <a:schemeClr val="accent2">
                      <a:alpha val="55000"/>
                    </a:schemeClr>
                  </a:gs>
                  <a:gs pos="50000">
                    <a:schemeClr val="accent2">
                      <a:gamma/>
                      <a:shade val="66275"/>
                      <a:invGamma/>
                      <a:alpha val="89999"/>
                    </a:schemeClr>
                  </a:gs>
                  <a:gs pos="100000">
                    <a:schemeClr val="accent2">
                      <a:alpha val="55000"/>
                    </a:schemeClr>
                  </a:gs>
                </a:gsLst>
                <a:lin ang="5400000" scaled="1"/>
              </a:gradFill>
              <a:ln w="9525" algn="ctr">
                <a:noFill/>
                <a:round/>
                <a:headEnd/>
                <a:tailEnd/>
              </a:ln>
              <a:effectLst/>
            </p:spPr>
            <p:txBody>
              <a:bodyPr wrap="none" anchor="ctr"/>
              <a:lstStyle/>
              <a:p>
                <a:pPr algn="ctr" eaLnBrk="1" hangingPunct="1">
                  <a:defRPr/>
                </a:pPr>
                <a:endParaRPr lang="zh-CN" altLang="en-US">
                  <a:ea typeface="宋体" charset="-122"/>
                </a:endParaRPr>
              </a:p>
            </p:txBody>
          </p:sp>
        </p:grpSp>
        <p:pic>
          <p:nvPicPr>
            <p:cNvPr id="134" name="Picture 85" descr="Picture2">
              <a:extLst>
                <a:ext uri="{FF2B5EF4-FFF2-40B4-BE49-F238E27FC236}">
                  <a16:creationId xmlns:a16="http://schemas.microsoft.com/office/drawing/2014/main" id="{44817662-1329-4E29-9123-19FDE913E38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584" y="12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7" name="Text Box 86">
            <a:extLst>
              <a:ext uri="{FF2B5EF4-FFF2-40B4-BE49-F238E27FC236}">
                <a16:creationId xmlns:a16="http://schemas.microsoft.com/office/drawing/2014/main" id="{94366CEE-0E0C-463B-9C5E-7A509DB433F1}"/>
              </a:ext>
            </a:extLst>
          </p:cNvPr>
          <p:cNvSpPr txBox="1">
            <a:spLocks noChangeArrowheads="1"/>
          </p:cNvSpPr>
          <p:nvPr/>
        </p:nvSpPr>
        <p:spPr bwMode="white">
          <a:xfrm>
            <a:off x="8886145" y="3831772"/>
            <a:ext cx="1060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600">
                <a:latin typeface="华文仿宋" panose="02010600040101010101" pitchFamily="2" charset="-122"/>
                <a:ea typeface="华文仿宋" panose="02010600040101010101" pitchFamily="2" charset="-122"/>
                <a:cs typeface="Arial" panose="020B0604020202020204" pitchFamily="34" charset="0"/>
              </a:rPr>
              <a:t>跟踪制  </a:t>
            </a:r>
          </a:p>
        </p:txBody>
      </p:sp>
      <p:grpSp>
        <p:nvGrpSpPr>
          <p:cNvPr id="138" name="Group 87">
            <a:extLst>
              <a:ext uri="{FF2B5EF4-FFF2-40B4-BE49-F238E27FC236}">
                <a16:creationId xmlns:a16="http://schemas.microsoft.com/office/drawing/2014/main" id="{2E421698-E039-4AA3-B8B1-61A66005A83C}"/>
              </a:ext>
            </a:extLst>
          </p:cNvPr>
          <p:cNvGrpSpPr>
            <a:grpSpLocks/>
          </p:cNvGrpSpPr>
          <p:nvPr/>
        </p:nvGrpSpPr>
        <p:grpSpPr bwMode="auto">
          <a:xfrm>
            <a:off x="8008257" y="4809672"/>
            <a:ext cx="990600" cy="968375"/>
            <a:chOff x="480" y="1200"/>
            <a:chExt cx="1042" cy="1019"/>
          </a:xfrm>
        </p:grpSpPr>
        <p:grpSp>
          <p:nvGrpSpPr>
            <p:cNvPr id="139" name="Group 88">
              <a:extLst>
                <a:ext uri="{FF2B5EF4-FFF2-40B4-BE49-F238E27FC236}">
                  <a16:creationId xmlns:a16="http://schemas.microsoft.com/office/drawing/2014/main" id="{AA193970-B6F8-4ED4-AB87-16E8A2012F9F}"/>
                </a:ext>
              </a:extLst>
            </p:cNvPr>
            <p:cNvGrpSpPr>
              <a:grpSpLocks/>
            </p:cNvGrpSpPr>
            <p:nvPr/>
          </p:nvGrpSpPr>
          <p:grpSpPr bwMode="auto">
            <a:xfrm>
              <a:off x="480" y="1200"/>
              <a:ext cx="1042" cy="1019"/>
              <a:chOff x="480" y="1200"/>
              <a:chExt cx="1042" cy="1019"/>
            </a:xfrm>
          </p:grpSpPr>
          <p:pic>
            <p:nvPicPr>
              <p:cNvPr id="141" name="Picture 89" descr="circuler_1">
                <a:extLst>
                  <a:ext uri="{FF2B5EF4-FFF2-40B4-BE49-F238E27FC236}">
                    <a16:creationId xmlns:a16="http://schemas.microsoft.com/office/drawing/2014/main" id="{0762CEA6-488E-4FA6-8833-813E54962D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gray">
              <a:xfrm>
                <a:off x="480" y="1200"/>
                <a:ext cx="1042" cy="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2" name="Oval 90">
                <a:extLst>
                  <a:ext uri="{FF2B5EF4-FFF2-40B4-BE49-F238E27FC236}">
                    <a16:creationId xmlns:a16="http://schemas.microsoft.com/office/drawing/2014/main" id="{2935B344-DF69-4EA1-9691-DD892E3B5045}"/>
                  </a:ext>
                </a:extLst>
              </p:cNvPr>
              <p:cNvSpPr>
                <a:spLocks noChangeArrowheads="1"/>
              </p:cNvSpPr>
              <p:nvPr/>
            </p:nvSpPr>
            <p:spPr bwMode="gray">
              <a:xfrm>
                <a:off x="480" y="1200"/>
                <a:ext cx="1035" cy="1019"/>
              </a:xfrm>
              <a:prstGeom prst="ellipse">
                <a:avLst/>
              </a:prstGeom>
              <a:gradFill rotWithShape="1">
                <a:gsLst>
                  <a:gs pos="0">
                    <a:schemeClr val="accent2">
                      <a:alpha val="55000"/>
                    </a:schemeClr>
                  </a:gs>
                  <a:gs pos="50000">
                    <a:schemeClr val="accent2">
                      <a:gamma/>
                      <a:shade val="66275"/>
                      <a:invGamma/>
                      <a:alpha val="89999"/>
                    </a:schemeClr>
                  </a:gs>
                  <a:gs pos="100000">
                    <a:schemeClr val="accent2">
                      <a:alpha val="55000"/>
                    </a:schemeClr>
                  </a:gs>
                </a:gsLst>
                <a:lin ang="5400000" scaled="1"/>
              </a:gradFill>
              <a:ln w="9525" algn="ctr">
                <a:noFill/>
                <a:round/>
                <a:headEnd/>
                <a:tailEnd/>
              </a:ln>
              <a:effectLst/>
            </p:spPr>
            <p:txBody>
              <a:bodyPr wrap="none" anchor="ctr"/>
              <a:lstStyle/>
              <a:p>
                <a:pPr algn="ctr" eaLnBrk="1" hangingPunct="1">
                  <a:defRPr/>
                </a:pPr>
                <a:endParaRPr lang="zh-CN" altLang="en-US">
                  <a:ea typeface="宋体" charset="-122"/>
                </a:endParaRPr>
              </a:p>
            </p:txBody>
          </p:sp>
        </p:grpSp>
        <p:pic>
          <p:nvPicPr>
            <p:cNvPr id="140" name="Picture 91" descr="Picture2">
              <a:extLst>
                <a:ext uri="{FF2B5EF4-FFF2-40B4-BE49-F238E27FC236}">
                  <a16:creationId xmlns:a16="http://schemas.microsoft.com/office/drawing/2014/main" id="{89957425-6A3D-4AE3-AC51-47270F1EFDB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gray">
            <a:xfrm>
              <a:off x="584" y="1210"/>
              <a:ext cx="823"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 name="Text Box 92">
            <a:extLst>
              <a:ext uri="{FF2B5EF4-FFF2-40B4-BE49-F238E27FC236}">
                <a16:creationId xmlns:a16="http://schemas.microsoft.com/office/drawing/2014/main" id="{E5E234A2-51AF-49DE-8301-B3AE4917F232}"/>
              </a:ext>
            </a:extLst>
          </p:cNvPr>
          <p:cNvSpPr txBox="1">
            <a:spLocks noChangeArrowheads="1"/>
          </p:cNvSpPr>
          <p:nvPr/>
        </p:nvSpPr>
        <p:spPr bwMode="white">
          <a:xfrm>
            <a:off x="7949520" y="5128760"/>
            <a:ext cx="1060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600">
                <a:latin typeface="华文仿宋" panose="02010600040101010101" pitchFamily="2" charset="-122"/>
                <a:ea typeface="华文仿宋" panose="02010600040101010101" pitchFamily="2" charset="-122"/>
                <a:cs typeface="Arial" panose="020B0604020202020204" pitchFamily="34" charset="0"/>
              </a:rPr>
              <a:t>督办制  </a:t>
            </a:r>
          </a:p>
        </p:txBody>
      </p:sp>
      <p:sp>
        <p:nvSpPr>
          <p:cNvPr id="144" name="Text Box 93">
            <a:extLst>
              <a:ext uri="{FF2B5EF4-FFF2-40B4-BE49-F238E27FC236}">
                <a16:creationId xmlns:a16="http://schemas.microsoft.com/office/drawing/2014/main" id="{8A134E9D-DF57-43A6-8A12-811B9727B005}"/>
              </a:ext>
            </a:extLst>
          </p:cNvPr>
          <p:cNvSpPr txBox="1">
            <a:spLocks noChangeArrowheads="1"/>
          </p:cNvSpPr>
          <p:nvPr/>
        </p:nvSpPr>
        <p:spPr bwMode="black">
          <a:xfrm>
            <a:off x="7200220" y="3757160"/>
            <a:ext cx="16462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2000">
                <a:latin typeface="华文仿宋" panose="02010600040101010101" pitchFamily="2" charset="-122"/>
                <a:ea typeface="华文仿宋" panose="02010600040101010101" pitchFamily="2" charset="-122"/>
                <a:cs typeface="Arial" panose="020B0604020202020204" pitchFamily="34" charset="0"/>
              </a:rPr>
              <a:t>实行制度  </a:t>
            </a:r>
          </a:p>
        </p:txBody>
      </p:sp>
      <p:sp>
        <p:nvSpPr>
          <p:cNvPr id="145" name="Text Box 94">
            <a:extLst>
              <a:ext uri="{FF2B5EF4-FFF2-40B4-BE49-F238E27FC236}">
                <a16:creationId xmlns:a16="http://schemas.microsoft.com/office/drawing/2014/main" id="{3C3F4EF4-5594-4D3A-8B08-12FD4B55183C}"/>
              </a:ext>
            </a:extLst>
          </p:cNvPr>
          <p:cNvSpPr txBox="1">
            <a:spLocks noChangeArrowheads="1"/>
          </p:cNvSpPr>
          <p:nvPr/>
        </p:nvSpPr>
        <p:spPr bwMode="white">
          <a:xfrm>
            <a:off x="1974170" y="3831772"/>
            <a:ext cx="1060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600">
                <a:solidFill>
                  <a:schemeClr val="bg1"/>
                </a:solidFill>
                <a:latin typeface="华文仿宋" panose="02010600040101010101" pitchFamily="2" charset="-122"/>
                <a:ea typeface="华文仿宋" panose="02010600040101010101" pitchFamily="2" charset="-122"/>
                <a:cs typeface="Arial" panose="020B0604020202020204" pitchFamily="34" charset="0"/>
              </a:rPr>
              <a:t>两阶段  </a:t>
            </a:r>
          </a:p>
        </p:txBody>
      </p:sp>
      <p:sp>
        <p:nvSpPr>
          <p:cNvPr id="146" name="Text Box 95">
            <a:extLst>
              <a:ext uri="{FF2B5EF4-FFF2-40B4-BE49-F238E27FC236}">
                <a16:creationId xmlns:a16="http://schemas.microsoft.com/office/drawing/2014/main" id="{BC5B5070-0AC6-4DA9-B199-FE196011DE72}"/>
              </a:ext>
            </a:extLst>
          </p:cNvPr>
          <p:cNvSpPr txBox="1">
            <a:spLocks noChangeArrowheads="1"/>
          </p:cNvSpPr>
          <p:nvPr/>
        </p:nvSpPr>
        <p:spPr bwMode="auto">
          <a:xfrm>
            <a:off x="4782457" y="4192135"/>
            <a:ext cx="25209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50000"/>
              </a:spcBef>
              <a:buClrTx/>
              <a:buSzTx/>
              <a:buFontTx/>
              <a:buNone/>
            </a:pPr>
            <a:r>
              <a:rPr lang="zh-CN" altLang="en-US" sz="1600">
                <a:latin typeface="华文仿宋" panose="02010600040101010101" pitchFamily="2" charset="-122"/>
                <a:ea typeface="华文仿宋" panose="02010600040101010101" pitchFamily="2" charset="-122"/>
                <a:cs typeface="Arial" panose="020B0604020202020204" pitchFamily="34" charset="0"/>
              </a:rPr>
              <a:t>责任人：*** ***  </a:t>
            </a:r>
          </a:p>
        </p:txBody>
      </p:sp>
      <p:sp>
        <p:nvSpPr>
          <p:cNvPr id="149" name="Text Box 9">
            <a:extLst>
              <a:ext uri="{FF2B5EF4-FFF2-40B4-BE49-F238E27FC236}">
                <a16:creationId xmlns:a16="http://schemas.microsoft.com/office/drawing/2014/main" id="{F269E0EE-C03E-4F15-AFA3-A9E7E33589D4}"/>
              </a:ext>
            </a:extLst>
          </p:cNvPr>
          <p:cNvSpPr txBox="1">
            <a:spLocks noChangeArrowheads="1"/>
          </p:cNvSpPr>
          <p:nvPr/>
        </p:nvSpPr>
        <p:spPr bwMode="auto">
          <a:xfrm>
            <a:off x="741496" y="1342645"/>
            <a:ext cx="469914" cy="5232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algn="ctr" eaLnBrk="1" hangingPunct="1">
              <a:spcBef>
                <a:spcPct val="50000"/>
              </a:spcBef>
              <a:defRPr/>
            </a:pPr>
            <a:r>
              <a:rPr lang="en-US" altLang="zh-CN" sz="2800" b="1" dirty="0">
                <a:solidFill>
                  <a:srgbClr val="990000"/>
                </a:solidFill>
              </a:rPr>
              <a:t>1</a:t>
            </a:r>
            <a:r>
              <a:rPr lang="zh-CN" altLang="en-US" dirty="0">
                <a:solidFill>
                  <a:srgbClr val="990000"/>
                </a:solidFill>
              </a:rPr>
              <a:t>  </a:t>
            </a:r>
            <a:endParaRPr lang="zh-CN" altLang="zh-CN" dirty="0">
              <a:solidFill>
                <a:srgbClr val="990000"/>
              </a:solidFill>
            </a:endParaRPr>
          </a:p>
        </p:txBody>
      </p:sp>
    </p:spTree>
    <p:extLst>
      <p:ext uri="{BB962C8B-B14F-4D97-AF65-F5344CB8AC3E}">
        <p14:creationId xmlns:p14="http://schemas.microsoft.com/office/powerpoint/2010/main" val="16421081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 Box 9">
            <a:extLst>
              <a:ext uri="{FF2B5EF4-FFF2-40B4-BE49-F238E27FC236}">
                <a16:creationId xmlns:a16="http://schemas.microsoft.com/office/drawing/2014/main" id="{F269E0EE-C03E-4F15-AFA3-A9E7E33589D4}"/>
              </a:ext>
            </a:extLst>
          </p:cNvPr>
          <p:cNvSpPr txBox="1">
            <a:spLocks noChangeArrowheads="1"/>
          </p:cNvSpPr>
          <p:nvPr/>
        </p:nvSpPr>
        <p:spPr bwMode="auto">
          <a:xfrm>
            <a:off x="741496" y="1342645"/>
            <a:ext cx="469914" cy="5232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algn="ctr" eaLnBrk="1" hangingPunct="1">
              <a:spcBef>
                <a:spcPct val="50000"/>
              </a:spcBef>
              <a:defRPr/>
            </a:pPr>
            <a:r>
              <a:rPr lang="en-US" altLang="zh-CN" sz="2800" b="1" dirty="0">
                <a:solidFill>
                  <a:srgbClr val="990000"/>
                </a:solidFill>
              </a:rPr>
              <a:t>2</a:t>
            </a:r>
            <a:r>
              <a:rPr lang="zh-CN" altLang="en-US" b="1" dirty="0">
                <a:solidFill>
                  <a:srgbClr val="990000"/>
                </a:solidFill>
              </a:rPr>
              <a:t> </a:t>
            </a:r>
            <a:r>
              <a:rPr lang="zh-CN" altLang="en-US" dirty="0">
                <a:solidFill>
                  <a:srgbClr val="990000"/>
                </a:solidFill>
              </a:rPr>
              <a:t> </a:t>
            </a:r>
            <a:endParaRPr lang="zh-CN" altLang="zh-CN" dirty="0">
              <a:solidFill>
                <a:srgbClr val="990000"/>
              </a:solidFill>
            </a:endParaRPr>
          </a:p>
        </p:txBody>
      </p:sp>
      <p:sp>
        <p:nvSpPr>
          <p:cNvPr id="150" name="流程图: 可选过程 149">
            <a:extLst>
              <a:ext uri="{FF2B5EF4-FFF2-40B4-BE49-F238E27FC236}">
                <a16:creationId xmlns:a16="http://schemas.microsoft.com/office/drawing/2014/main" id="{BDB7DB1A-1B9F-419D-AC9D-3796EC937AFD}"/>
              </a:ext>
            </a:extLst>
          </p:cNvPr>
          <p:cNvSpPr/>
          <p:nvPr/>
        </p:nvSpPr>
        <p:spPr>
          <a:xfrm>
            <a:off x="3155222" y="1860939"/>
            <a:ext cx="1683041" cy="612015"/>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zh-CN" altLang="en-US" dirty="0">
                <a:solidFill>
                  <a:schemeClr val="tx1"/>
                </a:solidFill>
              </a:rPr>
              <a:t>两条线  </a:t>
            </a:r>
          </a:p>
        </p:txBody>
      </p:sp>
      <p:sp>
        <p:nvSpPr>
          <p:cNvPr id="151" name="流程图: 可选过程 150">
            <a:extLst>
              <a:ext uri="{FF2B5EF4-FFF2-40B4-BE49-F238E27FC236}">
                <a16:creationId xmlns:a16="http://schemas.microsoft.com/office/drawing/2014/main" id="{5729C643-1BC4-4BC5-9516-BD8076ACD5F7}"/>
              </a:ext>
            </a:extLst>
          </p:cNvPr>
          <p:cNvSpPr/>
          <p:nvPr/>
        </p:nvSpPr>
        <p:spPr>
          <a:xfrm>
            <a:off x="2285254" y="3226179"/>
            <a:ext cx="1683041" cy="612015"/>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CN" altLang="en-US" dirty="0">
                <a:solidFill>
                  <a:schemeClr val="tx1"/>
                </a:solidFill>
              </a:rPr>
              <a:t>现场口  </a:t>
            </a:r>
          </a:p>
        </p:txBody>
      </p:sp>
      <p:sp>
        <p:nvSpPr>
          <p:cNvPr id="152" name="流程图: 可选过程 151">
            <a:extLst>
              <a:ext uri="{FF2B5EF4-FFF2-40B4-BE49-F238E27FC236}">
                <a16:creationId xmlns:a16="http://schemas.microsoft.com/office/drawing/2014/main" id="{7DE4E36A-9A1C-47A4-92DE-8985A36E1682}"/>
              </a:ext>
            </a:extLst>
          </p:cNvPr>
          <p:cNvSpPr/>
          <p:nvPr/>
        </p:nvSpPr>
        <p:spPr>
          <a:xfrm>
            <a:off x="4074366" y="3203954"/>
            <a:ext cx="1683041" cy="612015"/>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CN" altLang="en-US" dirty="0">
                <a:solidFill>
                  <a:schemeClr val="tx1"/>
                </a:solidFill>
              </a:rPr>
              <a:t>技术口  </a:t>
            </a:r>
          </a:p>
        </p:txBody>
      </p:sp>
      <p:sp>
        <p:nvSpPr>
          <p:cNvPr id="153" name="流程图: 可选过程 152">
            <a:extLst>
              <a:ext uri="{FF2B5EF4-FFF2-40B4-BE49-F238E27FC236}">
                <a16:creationId xmlns:a16="http://schemas.microsoft.com/office/drawing/2014/main" id="{5C6B9991-8EE0-4317-9B4F-E56B95B2DA90}"/>
              </a:ext>
            </a:extLst>
          </p:cNvPr>
          <p:cNvSpPr/>
          <p:nvPr/>
        </p:nvSpPr>
        <p:spPr>
          <a:xfrm>
            <a:off x="7316060" y="1829189"/>
            <a:ext cx="1683041" cy="612015"/>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zh-CN" altLang="en-US" dirty="0">
                <a:solidFill>
                  <a:schemeClr val="tx1"/>
                </a:solidFill>
              </a:rPr>
              <a:t>两阶段  </a:t>
            </a:r>
          </a:p>
        </p:txBody>
      </p:sp>
      <p:sp>
        <p:nvSpPr>
          <p:cNvPr id="154" name="流程图: 可选过程 153">
            <a:extLst>
              <a:ext uri="{FF2B5EF4-FFF2-40B4-BE49-F238E27FC236}">
                <a16:creationId xmlns:a16="http://schemas.microsoft.com/office/drawing/2014/main" id="{CF2FA958-B1D5-4739-9016-85F089914DF2}"/>
              </a:ext>
            </a:extLst>
          </p:cNvPr>
          <p:cNvSpPr/>
          <p:nvPr/>
        </p:nvSpPr>
        <p:spPr>
          <a:xfrm>
            <a:off x="6447678" y="3194428"/>
            <a:ext cx="1683042" cy="612015"/>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CN" altLang="en-US" dirty="0">
                <a:solidFill>
                  <a:schemeClr val="tx1"/>
                </a:solidFill>
              </a:rPr>
              <a:t>事实确认  </a:t>
            </a:r>
          </a:p>
        </p:txBody>
      </p:sp>
      <p:sp>
        <p:nvSpPr>
          <p:cNvPr id="155" name="流程图: 可选过程 154">
            <a:extLst>
              <a:ext uri="{FF2B5EF4-FFF2-40B4-BE49-F238E27FC236}">
                <a16:creationId xmlns:a16="http://schemas.microsoft.com/office/drawing/2014/main" id="{E0A380EB-52C9-4E70-A60E-372827D12599}"/>
              </a:ext>
            </a:extLst>
          </p:cNvPr>
          <p:cNvSpPr/>
          <p:nvPr/>
        </p:nvSpPr>
        <p:spPr>
          <a:xfrm>
            <a:off x="8235204" y="3172203"/>
            <a:ext cx="1683040" cy="612015"/>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CN" altLang="en-US" dirty="0">
                <a:solidFill>
                  <a:schemeClr val="tx1"/>
                </a:solidFill>
              </a:rPr>
              <a:t>费用报审  </a:t>
            </a:r>
          </a:p>
        </p:txBody>
      </p:sp>
      <p:sp>
        <p:nvSpPr>
          <p:cNvPr id="156" name="流程图: 可选过程 155">
            <a:extLst>
              <a:ext uri="{FF2B5EF4-FFF2-40B4-BE49-F238E27FC236}">
                <a16:creationId xmlns:a16="http://schemas.microsoft.com/office/drawing/2014/main" id="{6C2038C3-C300-4101-A53E-14B97CB11742}"/>
              </a:ext>
            </a:extLst>
          </p:cNvPr>
          <p:cNvSpPr/>
          <p:nvPr/>
        </p:nvSpPr>
        <p:spPr>
          <a:xfrm>
            <a:off x="2526572" y="4759714"/>
            <a:ext cx="1683041" cy="612015"/>
          </a:xfrm>
          <a:prstGeom prst="flowChartAlternateProcess">
            <a:avLst/>
          </a:prstGeom>
        </p:spPr>
        <p:style>
          <a:lnRef idx="1">
            <a:schemeClr val="accent2"/>
          </a:lnRef>
          <a:fillRef idx="3">
            <a:schemeClr val="accent2"/>
          </a:fillRef>
          <a:effectRef idx="2">
            <a:schemeClr val="accent2"/>
          </a:effectRef>
          <a:fontRef idx="minor">
            <a:schemeClr val="lt1"/>
          </a:fontRef>
        </p:style>
        <p:txBody>
          <a:bodyPr anchor="ctr"/>
          <a:lstStyle/>
          <a:p>
            <a:pPr algn="ctr" eaLnBrk="1" hangingPunct="1">
              <a:defRPr/>
            </a:pPr>
            <a:r>
              <a:rPr lang="zh-CN" altLang="en-US" dirty="0">
                <a:solidFill>
                  <a:schemeClr val="tx1"/>
                </a:solidFill>
              </a:rPr>
              <a:t>内外有别  </a:t>
            </a:r>
          </a:p>
        </p:txBody>
      </p:sp>
      <p:sp>
        <p:nvSpPr>
          <p:cNvPr id="157" name="流程图: 可选过程 156">
            <a:extLst>
              <a:ext uri="{FF2B5EF4-FFF2-40B4-BE49-F238E27FC236}">
                <a16:creationId xmlns:a16="http://schemas.microsoft.com/office/drawing/2014/main" id="{62BCA1DD-DA2D-4133-AE35-3679C4701013}"/>
              </a:ext>
            </a:extLst>
          </p:cNvPr>
          <p:cNvSpPr/>
          <p:nvPr/>
        </p:nvSpPr>
        <p:spPr>
          <a:xfrm>
            <a:off x="4895175" y="5403009"/>
            <a:ext cx="2623936" cy="563885"/>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CN" altLang="en-US" dirty="0">
                <a:solidFill>
                  <a:schemeClr val="tx1"/>
                </a:solidFill>
              </a:rPr>
              <a:t>对内：指令制  </a:t>
            </a:r>
          </a:p>
        </p:txBody>
      </p:sp>
      <p:sp>
        <p:nvSpPr>
          <p:cNvPr id="158" name="左箭头 22">
            <a:extLst>
              <a:ext uri="{FF2B5EF4-FFF2-40B4-BE49-F238E27FC236}">
                <a16:creationId xmlns:a16="http://schemas.microsoft.com/office/drawing/2014/main" id="{EDE4CFDB-A2BE-4C02-89FB-D024FDC18905}"/>
              </a:ext>
            </a:extLst>
          </p:cNvPr>
          <p:cNvSpPr>
            <a:spLocks noChangeArrowheads="1"/>
          </p:cNvSpPr>
          <p:nvPr/>
        </p:nvSpPr>
        <p:spPr bwMode="auto">
          <a:xfrm rot="18535479">
            <a:off x="2973976" y="2693113"/>
            <a:ext cx="688517" cy="382509"/>
          </a:xfrm>
          <a:prstGeom prst="leftArrow">
            <a:avLst>
              <a:gd name="adj1" fmla="val 50000"/>
              <a:gd name="adj2" fmla="val 50000"/>
            </a:avLst>
          </a:prstGeom>
          <a:solidFill>
            <a:srgbClr val="FF0000"/>
          </a:solidFill>
          <a:ln w="25400" algn="ctr">
            <a:solidFill>
              <a:srgbClr val="FF0000"/>
            </a:solidFill>
            <a:miter lim="800000"/>
            <a:headEnd/>
            <a:tailEnd/>
          </a:ln>
        </p:spPr>
        <p:txBody>
          <a:bodyPr rot="10800000" anchor="ctr"/>
          <a:lstStyle/>
          <a:p>
            <a:pPr algn="ctr" eaLnBrk="1" hangingPunct="1">
              <a:defRPr/>
            </a:pPr>
            <a:endParaRPr lang="zh-CN" altLang="en-US">
              <a:solidFill>
                <a:srgbClr val="FFFFFF"/>
              </a:solidFill>
              <a:latin typeface="+mn-lt"/>
              <a:ea typeface="宋体" charset="-122"/>
            </a:endParaRPr>
          </a:p>
        </p:txBody>
      </p:sp>
      <p:sp>
        <p:nvSpPr>
          <p:cNvPr id="159" name="左箭头 23">
            <a:extLst>
              <a:ext uri="{FF2B5EF4-FFF2-40B4-BE49-F238E27FC236}">
                <a16:creationId xmlns:a16="http://schemas.microsoft.com/office/drawing/2014/main" id="{70D9D23D-8873-4694-B91C-D6B5754C394D}"/>
              </a:ext>
            </a:extLst>
          </p:cNvPr>
          <p:cNvSpPr>
            <a:spLocks noChangeArrowheads="1"/>
          </p:cNvSpPr>
          <p:nvPr/>
        </p:nvSpPr>
        <p:spPr bwMode="auto">
          <a:xfrm rot="13866553">
            <a:off x="4229744" y="2677218"/>
            <a:ext cx="688517" cy="382510"/>
          </a:xfrm>
          <a:prstGeom prst="leftArrow">
            <a:avLst>
              <a:gd name="adj1" fmla="val 50000"/>
              <a:gd name="adj2" fmla="val 50000"/>
            </a:avLst>
          </a:prstGeom>
          <a:solidFill>
            <a:srgbClr val="FF0000"/>
          </a:solidFill>
          <a:ln w="25400" algn="ctr">
            <a:solidFill>
              <a:srgbClr val="FF0000"/>
            </a:solidFill>
            <a:miter lim="800000"/>
            <a:headEnd/>
            <a:tailEnd/>
          </a:ln>
        </p:spPr>
        <p:txBody>
          <a:bodyPr rot="10800000" anchor="ctr"/>
          <a:lstStyle/>
          <a:p>
            <a:pPr algn="ctr" eaLnBrk="1" hangingPunct="1">
              <a:defRPr/>
            </a:pPr>
            <a:endParaRPr lang="zh-CN" altLang="en-US">
              <a:solidFill>
                <a:srgbClr val="FFFFFF"/>
              </a:solidFill>
              <a:latin typeface="+mn-lt"/>
              <a:ea typeface="宋体" charset="-122"/>
            </a:endParaRPr>
          </a:p>
        </p:txBody>
      </p:sp>
      <p:sp>
        <p:nvSpPr>
          <p:cNvPr id="160" name="左箭头 31">
            <a:extLst>
              <a:ext uri="{FF2B5EF4-FFF2-40B4-BE49-F238E27FC236}">
                <a16:creationId xmlns:a16="http://schemas.microsoft.com/office/drawing/2014/main" id="{66998F6B-281B-41E8-999C-A9C02538130F}"/>
              </a:ext>
            </a:extLst>
          </p:cNvPr>
          <p:cNvSpPr>
            <a:spLocks noChangeArrowheads="1"/>
          </p:cNvSpPr>
          <p:nvPr/>
        </p:nvSpPr>
        <p:spPr bwMode="auto">
          <a:xfrm rot="18535479">
            <a:off x="7114176" y="2701050"/>
            <a:ext cx="688518" cy="382509"/>
          </a:xfrm>
          <a:prstGeom prst="leftArrow">
            <a:avLst>
              <a:gd name="adj1" fmla="val 50000"/>
              <a:gd name="adj2" fmla="val 50000"/>
            </a:avLst>
          </a:prstGeom>
          <a:solidFill>
            <a:srgbClr val="FF0000"/>
          </a:solidFill>
          <a:ln w="25400" algn="ctr">
            <a:solidFill>
              <a:srgbClr val="FF0000"/>
            </a:solidFill>
            <a:miter lim="800000"/>
            <a:headEnd/>
            <a:tailEnd/>
          </a:ln>
        </p:spPr>
        <p:txBody>
          <a:bodyPr rot="10800000" anchor="ctr"/>
          <a:lstStyle/>
          <a:p>
            <a:pPr algn="ctr" eaLnBrk="1" hangingPunct="1">
              <a:defRPr/>
            </a:pPr>
            <a:endParaRPr lang="zh-CN" altLang="en-US">
              <a:solidFill>
                <a:srgbClr val="FFFFFF"/>
              </a:solidFill>
              <a:latin typeface="+mn-lt"/>
              <a:ea typeface="宋体" charset="-122"/>
            </a:endParaRPr>
          </a:p>
        </p:txBody>
      </p:sp>
      <p:sp>
        <p:nvSpPr>
          <p:cNvPr id="161" name="左箭头 34">
            <a:extLst>
              <a:ext uri="{FF2B5EF4-FFF2-40B4-BE49-F238E27FC236}">
                <a16:creationId xmlns:a16="http://schemas.microsoft.com/office/drawing/2014/main" id="{5EE39B0B-1F50-4076-86BC-7F293876CC1E}"/>
              </a:ext>
            </a:extLst>
          </p:cNvPr>
          <p:cNvSpPr>
            <a:spLocks noChangeArrowheads="1"/>
          </p:cNvSpPr>
          <p:nvPr/>
        </p:nvSpPr>
        <p:spPr bwMode="auto">
          <a:xfrm rot="13866553">
            <a:off x="8369945" y="2685155"/>
            <a:ext cx="688518" cy="382510"/>
          </a:xfrm>
          <a:prstGeom prst="leftArrow">
            <a:avLst>
              <a:gd name="adj1" fmla="val 50000"/>
              <a:gd name="adj2" fmla="val 50000"/>
            </a:avLst>
          </a:prstGeom>
          <a:solidFill>
            <a:srgbClr val="FF0000"/>
          </a:solidFill>
          <a:ln w="25400" algn="ctr">
            <a:solidFill>
              <a:srgbClr val="FF0000"/>
            </a:solidFill>
            <a:miter lim="800000"/>
            <a:headEnd/>
            <a:tailEnd/>
          </a:ln>
        </p:spPr>
        <p:txBody>
          <a:bodyPr rot="10800000" anchor="ctr"/>
          <a:lstStyle/>
          <a:p>
            <a:pPr algn="ctr" eaLnBrk="1" hangingPunct="1">
              <a:defRPr/>
            </a:pPr>
            <a:endParaRPr lang="zh-CN" altLang="en-US">
              <a:solidFill>
                <a:srgbClr val="FFFFFF"/>
              </a:solidFill>
              <a:latin typeface="+mn-lt"/>
              <a:ea typeface="宋体" charset="-122"/>
            </a:endParaRPr>
          </a:p>
        </p:txBody>
      </p:sp>
      <p:sp>
        <p:nvSpPr>
          <p:cNvPr id="162" name="左箭头 39">
            <a:extLst>
              <a:ext uri="{FF2B5EF4-FFF2-40B4-BE49-F238E27FC236}">
                <a16:creationId xmlns:a16="http://schemas.microsoft.com/office/drawing/2014/main" id="{3D8C78CA-67DF-4F6A-805C-6306E1DF061C}"/>
              </a:ext>
            </a:extLst>
          </p:cNvPr>
          <p:cNvSpPr>
            <a:spLocks noChangeArrowheads="1"/>
          </p:cNvSpPr>
          <p:nvPr/>
        </p:nvSpPr>
        <p:spPr bwMode="auto">
          <a:xfrm rot="8784624">
            <a:off x="4168071" y="4476705"/>
            <a:ext cx="688518" cy="382510"/>
          </a:xfrm>
          <a:prstGeom prst="leftArrow">
            <a:avLst>
              <a:gd name="adj1" fmla="val 50000"/>
              <a:gd name="adj2" fmla="val 50000"/>
            </a:avLst>
          </a:prstGeom>
          <a:solidFill>
            <a:srgbClr val="FF0000"/>
          </a:solidFill>
          <a:ln w="25400" algn="ctr">
            <a:solidFill>
              <a:srgbClr val="FF0000"/>
            </a:solidFill>
            <a:miter lim="800000"/>
            <a:headEnd/>
            <a:tailEnd/>
          </a:ln>
        </p:spPr>
        <p:txBody>
          <a:bodyPr rot="10800000" anchor="ctr"/>
          <a:lstStyle/>
          <a:p>
            <a:pPr algn="ctr" eaLnBrk="1" hangingPunct="1">
              <a:defRPr/>
            </a:pPr>
            <a:endParaRPr lang="zh-CN" altLang="en-US">
              <a:solidFill>
                <a:srgbClr val="FFFFFF"/>
              </a:solidFill>
              <a:latin typeface="+mn-lt"/>
              <a:ea typeface="宋体" charset="-122"/>
            </a:endParaRPr>
          </a:p>
        </p:txBody>
      </p:sp>
      <p:sp>
        <p:nvSpPr>
          <p:cNvPr id="163" name="左箭头 40">
            <a:extLst>
              <a:ext uri="{FF2B5EF4-FFF2-40B4-BE49-F238E27FC236}">
                <a16:creationId xmlns:a16="http://schemas.microsoft.com/office/drawing/2014/main" id="{CCCB029A-9BF8-45E3-94AE-D868157BDC4F}"/>
              </a:ext>
            </a:extLst>
          </p:cNvPr>
          <p:cNvSpPr>
            <a:spLocks noChangeArrowheads="1"/>
          </p:cNvSpPr>
          <p:nvPr/>
        </p:nvSpPr>
        <p:spPr bwMode="auto">
          <a:xfrm rot="12693330">
            <a:off x="4213613" y="5322218"/>
            <a:ext cx="688517" cy="382509"/>
          </a:xfrm>
          <a:prstGeom prst="leftArrow">
            <a:avLst>
              <a:gd name="adj1" fmla="val 50000"/>
              <a:gd name="adj2" fmla="val 50000"/>
            </a:avLst>
          </a:prstGeom>
          <a:solidFill>
            <a:srgbClr val="FF0000"/>
          </a:solidFill>
          <a:ln w="25400" algn="ctr">
            <a:solidFill>
              <a:srgbClr val="FF0000"/>
            </a:solidFill>
            <a:miter lim="800000"/>
            <a:headEnd/>
            <a:tailEnd/>
          </a:ln>
        </p:spPr>
        <p:txBody>
          <a:bodyPr rot="10800000" anchor="ctr"/>
          <a:lstStyle/>
          <a:p>
            <a:pPr algn="ctr" eaLnBrk="1" hangingPunct="1">
              <a:defRPr/>
            </a:pPr>
            <a:endParaRPr lang="zh-CN" altLang="en-US">
              <a:solidFill>
                <a:srgbClr val="FFFFFF"/>
              </a:solidFill>
              <a:latin typeface="+mn-lt"/>
              <a:ea typeface="宋体" charset="-122"/>
            </a:endParaRPr>
          </a:p>
        </p:txBody>
      </p:sp>
      <p:sp>
        <p:nvSpPr>
          <p:cNvPr id="164" name="流程图: 可选过程 163">
            <a:extLst>
              <a:ext uri="{FF2B5EF4-FFF2-40B4-BE49-F238E27FC236}">
                <a16:creationId xmlns:a16="http://schemas.microsoft.com/office/drawing/2014/main" id="{2FA2A919-6831-4945-8D2E-C66D13FC28D8}"/>
              </a:ext>
            </a:extLst>
          </p:cNvPr>
          <p:cNvSpPr/>
          <p:nvPr/>
        </p:nvSpPr>
        <p:spPr>
          <a:xfrm>
            <a:off x="4890069" y="4186123"/>
            <a:ext cx="5141192" cy="616302"/>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CN" altLang="en-US" dirty="0">
                <a:solidFill>
                  <a:schemeClr val="tx1"/>
                </a:solidFill>
              </a:rPr>
              <a:t>对外：会签制、跟踪制、督办制  </a:t>
            </a:r>
          </a:p>
        </p:txBody>
      </p:sp>
      <p:grpSp>
        <p:nvGrpSpPr>
          <p:cNvPr id="166" name="组合 165">
            <a:extLst>
              <a:ext uri="{FF2B5EF4-FFF2-40B4-BE49-F238E27FC236}">
                <a16:creationId xmlns:a16="http://schemas.microsoft.com/office/drawing/2014/main" id="{B9FE1913-AC1D-4CF3-8791-58D2B91EAA90}"/>
              </a:ext>
            </a:extLst>
          </p:cNvPr>
          <p:cNvGrpSpPr/>
          <p:nvPr/>
        </p:nvGrpSpPr>
        <p:grpSpPr>
          <a:xfrm>
            <a:off x="608462" y="235902"/>
            <a:ext cx="2710047" cy="318136"/>
            <a:chOff x="4158282" y="1523945"/>
            <a:chExt cx="3474287" cy="407850"/>
          </a:xfrm>
        </p:grpSpPr>
        <p:sp>
          <p:nvSpPr>
            <p:cNvPr id="167" name="MH_Number_1">
              <a:hlinkClick r:id="rId4" action="ppaction://hlinksldjump"/>
              <a:extLst>
                <a:ext uri="{FF2B5EF4-FFF2-40B4-BE49-F238E27FC236}">
                  <a16:creationId xmlns:a16="http://schemas.microsoft.com/office/drawing/2014/main" id="{6FDE8017-799D-4385-9EE1-DE413901E5E7}"/>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2</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68" name="MH_Entry_1">
              <a:hlinkClick r:id="rId4" action="ppaction://hlinksldjump"/>
              <a:extLst>
                <a:ext uri="{FF2B5EF4-FFF2-40B4-BE49-F238E27FC236}">
                  <a16:creationId xmlns:a16="http://schemas.microsoft.com/office/drawing/2014/main" id="{D7765372-2662-49C4-A45A-2B2B49C79D6A}"/>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签证变更管理</a:t>
              </a:r>
            </a:p>
          </p:txBody>
        </p:sp>
      </p:grpSp>
    </p:spTree>
    <p:extLst>
      <p:ext uri="{BB962C8B-B14F-4D97-AF65-F5344CB8AC3E}">
        <p14:creationId xmlns:p14="http://schemas.microsoft.com/office/powerpoint/2010/main" val="1165820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Text Box 9">
            <a:extLst>
              <a:ext uri="{FF2B5EF4-FFF2-40B4-BE49-F238E27FC236}">
                <a16:creationId xmlns:a16="http://schemas.microsoft.com/office/drawing/2014/main" id="{F269E0EE-C03E-4F15-AFA3-A9E7E33589D4}"/>
              </a:ext>
            </a:extLst>
          </p:cNvPr>
          <p:cNvSpPr txBox="1">
            <a:spLocks noChangeArrowheads="1"/>
          </p:cNvSpPr>
          <p:nvPr/>
        </p:nvSpPr>
        <p:spPr bwMode="auto">
          <a:xfrm>
            <a:off x="741496" y="1342645"/>
            <a:ext cx="469914" cy="5232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algn="ctr" eaLnBrk="1" hangingPunct="1">
              <a:spcBef>
                <a:spcPct val="50000"/>
              </a:spcBef>
              <a:defRPr/>
            </a:pPr>
            <a:r>
              <a:rPr lang="en-US" altLang="zh-CN" sz="2800" b="1" dirty="0">
                <a:solidFill>
                  <a:srgbClr val="990000"/>
                </a:solidFill>
              </a:rPr>
              <a:t>3</a:t>
            </a:r>
            <a:r>
              <a:rPr lang="zh-CN" altLang="en-US" dirty="0">
                <a:solidFill>
                  <a:srgbClr val="990000"/>
                </a:solidFill>
              </a:rPr>
              <a:t>  </a:t>
            </a:r>
            <a:endParaRPr lang="zh-CN" altLang="zh-CN" dirty="0">
              <a:solidFill>
                <a:srgbClr val="990000"/>
              </a:solidFill>
            </a:endParaRPr>
          </a:p>
        </p:txBody>
      </p:sp>
      <p:graphicFrame>
        <p:nvGraphicFramePr>
          <p:cNvPr id="73" name="Object 2">
            <a:extLst>
              <a:ext uri="{FF2B5EF4-FFF2-40B4-BE49-F238E27FC236}">
                <a16:creationId xmlns:a16="http://schemas.microsoft.com/office/drawing/2014/main" id="{108A2107-0991-4316-B542-6821796FE018}"/>
              </a:ext>
            </a:extLst>
          </p:cNvPr>
          <p:cNvGraphicFramePr>
            <a:graphicFrameLocks noChangeAspect="1"/>
          </p:cNvGraphicFramePr>
          <p:nvPr>
            <p:extLst>
              <p:ext uri="{D42A27DB-BD31-4B8C-83A1-F6EECF244321}">
                <p14:modId xmlns:p14="http://schemas.microsoft.com/office/powerpoint/2010/main" val="1286480480"/>
              </p:ext>
            </p:extLst>
          </p:nvPr>
        </p:nvGraphicFramePr>
        <p:xfrm>
          <a:off x="3443059" y="625865"/>
          <a:ext cx="7275342" cy="1881646"/>
        </p:xfrm>
        <a:graphic>
          <a:graphicData uri="http://schemas.openxmlformats.org/presentationml/2006/ole">
            <mc:AlternateContent xmlns:mc="http://schemas.openxmlformats.org/markup-compatibility/2006">
              <mc:Choice xmlns:v="urn:schemas-microsoft-com:vml" Requires="v">
                <p:oleObj r:id="rId4" imgW="7438718" imgH="2566859" progId="">
                  <p:embed/>
                </p:oleObj>
              </mc:Choice>
              <mc:Fallback>
                <p:oleObj r:id="rId4" imgW="7438718" imgH="2566859" progId="">
                  <p:embed/>
                  <p:pic>
                    <p:nvPicPr>
                      <p:cNvPr id="15363" name="Object 2">
                        <a:extLst>
                          <a:ext uri="{FF2B5EF4-FFF2-40B4-BE49-F238E27FC236}">
                            <a16:creationId xmlns:a16="http://schemas.microsoft.com/office/drawing/2014/main" id="{2AD72CC6-6E7F-490C-8C83-800FB278EF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8469"/>
                      <a:stretch>
                        <a:fillRect/>
                      </a:stretch>
                    </p:blipFill>
                    <p:spPr bwMode="auto">
                      <a:xfrm>
                        <a:off x="3443059" y="625865"/>
                        <a:ext cx="7275342" cy="1881646"/>
                      </a:xfrm>
                      <a:prstGeom prst="rect">
                        <a:avLst/>
                      </a:prstGeom>
                      <a:solidFill>
                        <a:srgbClr val="CCFFCC"/>
                      </a:solidFill>
                      <a:ln>
                        <a:noFill/>
                      </a:ln>
                    </p:spPr>
                  </p:pic>
                </p:oleObj>
              </mc:Fallback>
            </mc:AlternateContent>
          </a:graphicData>
        </a:graphic>
      </p:graphicFrame>
      <p:sp>
        <p:nvSpPr>
          <p:cNvPr id="74" name="Text Box 57">
            <a:extLst>
              <a:ext uri="{FF2B5EF4-FFF2-40B4-BE49-F238E27FC236}">
                <a16:creationId xmlns:a16="http://schemas.microsoft.com/office/drawing/2014/main" id="{0A1730CD-6A57-4CA2-9152-6D3A432CCC93}"/>
              </a:ext>
            </a:extLst>
          </p:cNvPr>
          <p:cNvSpPr txBox="1">
            <a:spLocks noChangeArrowheads="1"/>
          </p:cNvSpPr>
          <p:nvPr/>
        </p:nvSpPr>
        <p:spPr bwMode="auto">
          <a:xfrm>
            <a:off x="8335877" y="247828"/>
            <a:ext cx="2667444" cy="369332"/>
          </a:xfrm>
          <a:prstGeom prst="rect">
            <a:avLst/>
          </a:prstGeom>
          <a:noFill/>
          <a:ln w="9525" algn="ctr">
            <a:noFill/>
            <a:miter lim="800000"/>
            <a:headEnd/>
            <a:tailEnd/>
          </a:ln>
        </p:spPr>
        <p:txBody>
          <a:bodyPr wrap="square">
            <a:spAutoFit/>
          </a:bodyPr>
          <a:lstStyle/>
          <a:p>
            <a:pPr algn="ctr" eaLnBrk="1" hangingPunct="1">
              <a:defRPr/>
            </a:pPr>
            <a:r>
              <a:rPr lang="zh-CN" altLang="en-US" u="sng" dirty="0">
                <a:solidFill>
                  <a:srgbClr val="000000"/>
                </a:solidFill>
                <a:effectLst>
                  <a:outerShdw blurRad="38100" dist="38100" dir="2700000" algn="tl">
                    <a:srgbClr val="C0C0C0"/>
                  </a:outerShdw>
                </a:effectLst>
                <a:latin typeface="Tahoma" pitchFamily="34" charset="0"/>
              </a:rPr>
              <a:t>事实确认阶段流程  </a:t>
            </a:r>
          </a:p>
        </p:txBody>
      </p:sp>
      <p:graphicFrame>
        <p:nvGraphicFramePr>
          <p:cNvPr id="75" name="Object 3">
            <a:extLst>
              <a:ext uri="{FF2B5EF4-FFF2-40B4-BE49-F238E27FC236}">
                <a16:creationId xmlns:a16="http://schemas.microsoft.com/office/drawing/2014/main" id="{181F4EF3-461C-44BF-A186-F0A07E0F190C}"/>
              </a:ext>
            </a:extLst>
          </p:cNvPr>
          <p:cNvGraphicFramePr>
            <a:graphicFrameLocks noChangeAspect="1"/>
          </p:cNvGraphicFramePr>
          <p:nvPr>
            <p:extLst>
              <p:ext uri="{D42A27DB-BD31-4B8C-83A1-F6EECF244321}">
                <p14:modId xmlns:p14="http://schemas.microsoft.com/office/powerpoint/2010/main" val="2588449069"/>
              </p:ext>
            </p:extLst>
          </p:nvPr>
        </p:nvGraphicFramePr>
        <p:xfrm>
          <a:off x="3443059" y="2874079"/>
          <a:ext cx="7355525" cy="2182781"/>
        </p:xfrm>
        <a:graphic>
          <a:graphicData uri="http://schemas.openxmlformats.org/presentationml/2006/ole">
            <mc:AlternateContent xmlns:mc="http://schemas.openxmlformats.org/markup-compatibility/2006">
              <mc:Choice xmlns:v="urn:schemas-microsoft-com:vml" Requires="v">
                <p:oleObj r:id="rId6" imgW="7438718" imgH="2566859" progId="">
                  <p:embed/>
                </p:oleObj>
              </mc:Choice>
              <mc:Fallback>
                <p:oleObj r:id="rId6" imgW="7438718" imgH="2566859" progId="">
                  <p:embed/>
                  <p:pic>
                    <p:nvPicPr>
                      <p:cNvPr id="15365" name="Object 3">
                        <a:extLst>
                          <a:ext uri="{FF2B5EF4-FFF2-40B4-BE49-F238E27FC236}">
                            <a16:creationId xmlns:a16="http://schemas.microsoft.com/office/drawing/2014/main" id="{D2CCD2EC-31BC-4271-B3F1-D5CD40E3EE5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43059" y="2874079"/>
                        <a:ext cx="7355525" cy="2182781"/>
                      </a:xfrm>
                      <a:prstGeom prst="rect">
                        <a:avLst/>
                      </a:prstGeom>
                      <a:solidFill>
                        <a:srgbClr val="CCFFCC"/>
                      </a:solidFill>
                      <a:ln>
                        <a:noFill/>
                      </a:ln>
                    </p:spPr>
                  </p:pic>
                </p:oleObj>
              </mc:Fallback>
            </mc:AlternateContent>
          </a:graphicData>
        </a:graphic>
      </p:graphicFrame>
      <p:sp>
        <p:nvSpPr>
          <p:cNvPr id="76" name="Text Box 59">
            <a:extLst>
              <a:ext uri="{FF2B5EF4-FFF2-40B4-BE49-F238E27FC236}">
                <a16:creationId xmlns:a16="http://schemas.microsoft.com/office/drawing/2014/main" id="{5A9230F8-9CA0-44C2-B507-0D821C6E99B9}"/>
              </a:ext>
            </a:extLst>
          </p:cNvPr>
          <p:cNvSpPr txBox="1">
            <a:spLocks noChangeArrowheads="1"/>
          </p:cNvSpPr>
          <p:nvPr/>
        </p:nvSpPr>
        <p:spPr bwMode="auto">
          <a:xfrm>
            <a:off x="8416061" y="2518342"/>
            <a:ext cx="2507076" cy="369332"/>
          </a:xfrm>
          <a:prstGeom prst="rect">
            <a:avLst/>
          </a:prstGeom>
          <a:noFill/>
          <a:ln w="9525" algn="ctr">
            <a:noFill/>
            <a:miter lim="800000"/>
            <a:headEnd/>
            <a:tailEnd/>
          </a:ln>
        </p:spPr>
        <p:txBody>
          <a:bodyPr wrap="square">
            <a:spAutoFit/>
          </a:bodyPr>
          <a:lstStyle/>
          <a:p>
            <a:pPr algn="ctr" eaLnBrk="1" hangingPunct="1">
              <a:defRPr/>
            </a:pPr>
            <a:r>
              <a:rPr lang="zh-CN" altLang="en-US" u="sng" dirty="0">
                <a:solidFill>
                  <a:srgbClr val="000000"/>
                </a:solidFill>
                <a:effectLst>
                  <a:outerShdw blurRad="38100" dist="38100" dir="2700000" algn="tl">
                    <a:srgbClr val="C0C0C0"/>
                  </a:outerShdw>
                </a:effectLst>
                <a:latin typeface="Tahoma" pitchFamily="34" charset="0"/>
              </a:rPr>
              <a:t>费用报审阶段流程  </a:t>
            </a:r>
          </a:p>
        </p:txBody>
      </p:sp>
      <p:sp>
        <p:nvSpPr>
          <p:cNvPr id="77" name="Rectangle 55">
            <a:extLst>
              <a:ext uri="{FF2B5EF4-FFF2-40B4-BE49-F238E27FC236}">
                <a16:creationId xmlns:a16="http://schemas.microsoft.com/office/drawing/2014/main" id="{549BA017-37E0-4DC2-90FD-85E6311374AE}"/>
              </a:ext>
            </a:extLst>
          </p:cNvPr>
          <p:cNvSpPr>
            <a:spLocks noChangeArrowheads="1"/>
          </p:cNvSpPr>
          <p:nvPr/>
        </p:nvSpPr>
        <p:spPr bwMode="auto">
          <a:xfrm>
            <a:off x="1307997" y="1597785"/>
            <a:ext cx="1858482" cy="1213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62000" indent="-7620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lnSpc>
                <a:spcPct val="150000"/>
              </a:lnSpc>
              <a:buClrTx/>
              <a:buSzTx/>
              <a:buFont typeface="Wingdings" panose="05000000000000000000" pitchFamily="2" charset="2"/>
              <a:buNone/>
            </a:pPr>
            <a:r>
              <a:rPr lang="zh-CN" altLang="en-US" sz="2300" dirty="0">
                <a:latin typeface="华文仿宋" panose="02010600040101010101" pitchFamily="2" charset="-122"/>
                <a:ea typeface="华文仿宋" panose="02010600040101010101" pitchFamily="2" charset="-122"/>
              </a:rPr>
              <a:t>     </a:t>
            </a:r>
            <a:r>
              <a:rPr lang="zh-CN" altLang="en-US" sz="2300" b="1" dirty="0">
                <a:solidFill>
                  <a:srgbClr val="FF3300"/>
                </a:solidFill>
                <a:latin typeface="华文仿宋" panose="02010600040101010101" pitchFamily="2" charset="-122"/>
                <a:ea typeface="华文仿宋" panose="02010600040101010101" pitchFamily="2" charset="-122"/>
              </a:rPr>
              <a:t>两条线  两阶段  </a:t>
            </a:r>
          </a:p>
        </p:txBody>
      </p:sp>
      <p:sp>
        <p:nvSpPr>
          <p:cNvPr id="78" name="AutoShape 60">
            <a:extLst>
              <a:ext uri="{FF2B5EF4-FFF2-40B4-BE49-F238E27FC236}">
                <a16:creationId xmlns:a16="http://schemas.microsoft.com/office/drawing/2014/main" id="{71529A49-39FA-41BE-B248-6FC666515B8E}"/>
              </a:ext>
            </a:extLst>
          </p:cNvPr>
          <p:cNvSpPr>
            <a:spLocks noChangeArrowheads="1"/>
          </p:cNvSpPr>
          <p:nvPr/>
        </p:nvSpPr>
        <p:spPr bwMode="auto">
          <a:xfrm rot="3265097">
            <a:off x="1469321" y="816013"/>
            <a:ext cx="969333" cy="1616150"/>
          </a:xfrm>
          <a:prstGeom prst="curvedRightArrow">
            <a:avLst>
              <a:gd name="adj1" fmla="val 33346"/>
              <a:gd name="adj2" fmla="val 66691"/>
              <a:gd name="adj3" fmla="val 19713"/>
            </a:avLst>
          </a:prstGeom>
          <a:solidFill>
            <a:schemeClr val="accent1"/>
          </a:solidFill>
          <a:ln w="9525">
            <a:solidFill>
              <a:schemeClr val="tx1"/>
            </a:solidFill>
            <a:miter lim="800000"/>
            <a:headEnd/>
            <a:tailEnd/>
          </a:ln>
        </p:spPr>
        <p:txBody>
          <a:bodyPr rot="10800000" vert="eaVert"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latin typeface="华文仿宋" panose="02010600040101010101" pitchFamily="2" charset="-122"/>
              <a:ea typeface="华文仿宋" panose="02010600040101010101" pitchFamily="2" charset="-122"/>
            </a:endParaRPr>
          </a:p>
        </p:txBody>
      </p:sp>
      <p:sp>
        <p:nvSpPr>
          <p:cNvPr id="79" name="AutoShape 61">
            <a:extLst>
              <a:ext uri="{FF2B5EF4-FFF2-40B4-BE49-F238E27FC236}">
                <a16:creationId xmlns:a16="http://schemas.microsoft.com/office/drawing/2014/main" id="{A806EC84-3D28-4BF1-BA11-70CFF94F4715}"/>
              </a:ext>
            </a:extLst>
          </p:cNvPr>
          <p:cNvSpPr>
            <a:spLocks noChangeArrowheads="1"/>
          </p:cNvSpPr>
          <p:nvPr/>
        </p:nvSpPr>
        <p:spPr bwMode="auto">
          <a:xfrm rot="2428761">
            <a:off x="2399010" y="1850115"/>
            <a:ext cx="1453999" cy="1778298"/>
          </a:xfrm>
          <a:prstGeom prst="curvedLeftArrow">
            <a:avLst>
              <a:gd name="adj1" fmla="val 24461"/>
              <a:gd name="adj2" fmla="val 48922"/>
              <a:gd name="adj3" fmla="val 33333"/>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latin typeface="华文仿宋" panose="02010600040101010101" pitchFamily="2" charset="-122"/>
              <a:ea typeface="华文仿宋" panose="02010600040101010101" pitchFamily="2" charset="-122"/>
            </a:endParaRPr>
          </a:p>
        </p:txBody>
      </p:sp>
      <p:sp>
        <p:nvSpPr>
          <p:cNvPr id="81" name="AutoShape 55">
            <a:extLst>
              <a:ext uri="{FF2B5EF4-FFF2-40B4-BE49-F238E27FC236}">
                <a16:creationId xmlns:a16="http://schemas.microsoft.com/office/drawing/2014/main" id="{B34B6CFA-7F5A-4BCC-8DEE-AD339F5FCF06}"/>
              </a:ext>
            </a:extLst>
          </p:cNvPr>
          <p:cNvSpPr>
            <a:spLocks noChangeArrowheads="1"/>
          </p:cNvSpPr>
          <p:nvPr/>
        </p:nvSpPr>
        <p:spPr bwMode="gray">
          <a:xfrm>
            <a:off x="1534884" y="4818768"/>
            <a:ext cx="10263521" cy="1696332"/>
          </a:xfrm>
          <a:prstGeom prst="roundRect">
            <a:avLst>
              <a:gd name="adj" fmla="val 13264"/>
            </a:avLst>
          </a:prstGeom>
          <a:solidFill>
            <a:srgbClr val="CCFFFF"/>
          </a:solidFill>
          <a:ln w="38100">
            <a:solidFill>
              <a:srgbClr val="F8F8F8"/>
            </a:solidFill>
            <a:round/>
            <a:headEnd/>
            <a:tailEnd/>
          </a:ln>
          <a:effectLst>
            <a:outerShdw dist="107763" dir="2700000" algn="ctr" rotWithShape="0">
              <a:srgbClr val="000000">
                <a:alpha val="50000"/>
              </a:srgbClr>
            </a:outerShdw>
          </a:effectLst>
        </p:spPr>
        <p:txBody>
          <a:bodyPr wrap="none" anchor="ctr"/>
          <a:lstStyle>
            <a:lvl1pPr algn="ctr">
              <a:defRPr sz="2000" b="1">
                <a:solidFill>
                  <a:schemeClr val="tx1"/>
                </a:solidFill>
                <a:latin typeface="华文仿宋" panose="02010600040101010101" pitchFamily="2" charset="-122"/>
                <a:ea typeface="华文仿宋" panose="02010600040101010101" pitchFamily="2" charset="-122"/>
              </a:defRPr>
            </a:lvl1pPr>
            <a:lvl2pPr marL="742950" indent="-285750" algn="ctr">
              <a:defRPr sz="2000" b="1">
                <a:solidFill>
                  <a:schemeClr val="tx1"/>
                </a:solidFill>
                <a:latin typeface="华文仿宋" panose="02010600040101010101" pitchFamily="2" charset="-122"/>
                <a:ea typeface="华文仿宋" panose="02010600040101010101" pitchFamily="2" charset="-122"/>
              </a:defRPr>
            </a:lvl2pPr>
            <a:lvl3pPr marL="1143000" indent="-228600" algn="ctr">
              <a:defRPr sz="2000" b="1">
                <a:solidFill>
                  <a:schemeClr val="tx1"/>
                </a:solidFill>
                <a:latin typeface="华文仿宋" panose="02010600040101010101" pitchFamily="2" charset="-122"/>
                <a:ea typeface="华文仿宋" panose="02010600040101010101" pitchFamily="2" charset="-122"/>
              </a:defRPr>
            </a:lvl3pPr>
            <a:lvl4pPr marL="1600200" indent="-228600" algn="ctr">
              <a:defRPr sz="2000" b="1">
                <a:solidFill>
                  <a:schemeClr val="tx1"/>
                </a:solidFill>
                <a:latin typeface="华文仿宋" panose="02010600040101010101" pitchFamily="2" charset="-122"/>
                <a:ea typeface="华文仿宋" panose="02010600040101010101" pitchFamily="2" charset="-122"/>
              </a:defRPr>
            </a:lvl4pPr>
            <a:lvl5pPr marL="2057400" indent="-228600" algn="ctr">
              <a:defRPr sz="2000" b="1">
                <a:solidFill>
                  <a:schemeClr val="tx1"/>
                </a:solidFill>
                <a:latin typeface="华文仿宋" panose="02010600040101010101" pitchFamily="2" charset="-122"/>
                <a:ea typeface="华文仿宋" panose="02010600040101010101" pitchFamily="2" charset="-122"/>
              </a:defRPr>
            </a:lvl5pPr>
            <a:lvl6pPr marL="2514600" indent="-228600" algn="ctr" eaLnBrk="0" fontAlgn="base" hangingPunct="0">
              <a:spcBef>
                <a:spcPct val="0"/>
              </a:spcBef>
              <a:spcAft>
                <a:spcPct val="0"/>
              </a:spcAft>
              <a:defRPr sz="2000" b="1">
                <a:solidFill>
                  <a:schemeClr val="tx1"/>
                </a:solidFill>
                <a:latin typeface="华文仿宋" panose="02010600040101010101" pitchFamily="2" charset="-122"/>
                <a:ea typeface="华文仿宋" panose="02010600040101010101" pitchFamily="2" charset="-122"/>
              </a:defRPr>
            </a:lvl6pPr>
            <a:lvl7pPr marL="2971800" indent="-228600" algn="ctr" eaLnBrk="0" fontAlgn="base" hangingPunct="0">
              <a:spcBef>
                <a:spcPct val="0"/>
              </a:spcBef>
              <a:spcAft>
                <a:spcPct val="0"/>
              </a:spcAft>
              <a:defRPr sz="2000" b="1">
                <a:solidFill>
                  <a:schemeClr val="tx1"/>
                </a:solidFill>
                <a:latin typeface="华文仿宋" panose="02010600040101010101" pitchFamily="2" charset="-122"/>
                <a:ea typeface="华文仿宋" panose="02010600040101010101" pitchFamily="2" charset="-122"/>
              </a:defRPr>
            </a:lvl7pPr>
            <a:lvl8pPr marL="3429000" indent="-228600" algn="ctr" eaLnBrk="0" fontAlgn="base" hangingPunct="0">
              <a:spcBef>
                <a:spcPct val="0"/>
              </a:spcBef>
              <a:spcAft>
                <a:spcPct val="0"/>
              </a:spcAft>
              <a:defRPr sz="2000" b="1">
                <a:solidFill>
                  <a:schemeClr val="tx1"/>
                </a:solidFill>
                <a:latin typeface="华文仿宋" panose="02010600040101010101" pitchFamily="2" charset="-122"/>
                <a:ea typeface="华文仿宋" panose="02010600040101010101" pitchFamily="2" charset="-122"/>
              </a:defRPr>
            </a:lvl8pPr>
            <a:lvl9pPr marL="3886200" indent="-228600" algn="ctr" eaLnBrk="0" fontAlgn="base" hangingPunct="0">
              <a:spcBef>
                <a:spcPct val="0"/>
              </a:spcBef>
              <a:spcAft>
                <a:spcPct val="0"/>
              </a:spcAft>
              <a:defRPr sz="2000" b="1">
                <a:solidFill>
                  <a:schemeClr val="tx1"/>
                </a:solidFill>
                <a:latin typeface="华文仿宋" panose="02010600040101010101" pitchFamily="2" charset="-122"/>
                <a:ea typeface="华文仿宋" panose="02010600040101010101" pitchFamily="2" charset="-122"/>
              </a:defRPr>
            </a:lvl9pPr>
          </a:lstStyle>
          <a:p>
            <a:pPr eaLnBrk="1" hangingPunct="1"/>
            <a:endParaRPr lang="zh-CN" altLang="en-US">
              <a:ea typeface="宋体" panose="02010600030101010101" pitchFamily="2" charset="-122"/>
            </a:endParaRPr>
          </a:p>
        </p:txBody>
      </p:sp>
      <p:sp>
        <p:nvSpPr>
          <p:cNvPr id="82" name="Rectangle 22">
            <a:extLst>
              <a:ext uri="{FF2B5EF4-FFF2-40B4-BE49-F238E27FC236}">
                <a16:creationId xmlns:a16="http://schemas.microsoft.com/office/drawing/2014/main" id="{ACC407F8-E335-4C7E-AE94-A15906B0C2CF}"/>
              </a:ext>
            </a:extLst>
          </p:cNvPr>
          <p:cNvSpPr>
            <a:spLocks noChangeArrowheads="1"/>
          </p:cNvSpPr>
          <p:nvPr/>
        </p:nvSpPr>
        <p:spPr bwMode="auto">
          <a:xfrm>
            <a:off x="1714273" y="5049923"/>
            <a:ext cx="9780635" cy="1323439"/>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nchor="ctr">
            <a:spAutoFit/>
          </a:bodyPr>
          <a:lstStyle/>
          <a:p>
            <a:pPr eaLnBrk="1" hangingPunct="1">
              <a:defRPr/>
            </a:pPr>
            <a:r>
              <a:rPr lang="en-US" altLang="zh-CN" sz="1600" b="1" dirty="0">
                <a:solidFill>
                  <a:srgbClr val="0033CC"/>
                </a:solidFill>
              </a:rPr>
              <a:t>a</a:t>
            </a:r>
            <a:r>
              <a:rPr lang="zh-CN" altLang="en-US" sz="1600" b="1" dirty="0">
                <a:solidFill>
                  <a:srgbClr val="0033CC"/>
                </a:solidFill>
              </a:rPr>
              <a:t>、项目技术部在收到业主下发的设计变更、洽商后，首先必须和项目工程部核实施工现场是否已按原设计施工图完成该部位的施工，如果已施工或部分施工，则由项目工程部办理现场签证；</a:t>
            </a:r>
          </a:p>
          <a:p>
            <a:pPr eaLnBrk="1" hangingPunct="1">
              <a:defRPr/>
            </a:pPr>
            <a:r>
              <a:rPr lang="en-US" altLang="zh-CN" sz="1600" b="1" dirty="0">
                <a:solidFill>
                  <a:srgbClr val="0033CC"/>
                </a:solidFill>
              </a:rPr>
              <a:t>b</a:t>
            </a:r>
            <a:r>
              <a:rPr lang="zh-CN" altLang="en-US" sz="1600" b="1" dirty="0">
                <a:solidFill>
                  <a:srgbClr val="0033CC"/>
                </a:solidFill>
              </a:rPr>
              <a:t>、项目工程部约见监理工程师、业主现场工程师对现场实际情况进行核实，书面确认事实与工程量；</a:t>
            </a:r>
          </a:p>
          <a:p>
            <a:pPr eaLnBrk="1" hangingPunct="1">
              <a:defRPr/>
            </a:pPr>
            <a:r>
              <a:rPr lang="en-US" altLang="zh-CN" sz="1600" b="1" dirty="0">
                <a:solidFill>
                  <a:srgbClr val="0033CC"/>
                </a:solidFill>
              </a:rPr>
              <a:t>c</a:t>
            </a:r>
            <a:r>
              <a:rPr lang="zh-CN" altLang="en-US" sz="1600" b="1" dirty="0">
                <a:solidFill>
                  <a:srgbClr val="0033CC"/>
                </a:solidFill>
              </a:rPr>
              <a:t>、项目商务部根据设计变更、洽商、签证单整理结算资料，并在合同规定的时间内向业主申报费用调整；</a:t>
            </a:r>
          </a:p>
          <a:p>
            <a:pPr eaLnBrk="1" hangingPunct="1">
              <a:defRPr/>
            </a:pPr>
            <a:r>
              <a:rPr lang="en-US" altLang="zh-CN" sz="1600" b="1" dirty="0">
                <a:solidFill>
                  <a:srgbClr val="0033CC"/>
                </a:solidFill>
              </a:rPr>
              <a:t>d</a:t>
            </a:r>
            <a:r>
              <a:rPr lang="zh-CN" altLang="en-US" sz="1600" b="1" dirty="0">
                <a:solidFill>
                  <a:srgbClr val="0033CC"/>
                </a:solidFill>
              </a:rPr>
              <a:t>、项目商务部同业主预算部进行工程量及费用的核对。</a:t>
            </a:r>
          </a:p>
        </p:txBody>
      </p:sp>
      <p:sp>
        <p:nvSpPr>
          <p:cNvPr id="83" name="流程图: 可选过程 82">
            <a:extLst>
              <a:ext uri="{FF2B5EF4-FFF2-40B4-BE49-F238E27FC236}">
                <a16:creationId xmlns:a16="http://schemas.microsoft.com/office/drawing/2014/main" id="{220874B2-B07C-42B7-84ED-94FE12E07F21}"/>
              </a:ext>
            </a:extLst>
          </p:cNvPr>
          <p:cNvSpPr/>
          <p:nvPr/>
        </p:nvSpPr>
        <p:spPr>
          <a:xfrm>
            <a:off x="1759123" y="3833589"/>
            <a:ext cx="1278268" cy="369964"/>
          </a:xfrm>
          <a:prstGeom prst="flowChartAlternateProcess">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CN" altLang="en-US">
                <a:solidFill>
                  <a:schemeClr val="tx1"/>
                </a:solidFill>
              </a:rPr>
              <a:t>说明  </a:t>
            </a:r>
          </a:p>
        </p:txBody>
      </p:sp>
      <p:grpSp>
        <p:nvGrpSpPr>
          <p:cNvPr id="85" name="组合 84">
            <a:extLst>
              <a:ext uri="{FF2B5EF4-FFF2-40B4-BE49-F238E27FC236}">
                <a16:creationId xmlns:a16="http://schemas.microsoft.com/office/drawing/2014/main" id="{44919D92-8F20-4277-A9F6-6908D4491F1A}"/>
              </a:ext>
            </a:extLst>
          </p:cNvPr>
          <p:cNvGrpSpPr/>
          <p:nvPr/>
        </p:nvGrpSpPr>
        <p:grpSpPr>
          <a:xfrm>
            <a:off x="608462" y="235902"/>
            <a:ext cx="2710047" cy="318136"/>
            <a:chOff x="4158282" y="1523945"/>
            <a:chExt cx="3474287" cy="407850"/>
          </a:xfrm>
        </p:grpSpPr>
        <p:sp>
          <p:nvSpPr>
            <p:cNvPr id="86" name="MH_Number_1">
              <a:hlinkClick r:id="rId8" action="ppaction://hlinksldjump"/>
              <a:extLst>
                <a:ext uri="{FF2B5EF4-FFF2-40B4-BE49-F238E27FC236}">
                  <a16:creationId xmlns:a16="http://schemas.microsoft.com/office/drawing/2014/main" id="{471ABF1F-B93C-406E-8488-0430F3F490E6}"/>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2</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87" name="MH_Entry_1">
              <a:hlinkClick r:id="rId8" action="ppaction://hlinksldjump"/>
              <a:extLst>
                <a:ext uri="{FF2B5EF4-FFF2-40B4-BE49-F238E27FC236}">
                  <a16:creationId xmlns:a16="http://schemas.microsoft.com/office/drawing/2014/main" id="{50255588-6316-4AC2-9A55-0AD9BBE3AA95}"/>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签证变更管理</a:t>
              </a:r>
            </a:p>
          </p:txBody>
        </p:sp>
      </p:grpSp>
    </p:spTree>
    <p:extLst>
      <p:ext uri="{BB962C8B-B14F-4D97-AF65-F5344CB8AC3E}">
        <p14:creationId xmlns:p14="http://schemas.microsoft.com/office/powerpoint/2010/main" val="9449525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BB514F90-DE06-4A87-80A8-2A897B9CECC8}"/>
              </a:ext>
            </a:extLst>
          </p:cNvPr>
          <p:cNvGrpSpPr/>
          <p:nvPr/>
        </p:nvGrpSpPr>
        <p:grpSpPr>
          <a:xfrm>
            <a:off x="608462" y="235902"/>
            <a:ext cx="2710047" cy="318136"/>
            <a:chOff x="4158282" y="1523945"/>
            <a:chExt cx="3474287" cy="407850"/>
          </a:xfrm>
        </p:grpSpPr>
        <p:sp>
          <p:nvSpPr>
            <p:cNvPr id="6" name="MH_Number_1">
              <a:hlinkClick r:id="rId4" action="ppaction://hlinksldjump"/>
              <a:extLst>
                <a:ext uri="{FF2B5EF4-FFF2-40B4-BE49-F238E27FC236}">
                  <a16:creationId xmlns:a16="http://schemas.microsoft.com/office/drawing/2014/main" id="{B8448131-88CE-4087-8091-099F0A8CB5D4}"/>
                </a:ext>
              </a:extLst>
            </p:cNvPr>
            <p:cNvSpPr/>
            <p:nvPr>
              <p:custDataLst>
                <p:tags r:id="rId1"/>
              </p:custDataLst>
            </p:nvPr>
          </p:nvSpPr>
          <p:spPr>
            <a:xfrm>
              <a:off x="4158282" y="1523945"/>
              <a:ext cx="943532" cy="407816"/>
            </a:xfrm>
            <a:custGeom>
              <a:avLst/>
              <a:gdLst>
                <a:gd name="connsiteX0" fmla="*/ 0 w 943532"/>
                <a:gd name="connsiteY0" fmla="*/ 0 h 360040"/>
                <a:gd name="connsiteX1" fmla="*/ 943532 w 943532"/>
                <a:gd name="connsiteY1" fmla="*/ 0 h 360040"/>
                <a:gd name="connsiteX2" fmla="*/ 792088 w 943532"/>
                <a:gd name="connsiteY2" fmla="*/ 180020 h 360040"/>
                <a:gd name="connsiteX3" fmla="*/ 943532 w 943532"/>
                <a:gd name="connsiteY3" fmla="*/ 360040 h 360040"/>
                <a:gd name="connsiteX4" fmla="*/ 0 w 943532"/>
                <a:gd name="connsiteY4" fmla="*/ 360040 h 360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532" h="360040">
                  <a:moveTo>
                    <a:pt x="0" y="0"/>
                  </a:moveTo>
                  <a:lnTo>
                    <a:pt x="943532" y="0"/>
                  </a:lnTo>
                  <a:lnTo>
                    <a:pt x="792088" y="180020"/>
                  </a:lnTo>
                  <a:lnTo>
                    <a:pt x="943532" y="360040"/>
                  </a:lnTo>
                  <a:lnTo>
                    <a:pt x="0" y="360040"/>
                  </a:lnTo>
                  <a:close/>
                </a:path>
              </a:pathLst>
            </a:custGeom>
            <a:solidFill>
              <a:srgbClr val="D20A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84242" bIns="0" rtlCol="0" anchor="ctr"/>
            <a:lstStyle/>
            <a:p>
              <a:pPr algn="ctr"/>
              <a:r>
                <a:rPr lang="zh-CN" altLang="en-US" sz="1405" dirty="0">
                  <a:solidFill>
                    <a:srgbClr val="FFFFFF"/>
                  </a:solidFill>
                  <a:latin typeface="微软雅黑" panose="020B0503020204020204" pitchFamily="34" charset="-122"/>
                  <a:ea typeface="微软雅黑" panose="020B0503020204020204" pitchFamily="34" charset="-122"/>
                </a:rPr>
                <a:t>第</a:t>
              </a:r>
              <a:r>
                <a:rPr lang="en-US" altLang="zh-CN" sz="1405" dirty="0">
                  <a:solidFill>
                    <a:srgbClr val="FFFFFF"/>
                  </a:solidFill>
                  <a:latin typeface="微软雅黑" panose="020B0503020204020204" pitchFamily="34" charset="-122"/>
                  <a:ea typeface="微软雅黑" panose="020B0503020204020204" pitchFamily="34" charset="-122"/>
                </a:rPr>
                <a:t>2</a:t>
              </a:r>
              <a:r>
                <a:rPr lang="zh-CN" altLang="en-US" sz="1405" dirty="0">
                  <a:solidFill>
                    <a:srgbClr val="FFFFFF"/>
                  </a:solidFill>
                  <a:latin typeface="微软雅黑" panose="020B0503020204020204" pitchFamily="34" charset="-122"/>
                  <a:ea typeface="微软雅黑" panose="020B0503020204020204" pitchFamily="34" charset="-122"/>
                </a:rPr>
                <a:t>章</a:t>
              </a:r>
            </a:p>
          </p:txBody>
        </p:sp>
        <p:sp>
          <p:nvSpPr>
            <p:cNvPr id="10" name="MH_Entry_1">
              <a:hlinkClick r:id="rId4" action="ppaction://hlinksldjump"/>
              <a:extLst>
                <a:ext uri="{FF2B5EF4-FFF2-40B4-BE49-F238E27FC236}">
                  <a16:creationId xmlns:a16="http://schemas.microsoft.com/office/drawing/2014/main" id="{EE224226-5C6C-4D5F-AA1F-DF35B014FA06}"/>
                </a:ext>
              </a:extLst>
            </p:cNvPr>
            <p:cNvSpPr/>
            <p:nvPr>
              <p:custDataLst>
                <p:tags r:id="rId2"/>
              </p:custDataLst>
            </p:nvPr>
          </p:nvSpPr>
          <p:spPr>
            <a:xfrm flipH="1">
              <a:off x="5083880" y="1523946"/>
              <a:ext cx="2548689" cy="407849"/>
            </a:xfrm>
            <a:prstGeom prst="homePlate">
              <a:avLst>
                <a:gd name="adj" fmla="val 42063"/>
              </a:avLst>
            </a:prstGeom>
            <a:solidFill>
              <a:srgbClr val="006C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56161" tIns="0" rIns="56161" bIns="0" rtlCol="0" anchor="ctr">
              <a:normAutofit/>
            </a:bodyPr>
            <a:lstStyle/>
            <a:p>
              <a:r>
                <a:rPr lang="zh-CN" altLang="en-US" sz="1405" dirty="0">
                  <a:solidFill>
                    <a:srgbClr val="FFFFFF"/>
                  </a:solidFill>
                  <a:latin typeface="微软雅黑" panose="020B0503020204020204" pitchFamily="34" charset="-122"/>
                  <a:ea typeface="微软雅黑" panose="020B0503020204020204" pitchFamily="34" charset="-122"/>
                </a:rPr>
                <a:t>      签证变更管理</a:t>
              </a:r>
            </a:p>
          </p:txBody>
        </p:sp>
      </p:grpSp>
      <p:sp>
        <p:nvSpPr>
          <p:cNvPr id="11" name="AutoShape 26">
            <a:extLst>
              <a:ext uri="{FF2B5EF4-FFF2-40B4-BE49-F238E27FC236}">
                <a16:creationId xmlns:a16="http://schemas.microsoft.com/office/drawing/2014/main" id="{2B06B8C4-EB4A-4AA4-A22D-C754D07120BB}"/>
              </a:ext>
            </a:extLst>
          </p:cNvPr>
          <p:cNvSpPr>
            <a:spLocks noChangeArrowheads="1"/>
          </p:cNvSpPr>
          <p:nvPr/>
        </p:nvSpPr>
        <p:spPr bwMode="auto">
          <a:xfrm>
            <a:off x="4583884" y="2623947"/>
            <a:ext cx="6305900" cy="780535"/>
          </a:xfrm>
          <a:prstGeom prst="roundRect">
            <a:avLst>
              <a:gd name="adj" fmla="val 16667"/>
            </a:avLst>
          </a:prstGeom>
          <a:gradFill rotWithShape="1">
            <a:gsLst>
              <a:gs pos="0">
                <a:srgbClr val="FFFFFF"/>
              </a:gs>
              <a:gs pos="100000">
                <a:srgbClr val="767676"/>
              </a:gs>
            </a:gsLst>
            <a:lin ang="5400000" scaled="1"/>
          </a:gradFill>
          <a:ln>
            <a:noFill/>
          </a:ln>
          <a:effectLst>
            <a:prstShdw prst="shdw17" dist="17961" dir="2700000">
              <a:srgbClr val="999999">
                <a:alpha val="50000"/>
              </a:srgbClr>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latin typeface="华文仿宋" panose="02010600040101010101" pitchFamily="2" charset="-122"/>
              <a:ea typeface="华文仿宋" panose="02010600040101010101" pitchFamily="2" charset="-122"/>
            </a:endParaRPr>
          </a:p>
        </p:txBody>
      </p:sp>
      <p:sp>
        <p:nvSpPr>
          <p:cNvPr id="12" name="Rectangle 9">
            <a:extLst>
              <a:ext uri="{FF2B5EF4-FFF2-40B4-BE49-F238E27FC236}">
                <a16:creationId xmlns:a16="http://schemas.microsoft.com/office/drawing/2014/main" id="{D6F57A74-76C9-4386-BDA6-29436C05B949}"/>
              </a:ext>
            </a:extLst>
          </p:cNvPr>
          <p:cNvSpPr>
            <a:spLocks noChangeArrowheads="1"/>
          </p:cNvSpPr>
          <p:nvPr/>
        </p:nvSpPr>
        <p:spPr bwMode="auto">
          <a:xfrm>
            <a:off x="820052" y="2985912"/>
            <a:ext cx="2173858" cy="15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62000" indent="-762000">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lnSpc>
                <a:spcPct val="150000"/>
              </a:lnSpc>
              <a:buClrTx/>
              <a:buSzTx/>
              <a:buFont typeface="Wingdings" panose="05000000000000000000" pitchFamily="2" charset="2"/>
              <a:buNone/>
            </a:pPr>
            <a:r>
              <a:rPr lang="zh-CN" altLang="en-US" sz="2300" dirty="0">
                <a:latin typeface="华文仿宋" panose="02010600040101010101" pitchFamily="2" charset="-122"/>
                <a:ea typeface="华文仿宋" panose="02010600040101010101" pitchFamily="2" charset="-122"/>
              </a:rPr>
              <a:t>      </a:t>
            </a:r>
            <a:r>
              <a:rPr lang="zh-CN" altLang="en-US" sz="2300" b="1" dirty="0">
                <a:solidFill>
                  <a:srgbClr val="FF0000"/>
                </a:solidFill>
                <a:latin typeface="华文仿宋" panose="02010600040101010101" pitchFamily="2" charset="-122"/>
                <a:ea typeface="华文仿宋" panose="02010600040101010101" pitchFamily="2" charset="-122"/>
              </a:rPr>
              <a:t>会签制</a:t>
            </a:r>
            <a:endParaRPr lang="en-US" altLang="zh-CN" sz="2300" b="1" dirty="0">
              <a:solidFill>
                <a:srgbClr val="FF0000"/>
              </a:solidFill>
              <a:latin typeface="华文仿宋" panose="02010600040101010101" pitchFamily="2" charset="-122"/>
              <a:ea typeface="华文仿宋" panose="02010600040101010101" pitchFamily="2" charset="-122"/>
            </a:endParaRPr>
          </a:p>
          <a:p>
            <a:pPr algn="ctr" eaLnBrk="1" hangingPunct="1">
              <a:lnSpc>
                <a:spcPct val="150000"/>
              </a:lnSpc>
              <a:buClrTx/>
              <a:buSzTx/>
              <a:buFont typeface="Wingdings" panose="05000000000000000000" pitchFamily="2" charset="2"/>
              <a:buNone/>
            </a:pPr>
            <a:r>
              <a:rPr lang="zh-CN" altLang="en-US" sz="2000" b="1" dirty="0">
                <a:solidFill>
                  <a:srgbClr val="FF0000"/>
                </a:solidFill>
                <a:latin typeface="华文仿宋" panose="02010600040101010101" pitchFamily="2" charset="-122"/>
                <a:ea typeface="楷体_GB2312" pitchFamily="49" charset="-122"/>
              </a:rPr>
              <a:t>      </a:t>
            </a:r>
            <a:r>
              <a:rPr lang="zh-CN" altLang="en-US" sz="2300" b="1" dirty="0">
                <a:solidFill>
                  <a:srgbClr val="FF0000"/>
                </a:solidFill>
                <a:latin typeface="华文仿宋" panose="02010600040101010101" pitchFamily="2" charset="-122"/>
                <a:ea typeface="华文仿宋" panose="02010600040101010101" pitchFamily="2" charset="-122"/>
              </a:rPr>
              <a:t>指令制</a:t>
            </a:r>
          </a:p>
          <a:p>
            <a:pPr algn="ctr" eaLnBrk="1" hangingPunct="1">
              <a:lnSpc>
                <a:spcPct val="150000"/>
              </a:lnSpc>
              <a:buClrTx/>
              <a:buSzTx/>
              <a:buFont typeface="Wingdings" panose="05000000000000000000" pitchFamily="2" charset="2"/>
              <a:buNone/>
            </a:pPr>
            <a:r>
              <a:rPr lang="zh-CN" altLang="en-US" sz="2300" dirty="0">
                <a:solidFill>
                  <a:schemeClr val="hlink"/>
                </a:solidFill>
                <a:latin typeface="华文仿宋" panose="02010600040101010101" pitchFamily="2" charset="-122"/>
                <a:ea typeface="华文仿宋" panose="02010600040101010101" pitchFamily="2" charset="-122"/>
              </a:rPr>
              <a:t>  </a:t>
            </a:r>
          </a:p>
        </p:txBody>
      </p:sp>
      <p:grpSp>
        <p:nvGrpSpPr>
          <p:cNvPr id="18" name="Group 30">
            <a:extLst>
              <a:ext uri="{FF2B5EF4-FFF2-40B4-BE49-F238E27FC236}">
                <a16:creationId xmlns:a16="http://schemas.microsoft.com/office/drawing/2014/main" id="{566142D4-1B03-41D3-BF25-04742F716A48}"/>
              </a:ext>
            </a:extLst>
          </p:cNvPr>
          <p:cNvGrpSpPr>
            <a:grpSpLocks/>
          </p:cNvGrpSpPr>
          <p:nvPr/>
        </p:nvGrpSpPr>
        <p:grpSpPr bwMode="auto">
          <a:xfrm>
            <a:off x="4361008" y="465739"/>
            <a:ext cx="6501034" cy="2040346"/>
            <a:chOff x="1741" y="484"/>
            <a:chExt cx="3798" cy="1192"/>
          </a:xfrm>
        </p:grpSpPr>
        <p:sp>
          <p:nvSpPr>
            <p:cNvPr id="19" name="AutoShape 29">
              <a:extLst>
                <a:ext uri="{FF2B5EF4-FFF2-40B4-BE49-F238E27FC236}">
                  <a16:creationId xmlns:a16="http://schemas.microsoft.com/office/drawing/2014/main" id="{444747BB-6B77-4A10-BF4A-2420077182D4}"/>
                </a:ext>
              </a:extLst>
            </p:cNvPr>
            <p:cNvSpPr>
              <a:spLocks noChangeArrowheads="1"/>
            </p:cNvSpPr>
            <p:nvPr/>
          </p:nvSpPr>
          <p:spPr bwMode="auto">
            <a:xfrm>
              <a:off x="1741" y="484"/>
              <a:ext cx="3798" cy="1192"/>
            </a:xfrm>
            <a:prstGeom prst="roundRect">
              <a:avLst>
                <a:gd name="adj" fmla="val 16667"/>
              </a:avLst>
            </a:prstGeom>
            <a:solidFill>
              <a:schemeClr val="accent5">
                <a:lumMod val="60000"/>
                <a:lumOff val="40000"/>
              </a:schemeClr>
            </a:solidFill>
            <a:ln w="9525">
              <a:noFill/>
              <a:round/>
              <a:headEnd/>
              <a:tailEnd/>
            </a:ln>
            <a:effectLst>
              <a:prstShdw prst="shdw17" dist="17961" dir="2700000">
                <a:schemeClr val="accent1">
                  <a:gamma/>
                  <a:shade val="60000"/>
                  <a:invGamma/>
                  <a:alpha val="50000"/>
                </a:schemeClr>
              </a:prstShdw>
            </a:effectLst>
          </p:spPr>
          <p:txBody>
            <a:bodyPr wrap="none" anchor="ctr"/>
            <a:lstStyle/>
            <a:p>
              <a:pPr algn="ctr" eaLnBrk="1" hangingPunct="1">
                <a:defRPr/>
              </a:pPr>
              <a:endParaRPr lang="zh-CN" altLang="en-US"/>
            </a:p>
          </p:txBody>
        </p:sp>
        <p:sp>
          <p:nvSpPr>
            <p:cNvPr id="20" name="Rectangle 22">
              <a:extLst>
                <a:ext uri="{FF2B5EF4-FFF2-40B4-BE49-F238E27FC236}">
                  <a16:creationId xmlns:a16="http://schemas.microsoft.com/office/drawing/2014/main" id="{6F07567A-334F-46E0-A5D9-BF1222D5123E}"/>
                </a:ext>
              </a:extLst>
            </p:cNvPr>
            <p:cNvSpPr>
              <a:spLocks noChangeArrowheads="1"/>
            </p:cNvSpPr>
            <p:nvPr/>
          </p:nvSpPr>
          <p:spPr bwMode="auto">
            <a:xfrm>
              <a:off x="1785" y="585"/>
              <a:ext cx="3547" cy="942"/>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nchor="ctr">
              <a:spAutoFit/>
            </a:bodyPr>
            <a:lstStyle/>
            <a:p>
              <a:pPr algn="ctr">
                <a:defRPr/>
              </a:pPr>
              <a:r>
                <a:rPr lang="zh-CN" altLang="en-US" sz="1800" dirty="0">
                  <a:solidFill>
                    <a:schemeClr val="tx2"/>
                  </a:solidFill>
                  <a:latin typeface="华文仿宋"/>
                  <a:ea typeface="黑体" pitchFamily="2" charset="-122"/>
                </a:rPr>
                <a:t>“</a:t>
              </a:r>
              <a:r>
                <a:rPr lang="zh-CN" altLang="en-US" sz="1800" dirty="0">
                  <a:solidFill>
                    <a:schemeClr val="tx2"/>
                  </a:solidFill>
                  <a:latin typeface="黑体" pitchFamily="2" charset="-122"/>
                  <a:ea typeface="黑体" pitchFamily="2" charset="-122"/>
                </a:rPr>
                <a:t>会签制</a:t>
              </a:r>
              <a:r>
                <a:rPr lang="zh-CN" altLang="en-US" sz="1800" dirty="0">
                  <a:solidFill>
                    <a:schemeClr val="tx2"/>
                  </a:solidFill>
                  <a:latin typeface="华文仿宋"/>
                  <a:ea typeface="黑体" pitchFamily="2" charset="-122"/>
                </a:rPr>
                <a:t>”</a:t>
              </a:r>
              <a:r>
                <a:rPr lang="zh-CN" altLang="en-US" sz="1800" dirty="0">
                  <a:solidFill>
                    <a:schemeClr val="tx2"/>
                  </a:solidFill>
                  <a:latin typeface="黑体" pitchFamily="2" charset="-122"/>
                  <a:ea typeface="黑体" pitchFamily="2" charset="-122"/>
                </a:rPr>
                <a:t>：可以使签证变更内容与合同条款相吻合  </a:t>
              </a:r>
            </a:p>
            <a:p>
              <a:pPr algn="ctr">
                <a:defRPr/>
              </a:pPr>
              <a:r>
                <a:rPr lang="zh-CN" altLang="en-US" sz="1800" dirty="0">
                  <a:solidFill>
                    <a:schemeClr val="tx2"/>
                  </a:solidFill>
                  <a:latin typeface="黑体" pitchFamily="2" charset="-122"/>
                  <a:ea typeface="黑体" pitchFamily="2" charset="-122"/>
                </a:rPr>
                <a:t>            </a:t>
              </a:r>
              <a:endParaRPr lang="en-US" altLang="zh-CN" sz="1800" dirty="0">
                <a:solidFill>
                  <a:schemeClr val="tx2"/>
                </a:solidFill>
                <a:latin typeface="黑体" pitchFamily="2" charset="-122"/>
                <a:ea typeface="黑体" pitchFamily="2" charset="-122"/>
              </a:endParaRPr>
            </a:p>
            <a:p>
              <a:pPr algn="ctr">
                <a:defRPr/>
              </a:pPr>
              <a:r>
                <a:rPr lang="zh-CN" altLang="en-US" sz="1800" dirty="0">
                  <a:solidFill>
                    <a:schemeClr val="tx2"/>
                  </a:solidFill>
                  <a:latin typeface="华文仿宋"/>
                  <a:ea typeface="黑体" pitchFamily="2" charset="-122"/>
                </a:rPr>
                <a:t>“</a:t>
              </a:r>
              <a:r>
                <a:rPr lang="zh-CN" altLang="en-US" sz="1800" dirty="0">
                  <a:solidFill>
                    <a:schemeClr val="tx2"/>
                  </a:solidFill>
                  <a:latin typeface="黑体" pitchFamily="2" charset="-122"/>
                  <a:ea typeface="黑体" pitchFamily="2" charset="-122"/>
                </a:rPr>
                <a:t>指令制</a:t>
              </a:r>
              <a:r>
                <a:rPr lang="zh-CN" altLang="en-US" sz="1800" dirty="0">
                  <a:solidFill>
                    <a:schemeClr val="tx2"/>
                  </a:solidFill>
                  <a:latin typeface="华文仿宋"/>
                  <a:ea typeface="黑体" pitchFamily="2" charset="-122"/>
                </a:rPr>
                <a:t>”</a:t>
              </a:r>
              <a:r>
                <a:rPr lang="zh-CN" altLang="en-US" sz="1800" dirty="0">
                  <a:solidFill>
                    <a:schemeClr val="tx2"/>
                  </a:solidFill>
                  <a:latin typeface="黑体" pitchFamily="2" charset="-122"/>
                  <a:ea typeface="黑体" pitchFamily="2" charset="-122"/>
                </a:rPr>
                <a:t>：规范了对内变更的流程和要求，有力了</a:t>
              </a:r>
            </a:p>
            <a:p>
              <a:pPr algn="ctr">
                <a:defRPr/>
              </a:pPr>
              <a:r>
                <a:rPr lang="zh-CN" altLang="en-US" sz="1800" dirty="0">
                  <a:solidFill>
                    <a:schemeClr val="tx2"/>
                  </a:solidFill>
                  <a:latin typeface="黑体" pitchFamily="2" charset="-122"/>
                  <a:ea typeface="黑体" pitchFamily="2" charset="-122"/>
                </a:rPr>
                <a:t>            控制了对外变更获取的收益不会被劳务 </a:t>
              </a:r>
            </a:p>
            <a:p>
              <a:pPr algn="ctr">
                <a:defRPr/>
              </a:pPr>
              <a:r>
                <a:rPr lang="zh-CN" altLang="en-US" sz="1800" dirty="0">
                  <a:solidFill>
                    <a:schemeClr val="tx2"/>
                  </a:solidFill>
                  <a:latin typeface="黑体" pitchFamily="2" charset="-122"/>
                  <a:ea typeface="黑体" pitchFamily="2" charset="-122"/>
                </a:rPr>
                <a:t>            分包单位吞噬掉。  </a:t>
              </a:r>
              <a:r>
                <a:rPr lang="zh-CN" altLang="en-US" dirty="0">
                  <a:solidFill>
                    <a:schemeClr val="tx2"/>
                  </a:solidFill>
                  <a:latin typeface="黑体" pitchFamily="2" charset="-122"/>
                  <a:ea typeface="黑体" pitchFamily="2" charset="-122"/>
                </a:rPr>
                <a:t> </a:t>
              </a:r>
            </a:p>
          </p:txBody>
        </p:sp>
      </p:grpSp>
      <p:sp>
        <p:nvSpPr>
          <p:cNvPr id="21" name="Text Box 23">
            <a:extLst>
              <a:ext uri="{FF2B5EF4-FFF2-40B4-BE49-F238E27FC236}">
                <a16:creationId xmlns:a16="http://schemas.microsoft.com/office/drawing/2014/main" id="{A22926A1-104B-4C01-814E-0B2A831C74F2}"/>
              </a:ext>
            </a:extLst>
          </p:cNvPr>
          <p:cNvSpPr txBox="1">
            <a:spLocks noChangeArrowheads="1"/>
          </p:cNvSpPr>
          <p:nvPr/>
        </p:nvSpPr>
        <p:spPr bwMode="auto">
          <a:xfrm>
            <a:off x="3718696" y="2696972"/>
            <a:ext cx="859273" cy="369332"/>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spAutoFit/>
          </a:bodyPr>
          <a:lstStyle/>
          <a:p>
            <a:pPr algn="ctr" eaLnBrk="1" hangingPunct="1">
              <a:defRPr/>
            </a:pPr>
            <a:r>
              <a:rPr lang="zh-CN" altLang="en-US">
                <a:ea typeface="黑体" pitchFamily="2" charset="-122"/>
              </a:rPr>
              <a:t>如：</a:t>
            </a:r>
          </a:p>
        </p:txBody>
      </p:sp>
      <p:sp>
        <p:nvSpPr>
          <p:cNvPr id="22" name="Rectangle 24">
            <a:extLst>
              <a:ext uri="{FF2B5EF4-FFF2-40B4-BE49-F238E27FC236}">
                <a16:creationId xmlns:a16="http://schemas.microsoft.com/office/drawing/2014/main" id="{79B6E476-A775-448A-B7DD-A0F20408207A}"/>
              </a:ext>
            </a:extLst>
          </p:cNvPr>
          <p:cNvSpPr>
            <a:spLocks noChangeArrowheads="1"/>
          </p:cNvSpPr>
          <p:nvPr/>
        </p:nvSpPr>
        <p:spPr bwMode="auto">
          <a:xfrm>
            <a:off x="4510859" y="2736704"/>
            <a:ext cx="6680762" cy="677108"/>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wrap="square" anchor="ctr">
            <a:spAutoFit/>
          </a:bodyPr>
          <a:lstStyle/>
          <a:p>
            <a:pPr algn="ctr">
              <a:defRPr/>
            </a:pPr>
            <a:r>
              <a:rPr lang="zh-CN" altLang="en-US" sz="1900" dirty="0"/>
              <a:t>地下室墙面、天棚涂料做法，外部变更是“</a:t>
            </a:r>
            <a:r>
              <a:rPr lang="zh-CN" altLang="en-US" dirty="0">
                <a:solidFill>
                  <a:srgbClr val="990000"/>
                </a:solidFill>
                <a:latin typeface="+mn-lt"/>
                <a:ea typeface="+mn-ea"/>
              </a:rPr>
              <a:t>一底两面</a:t>
            </a:r>
            <a:r>
              <a:rPr lang="zh-CN" altLang="en-US" sz="1900" dirty="0"/>
              <a:t>”，  </a:t>
            </a:r>
          </a:p>
          <a:p>
            <a:pPr algn="ctr">
              <a:defRPr/>
            </a:pPr>
            <a:r>
              <a:rPr lang="zh-CN" altLang="en-US" sz="1900" dirty="0"/>
              <a:t>                                                对内指令是“</a:t>
            </a:r>
            <a:r>
              <a:rPr lang="zh-CN" altLang="en-US" dirty="0">
                <a:solidFill>
                  <a:srgbClr val="990000"/>
                </a:solidFill>
                <a:latin typeface="+mn-lt"/>
                <a:ea typeface="+mn-ea"/>
              </a:rPr>
              <a:t>一底一面</a:t>
            </a:r>
            <a:r>
              <a:rPr lang="zh-CN" altLang="en-US" sz="1900" dirty="0"/>
              <a:t>”   </a:t>
            </a:r>
          </a:p>
        </p:txBody>
      </p:sp>
      <p:grpSp>
        <p:nvGrpSpPr>
          <p:cNvPr id="23" name="Group 26">
            <a:extLst>
              <a:ext uri="{FF2B5EF4-FFF2-40B4-BE49-F238E27FC236}">
                <a16:creationId xmlns:a16="http://schemas.microsoft.com/office/drawing/2014/main" id="{FE950844-5D48-4E4E-B0CF-DB82BCA72921}"/>
              </a:ext>
            </a:extLst>
          </p:cNvPr>
          <p:cNvGrpSpPr>
            <a:grpSpLocks/>
          </p:cNvGrpSpPr>
          <p:nvPr/>
        </p:nvGrpSpPr>
        <p:grpSpPr bwMode="auto">
          <a:xfrm>
            <a:off x="4510859" y="3416111"/>
            <a:ext cx="6305900" cy="944858"/>
            <a:chOff x="1766" y="3694"/>
            <a:chExt cx="3684" cy="552"/>
          </a:xfrm>
        </p:grpSpPr>
        <p:sp>
          <p:nvSpPr>
            <p:cNvPr id="24" name="AutoShape 27">
              <a:extLst>
                <a:ext uri="{FF2B5EF4-FFF2-40B4-BE49-F238E27FC236}">
                  <a16:creationId xmlns:a16="http://schemas.microsoft.com/office/drawing/2014/main" id="{63E8D63A-C9EF-4D3E-9DFE-1E53126EB54B}"/>
                </a:ext>
              </a:extLst>
            </p:cNvPr>
            <p:cNvSpPr>
              <a:spLocks noChangeArrowheads="1"/>
            </p:cNvSpPr>
            <p:nvPr/>
          </p:nvSpPr>
          <p:spPr bwMode="auto">
            <a:xfrm>
              <a:off x="1766" y="3740"/>
              <a:ext cx="3684" cy="506"/>
            </a:xfrm>
            <a:prstGeom prst="roundRect">
              <a:avLst>
                <a:gd name="adj" fmla="val 16667"/>
              </a:avLst>
            </a:prstGeom>
            <a:gradFill rotWithShape="1">
              <a:gsLst>
                <a:gs pos="0">
                  <a:srgbClr val="FFFFFF"/>
                </a:gs>
                <a:gs pos="100000">
                  <a:srgbClr val="767676"/>
                </a:gs>
              </a:gsLst>
              <a:lin ang="5400000" scaled="1"/>
            </a:gradFill>
            <a:ln>
              <a:noFill/>
            </a:ln>
            <a:effectLst>
              <a:prstShdw prst="shdw17" dist="17961" dir="2700000">
                <a:srgbClr val="999999">
                  <a:alpha val="50000"/>
                </a:srgbClr>
              </a:prstShdw>
            </a:effectLst>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latin typeface="华文仿宋" panose="02010600040101010101" pitchFamily="2" charset="-122"/>
                <a:ea typeface="华文仿宋" panose="02010600040101010101" pitchFamily="2" charset="-122"/>
              </a:endParaRPr>
            </a:p>
          </p:txBody>
        </p:sp>
        <p:sp>
          <p:nvSpPr>
            <p:cNvPr id="25" name="Rectangle 25">
              <a:extLst>
                <a:ext uri="{FF2B5EF4-FFF2-40B4-BE49-F238E27FC236}">
                  <a16:creationId xmlns:a16="http://schemas.microsoft.com/office/drawing/2014/main" id="{802FDCBA-5805-44A7-9678-6F06889AF7AA}"/>
                </a:ext>
              </a:extLst>
            </p:cNvPr>
            <p:cNvSpPr>
              <a:spLocks noChangeArrowheads="1"/>
            </p:cNvSpPr>
            <p:nvPr/>
          </p:nvSpPr>
          <p:spPr bwMode="auto">
            <a:xfrm>
              <a:off x="1776" y="3694"/>
              <a:ext cx="3285" cy="446"/>
            </a:xfrm>
            <a:prstGeom prst="rect">
              <a:avLst/>
            </a:prstGeom>
            <a:noFill/>
            <a:ln w="9525">
              <a:noFill/>
              <a:miter lim="800000"/>
              <a:headEnd/>
              <a:tailEnd/>
            </a:ln>
            <a:effectLst>
              <a:prstShdw prst="shdw17" dist="17961" dir="2700000">
                <a:schemeClr val="accent1">
                  <a:gamma/>
                  <a:shade val="60000"/>
                  <a:invGamma/>
                  <a:alpha val="50000"/>
                </a:schemeClr>
              </a:prstShdw>
            </a:effectLst>
          </p:spPr>
          <p:txBody>
            <a:bodyPr anchor="ctr">
              <a:spAutoFit/>
            </a:bodyPr>
            <a:lstStyle/>
            <a:p>
              <a:pPr algn="ctr">
                <a:defRPr/>
              </a:pPr>
              <a:r>
                <a:rPr lang="zh-CN" altLang="en-US" sz="1900" dirty="0"/>
                <a:t>底板钢筋，外部变更是“</a:t>
              </a:r>
              <a:r>
                <a:rPr lang="zh-CN" altLang="en-US" dirty="0">
                  <a:solidFill>
                    <a:srgbClr val="990000"/>
                  </a:solidFill>
                  <a:latin typeface="+mn-lt"/>
                  <a:ea typeface="+mn-ea"/>
                </a:rPr>
                <a:t>遇承台贯通</a:t>
              </a:r>
              <a:r>
                <a:rPr lang="zh-CN" altLang="en-US" sz="1900" dirty="0"/>
                <a:t>”，  </a:t>
              </a:r>
            </a:p>
            <a:p>
              <a:pPr algn="ctr">
                <a:defRPr/>
              </a:pPr>
              <a:r>
                <a:rPr lang="zh-CN" altLang="en-US" sz="1900" dirty="0"/>
                <a:t>                   对内指令是“</a:t>
              </a:r>
              <a:r>
                <a:rPr lang="zh-CN" altLang="en-US" dirty="0">
                  <a:solidFill>
                    <a:srgbClr val="990000"/>
                  </a:solidFill>
                  <a:latin typeface="+mn-lt"/>
                  <a:ea typeface="+mn-ea"/>
                </a:rPr>
                <a:t>遇承台断开</a:t>
              </a:r>
              <a:r>
                <a:rPr lang="zh-CN" altLang="en-US" sz="1900" dirty="0"/>
                <a:t>”</a:t>
              </a:r>
              <a:r>
                <a:rPr lang="zh-CN" altLang="en-US" dirty="0"/>
                <a:t>   </a:t>
              </a:r>
            </a:p>
          </p:txBody>
        </p:sp>
      </p:grpSp>
      <p:sp>
        <p:nvSpPr>
          <p:cNvPr id="27" name="矩形 22">
            <a:extLst>
              <a:ext uri="{FF2B5EF4-FFF2-40B4-BE49-F238E27FC236}">
                <a16:creationId xmlns:a16="http://schemas.microsoft.com/office/drawing/2014/main" id="{D70C4508-64DC-4B4B-88FC-9676488E3659}"/>
              </a:ext>
            </a:extLst>
          </p:cNvPr>
          <p:cNvSpPr>
            <a:spLocks noChangeArrowheads="1"/>
          </p:cNvSpPr>
          <p:nvPr/>
        </p:nvSpPr>
        <p:spPr bwMode="auto">
          <a:xfrm>
            <a:off x="3499244" y="4675325"/>
            <a:ext cx="769237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a:spcBef>
                <a:spcPct val="0"/>
              </a:spcBef>
              <a:buClrTx/>
              <a:buSzTx/>
              <a:buFontTx/>
              <a:buNone/>
            </a:pPr>
            <a:r>
              <a:rPr lang="zh-CN" altLang="en-US" sz="1600" b="1" dirty="0">
                <a:latin typeface="华文仿宋" panose="02010600040101010101" pitchFamily="2" charset="-122"/>
                <a:ea typeface="华文仿宋" panose="02010600040101010101" pitchFamily="2" charset="-122"/>
              </a:rPr>
              <a:t>另外，图纸中有做法，实际可不施工的内容，也需对劳务、专业分包</a:t>
            </a:r>
          </a:p>
          <a:p>
            <a:pPr algn="ctr">
              <a:spcBef>
                <a:spcPct val="0"/>
              </a:spcBef>
              <a:buClrTx/>
              <a:buSzTx/>
              <a:buFontTx/>
              <a:buNone/>
            </a:pPr>
            <a:r>
              <a:rPr lang="zh-CN" altLang="en-US" sz="1600" b="1" dirty="0">
                <a:latin typeface="华文仿宋" panose="02010600040101010101" pitchFamily="2" charset="-122"/>
                <a:ea typeface="华文仿宋" panose="02010600040101010101" pitchFamily="2" charset="-122"/>
              </a:rPr>
              <a:t>发出指令进行调减。譬如：</a:t>
            </a:r>
            <a:r>
              <a:rPr lang="en-US" altLang="zh-CN" sz="1600" b="1" dirty="0">
                <a:latin typeface="华文仿宋" panose="02010600040101010101" pitchFamily="2" charset="-122"/>
                <a:ea typeface="华文仿宋" panose="02010600040101010101" pitchFamily="2" charset="-122"/>
              </a:rPr>
              <a:t>20mm</a:t>
            </a:r>
            <a:r>
              <a:rPr lang="zh-CN" altLang="en-US" sz="1600" b="1" dirty="0">
                <a:latin typeface="华文仿宋" panose="02010600040101010101" pitchFamily="2" charset="-122"/>
                <a:ea typeface="华文仿宋" panose="02010600040101010101" pitchFamily="2" charset="-122"/>
              </a:rPr>
              <a:t>厚防水找平层，在规范允许的前提下</a:t>
            </a:r>
          </a:p>
          <a:p>
            <a:pPr algn="ctr">
              <a:spcBef>
                <a:spcPct val="0"/>
              </a:spcBef>
              <a:buClrTx/>
              <a:buSzTx/>
              <a:buFontTx/>
              <a:buNone/>
            </a:pPr>
            <a:r>
              <a:rPr lang="zh-CN" altLang="en-US" sz="1600" b="1" dirty="0">
                <a:latin typeface="华文仿宋" panose="02010600040101010101" pitchFamily="2" charset="-122"/>
                <a:ea typeface="华文仿宋" panose="02010600040101010101" pitchFamily="2" charset="-122"/>
              </a:rPr>
              <a:t>减小其厚度对结构主体质量没有丝毫影响，将</a:t>
            </a:r>
            <a:r>
              <a:rPr lang="en-US" altLang="zh-CN" sz="1600" b="1" dirty="0">
                <a:latin typeface="华文仿宋" panose="02010600040101010101" pitchFamily="2" charset="-122"/>
                <a:ea typeface="华文仿宋" panose="02010600040101010101" pitchFamily="2" charset="-122"/>
              </a:rPr>
              <a:t>150mm </a:t>
            </a:r>
            <a:r>
              <a:rPr lang="zh-CN" altLang="en-US" sz="1600" b="1" dirty="0">
                <a:latin typeface="华文仿宋" panose="02010600040101010101" pitchFamily="2" charset="-122"/>
                <a:ea typeface="华文仿宋" panose="02010600040101010101" pitchFamily="2" charset="-122"/>
              </a:rPr>
              <a:t>厚</a:t>
            </a:r>
            <a:r>
              <a:rPr lang="en-US" altLang="zh-CN" sz="1600" b="1" dirty="0">
                <a:latin typeface="华文仿宋" panose="02010600040101010101" pitchFamily="2" charset="-122"/>
                <a:ea typeface="华文仿宋" panose="02010600040101010101" pitchFamily="2" charset="-122"/>
              </a:rPr>
              <a:t>C20</a:t>
            </a:r>
            <a:r>
              <a:rPr lang="zh-CN" altLang="en-US" sz="1600" b="1" dirty="0">
                <a:latin typeface="华文仿宋" panose="02010600040101010101" pitchFamily="2" charset="-122"/>
                <a:ea typeface="华文仿宋" panose="02010600040101010101" pitchFamily="2" charset="-122"/>
              </a:rPr>
              <a:t>的垫层和</a:t>
            </a:r>
          </a:p>
          <a:p>
            <a:pPr algn="ctr">
              <a:spcBef>
                <a:spcPct val="0"/>
              </a:spcBef>
              <a:buClrTx/>
              <a:buSzTx/>
              <a:buFontTx/>
              <a:buNone/>
            </a:pPr>
            <a:r>
              <a:rPr lang="en-US" altLang="zh-CN" sz="1600" b="1" dirty="0">
                <a:latin typeface="华文仿宋" panose="02010600040101010101" pitchFamily="2" charset="-122"/>
                <a:ea typeface="华文仿宋" panose="02010600040101010101" pitchFamily="2" charset="-122"/>
              </a:rPr>
              <a:t>20mm</a:t>
            </a:r>
            <a:r>
              <a:rPr lang="zh-CN" altLang="en-US" sz="1600" b="1" dirty="0">
                <a:latin typeface="华文仿宋" panose="02010600040101010101" pitchFamily="2" charset="-122"/>
                <a:ea typeface="华文仿宋" panose="02010600040101010101" pitchFamily="2" charset="-122"/>
              </a:rPr>
              <a:t>的厚防水找平层合并成一次性成活的作法。该项做法减免；还有</a:t>
            </a:r>
          </a:p>
          <a:p>
            <a:pPr algn="ctr">
              <a:spcBef>
                <a:spcPct val="0"/>
              </a:spcBef>
              <a:buClrTx/>
              <a:buSzTx/>
              <a:buFontTx/>
              <a:buNone/>
            </a:pPr>
            <a:r>
              <a:rPr lang="zh-CN" altLang="en-US" sz="1600" b="1" dirty="0">
                <a:latin typeface="华文仿宋" panose="02010600040101010101" pitchFamily="2" charset="-122"/>
                <a:ea typeface="华文仿宋" panose="02010600040101010101" pitchFamily="2" charset="-122"/>
              </a:rPr>
              <a:t>砼墙面抹灰、楼地面找平等。</a:t>
            </a:r>
            <a:r>
              <a:rPr lang="en-US" altLang="zh-CN" sz="1600" b="1" dirty="0">
                <a:latin typeface="华文仿宋" panose="02010600040101010101" pitchFamily="2" charset="-122"/>
                <a:ea typeface="华文仿宋" panose="02010600040101010101" pitchFamily="2" charset="-122"/>
              </a:rPr>
              <a:t>(</a:t>
            </a:r>
            <a:r>
              <a:rPr lang="zh-CN" altLang="en-US" sz="1600" b="1" dirty="0">
                <a:latin typeface="华文仿宋" panose="02010600040101010101" pitchFamily="2" charset="-122"/>
                <a:ea typeface="华文仿宋" panose="02010600040101010101" pitchFamily="2" charset="-122"/>
              </a:rPr>
              <a:t>同时施工日志和方案需跟进</a:t>
            </a:r>
            <a:r>
              <a:rPr lang="en-US" altLang="zh-CN" sz="1600" b="1" dirty="0">
                <a:latin typeface="华文仿宋" panose="02010600040101010101" pitchFamily="2" charset="-122"/>
                <a:ea typeface="华文仿宋" panose="02010600040101010101" pitchFamily="2" charset="-122"/>
              </a:rPr>
              <a:t>,</a:t>
            </a:r>
            <a:r>
              <a:rPr lang="zh-CN" altLang="en-US" sz="1600" b="1" dirty="0">
                <a:latin typeface="华文仿宋" panose="02010600040101010101" pitchFamily="2" charset="-122"/>
                <a:ea typeface="华文仿宋" panose="02010600040101010101" pitchFamily="2" charset="-122"/>
              </a:rPr>
              <a:t>避免精业主扣减）</a:t>
            </a:r>
          </a:p>
        </p:txBody>
      </p:sp>
      <p:sp>
        <p:nvSpPr>
          <p:cNvPr id="28" name="Text Box 9">
            <a:extLst>
              <a:ext uri="{FF2B5EF4-FFF2-40B4-BE49-F238E27FC236}">
                <a16:creationId xmlns:a16="http://schemas.microsoft.com/office/drawing/2014/main" id="{B32E0BE7-8EA1-4867-9481-9A5BEB51985F}"/>
              </a:ext>
            </a:extLst>
          </p:cNvPr>
          <p:cNvSpPr txBox="1">
            <a:spLocks noChangeArrowheads="1"/>
          </p:cNvSpPr>
          <p:nvPr/>
        </p:nvSpPr>
        <p:spPr bwMode="auto">
          <a:xfrm>
            <a:off x="741496" y="1342645"/>
            <a:ext cx="469914" cy="523220"/>
          </a:xfrm>
          <a:prstGeom prst="rect">
            <a:avLst/>
          </a:prstGeom>
          <a:gradFill flip="none" rotWithShape="1">
            <a:gsLst>
              <a:gs pos="0">
                <a:srgbClr val="00B0F0">
                  <a:tint val="66000"/>
                  <a:satMod val="160000"/>
                </a:srgbClr>
              </a:gs>
              <a:gs pos="50000">
                <a:srgbClr val="00B0F0">
                  <a:tint val="44500"/>
                  <a:satMod val="160000"/>
                </a:srgbClr>
              </a:gs>
              <a:gs pos="100000">
                <a:srgbClr val="00B0F0">
                  <a:tint val="23500"/>
                  <a:satMod val="160000"/>
                </a:srgbClr>
              </a:gs>
            </a:gsLst>
            <a:lin ang="5400000" scaled="1"/>
            <a:tileRect/>
          </a:gradFill>
          <a:ln>
            <a:noFill/>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5"/>
          </a:lnRef>
          <a:fillRef idx="2">
            <a:schemeClr val="accent5"/>
          </a:fillRef>
          <a:effectRef idx="1">
            <a:schemeClr val="accent5"/>
          </a:effectRef>
          <a:fontRef idx="minor">
            <a:schemeClr val="dk1"/>
          </a:fontRef>
        </p:style>
        <p:txBody>
          <a:bodyPr>
            <a:spAutoFit/>
          </a:bodyPr>
          <a:lstStyle/>
          <a:p>
            <a:pPr algn="ctr" eaLnBrk="1" hangingPunct="1">
              <a:spcBef>
                <a:spcPct val="50000"/>
              </a:spcBef>
              <a:defRPr/>
            </a:pPr>
            <a:r>
              <a:rPr lang="en-US" altLang="zh-CN" sz="2800" b="1" dirty="0">
                <a:solidFill>
                  <a:srgbClr val="990000"/>
                </a:solidFill>
              </a:rPr>
              <a:t>4</a:t>
            </a:r>
            <a:r>
              <a:rPr lang="zh-CN" altLang="en-US" dirty="0">
                <a:solidFill>
                  <a:srgbClr val="990000"/>
                </a:solidFill>
              </a:rPr>
              <a:t>  </a:t>
            </a:r>
            <a:endParaRPr lang="zh-CN" altLang="zh-CN" dirty="0">
              <a:solidFill>
                <a:srgbClr val="990000"/>
              </a:solidFill>
            </a:endParaRPr>
          </a:p>
        </p:txBody>
      </p:sp>
      <p:sp>
        <p:nvSpPr>
          <p:cNvPr id="29" name="AutoShape 60">
            <a:extLst>
              <a:ext uri="{FF2B5EF4-FFF2-40B4-BE49-F238E27FC236}">
                <a16:creationId xmlns:a16="http://schemas.microsoft.com/office/drawing/2014/main" id="{FAE16B0A-B1E1-4F54-9DF3-2F896F46C9E2}"/>
              </a:ext>
            </a:extLst>
          </p:cNvPr>
          <p:cNvSpPr>
            <a:spLocks noChangeArrowheads="1"/>
          </p:cNvSpPr>
          <p:nvPr/>
        </p:nvSpPr>
        <p:spPr bwMode="auto">
          <a:xfrm rot="3265097">
            <a:off x="1063003" y="2230627"/>
            <a:ext cx="969333" cy="1616150"/>
          </a:xfrm>
          <a:prstGeom prst="curvedRightArrow">
            <a:avLst>
              <a:gd name="adj1" fmla="val 33346"/>
              <a:gd name="adj2" fmla="val 66691"/>
              <a:gd name="adj3" fmla="val 19713"/>
            </a:avLst>
          </a:prstGeom>
          <a:solidFill>
            <a:schemeClr val="accent1"/>
          </a:solidFill>
          <a:ln w="9525">
            <a:solidFill>
              <a:schemeClr val="tx1"/>
            </a:solidFill>
            <a:miter lim="800000"/>
            <a:headEnd/>
            <a:tailEnd/>
          </a:ln>
        </p:spPr>
        <p:txBody>
          <a:bodyPr rot="10800000" vert="eaVert"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latin typeface="华文仿宋" panose="02010600040101010101" pitchFamily="2" charset="-122"/>
              <a:ea typeface="华文仿宋" panose="02010600040101010101" pitchFamily="2" charset="-122"/>
            </a:endParaRPr>
          </a:p>
        </p:txBody>
      </p:sp>
      <p:sp>
        <p:nvSpPr>
          <p:cNvPr id="30" name="AutoShape 61">
            <a:extLst>
              <a:ext uri="{FF2B5EF4-FFF2-40B4-BE49-F238E27FC236}">
                <a16:creationId xmlns:a16="http://schemas.microsoft.com/office/drawing/2014/main" id="{93AD92AF-CCD0-4E26-B3F1-97348620DB32}"/>
              </a:ext>
            </a:extLst>
          </p:cNvPr>
          <p:cNvSpPr>
            <a:spLocks noChangeArrowheads="1"/>
          </p:cNvSpPr>
          <p:nvPr/>
        </p:nvSpPr>
        <p:spPr bwMode="auto">
          <a:xfrm rot="2934306">
            <a:off x="1911129" y="3488408"/>
            <a:ext cx="1453999" cy="1778298"/>
          </a:xfrm>
          <a:prstGeom prst="curvedLeftArrow">
            <a:avLst>
              <a:gd name="adj1" fmla="val 24461"/>
              <a:gd name="adj2" fmla="val 48922"/>
              <a:gd name="adj3" fmla="val 33333"/>
            </a:avLst>
          </a:prstGeom>
          <a:solidFill>
            <a:schemeClr val="accent1"/>
          </a:solidFill>
          <a:ln w="9525">
            <a:solidFill>
              <a:schemeClr val="tx1"/>
            </a:solidFill>
            <a:miter lim="800000"/>
            <a:headEnd/>
            <a:tailEnd/>
          </a:ln>
        </p:spPr>
        <p:txBody>
          <a:bodyPr wrap="none" anchor="ct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ea typeface="宋体" panose="02010600030101010101" pitchFamily="2" charset="-122"/>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ea typeface="宋体" panose="02010600030101010101" pitchFamily="2" charset="-122"/>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ea typeface="宋体" panose="02010600030101010101" pitchFamily="2" charset="-122"/>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ea typeface="宋体" panose="02010600030101010101" pitchFamily="2" charset="-122"/>
              </a:defRPr>
            </a:lvl9pPr>
          </a:lstStyle>
          <a:p>
            <a:pPr algn="ctr" eaLnBrk="1" hangingPunct="1">
              <a:spcBef>
                <a:spcPct val="0"/>
              </a:spcBef>
              <a:buClrTx/>
              <a:buSzTx/>
              <a:buFontTx/>
              <a:buNone/>
            </a:pPr>
            <a:endParaRPr lang="zh-CN" altLang="en-US" sz="200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401228558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_CONTENTSID" val="262"/>
  <p:tag name="MH_SECTIONID" val="272,273,274,275,276,"/>
</p:tagLst>
</file>

<file path=ppt/tags/tag10.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100.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101.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102.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103.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104.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105.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106.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107.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108.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109.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110.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111.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112.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113.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26.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27.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28.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29.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33.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52.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53.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54.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55.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56.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57.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58.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59.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60.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61.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62.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63.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64.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65.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66.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67.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68.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69.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70.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71.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72.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73.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74.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75.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76.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77.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78.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79.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80.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81.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82.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83.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84.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85.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86.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87.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88.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89.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90.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91.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92.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93.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94.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95.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96.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97.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ags/tag98.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NUMBER"/>
  <p:tag name="ID" val="547124"/>
  <p:tag name="MH_ORDER" val="1"/>
</p:tagLst>
</file>

<file path=ppt/tags/tag99.xml><?xml version="1.0" encoding="utf-8"?>
<p:tagLst xmlns:a="http://schemas.openxmlformats.org/drawingml/2006/main" xmlns:r="http://schemas.openxmlformats.org/officeDocument/2006/relationships" xmlns:p="http://schemas.openxmlformats.org/presentationml/2006/main">
  <p:tag name="MH" val="20190130111612"/>
  <p:tag name="MH_LIBRARY" val="CONTENTS"/>
  <p:tag name="MH_TYPE" val="ENTRY"/>
  <p:tag name="ID" val="547124"/>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6CB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TotalTime>
  <Words>6609</Words>
  <Application>Microsoft Office PowerPoint</Application>
  <PresentationFormat>自定义</PresentationFormat>
  <Paragraphs>675</Paragraphs>
  <Slides>59</Slides>
  <Notes>0</Notes>
  <HiddenSlides>0</HiddenSlides>
  <MMClips>0</MMClips>
  <ScaleCrop>false</ScaleCrop>
  <HeadingPairs>
    <vt:vector size="6" baseType="variant">
      <vt:variant>
        <vt:lpstr>主题</vt:lpstr>
      </vt:variant>
      <vt:variant>
        <vt:i4>1</vt:i4>
      </vt:variant>
      <vt:variant>
        <vt:lpstr>嵌入 OLE 服务器</vt:lpstr>
      </vt:variant>
      <vt:variant>
        <vt:i4>0</vt:i4>
      </vt:variant>
      <vt:variant>
        <vt:lpstr>幻灯片标题</vt:lpstr>
      </vt:variant>
      <vt:variant>
        <vt:i4>59</vt:i4>
      </vt:variant>
    </vt:vector>
  </HeadingPairs>
  <TitlesOfParts>
    <vt:vector size="60"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moncio9542</dc:creator>
  <cp:lastModifiedBy>Zhao junfan</cp:lastModifiedBy>
  <cp:revision>133</cp:revision>
  <dcterms:created xsi:type="dcterms:W3CDTF">2019-01-30T02:13:00Z</dcterms:created>
  <dcterms:modified xsi:type="dcterms:W3CDTF">2020-12-25T07:55:23Z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