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png" ContentType="image/png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13716000" cy="10287000"/>
  <p:notesSz cx="13716000" cy="10287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3.jpg"/><Relationship Id="rId4" Type="http://schemas.openxmlformats.org/officeDocument/2006/relationships/image" Target="../media/image4.jpg"/><Relationship Id="rId5" Type="http://schemas.openxmlformats.org/officeDocument/2006/relationships/image" Target="../media/image5.jpg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6.jpg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2116007" cy="10286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7418775" y="0"/>
            <a:ext cx="6297223" cy="43393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2396443" y="2807797"/>
            <a:ext cx="8616996" cy="650898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2574902" y="9559274"/>
            <a:ext cx="8566009" cy="70194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bk object 20"/>
          <p:cNvSpPr/>
          <p:nvPr/>
        </p:nvSpPr>
        <p:spPr>
          <a:xfrm>
            <a:off x="5379251" y="370118"/>
            <a:ext cx="1172845" cy="0"/>
          </a:xfrm>
          <a:custGeom>
            <a:avLst/>
            <a:gdLst/>
            <a:ahLst/>
            <a:cxnLst/>
            <a:rect l="l" t="t" r="r" b="b"/>
            <a:pathLst>
              <a:path w="1172845" h="0">
                <a:moveTo>
                  <a:pt x="0" y="0"/>
                </a:moveTo>
                <a:lnTo>
                  <a:pt x="1172727" y="0"/>
                </a:lnTo>
              </a:path>
            </a:pathLst>
          </a:custGeom>
          <a:ln w="1276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bk object 21"/>
          <p:cNvSpPr/>
          <p:nvPr/>
        </p:nvSpPr>
        <p:spPr>
          <a:xfrm>
            <a:off x="2319961" y="2386627"/>
            <a:ext cx="3850004" cy="0"/>
          </a:xfrm>
          <a:custGeom>
            <a:avLst/>
            <a:gdLst/>
            <a:ahLst/>
            <a:cxnLst/>
            <a:rect l="l" t="t" r="r" b="b"/>
            <a:pathLst>
              <a:path w="3850004" h="0">
                <a:moveTo>
                  <a:pt x="0" y="0"/>
                </a:moveTo>
                <a:lnTo>
                  <a:pt x="3849606" y="0"/>
                </a:lnTo>
              </a:path>
            </a:pathLst>
          </a:custGeom>
          <a:ln w="3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bk object 22"/>
          <p:cNvSpPr/>
          <p:nvPr/>
        </p:nvSpPr>
        <p:spPr>
          <a:xfrm>
            <a:off x="6730437" y="2386627"/>
            <a:ext cx="6628765" cy="0"/>
          </a:xfrm>
          <a:custGeom>
            <a:avLst/>
            <a:gdLst/>
            <a:ahLst/>
            <a:cxnLst/>
            <a:rect l="l" t="t" r="r" b="b"/>
            <a:pathLst>
              <a:path w="6628765" h="0">
                <a:moveTo>
                  <a:pt x="0" y="0"/>
                </a:moveTo>
                <a:lnTo>
                  <a:pt x="6628460" y="0"/>
                </a:lnTo>
              </a:path>
            </a:pathLst>
          </a:custGeom>
          <a:ln w="3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bk object 23"/>
          <p:cNvSpPr/>
          <p:nvPr/>
        </p:nvSpPr>
        <p:spPr>
          <a:xfrm>
            <a:off x="11140912" y="9903865"/>
            <a:ext cx="2575560" cy="0"/>
          </a:xfrm>
          <a:custGeom>
            <a:avLst/>
            <a:gdLst/>
            <a:ahLst/>
            <a:cxnLst/>
            <a:rect l="l" t="t" r="r" b="b"/>
            <a:pathLst>
              <a:path w="2575559" h="0">
                <a:moveTo>
                  <a:pt x="0" y="0"/>
                </a:moveTo>
                <a:lnTo>
                  <a:pt x="2575087" y="0"/>
                </a:lnTo>
              </a:path>
            </a:pathLst>
          </a:custGeom>
          <a:ln w="510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219126" y="676486"/>
            <a:ext cx="9277746" cy="561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57400" y="5760720"/>
            <a:ext cx="96012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50" b="0" i="0">
                <a:solidFill>
                  <a:srgbClr val="9CBFF6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450" b="0" i="0">
                <a:solidFill>
                  <a:srgbClr val="383B3D"/>
                </a:solidFill>
                <a:latin typeface="宋体"/>
                <a:cs typeface="宋体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50" b="0" i="0">
                <a:solidFill>
                  <a:srgbClr val="9CBFF6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85800" y="2366010"/>
            <a:ext cx="596646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7063740" y="2366010"/>
            <a:ext cx="596646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50" b="0" i="0">
                <a:solidFill>
                  <a:srgbClr val="9CBFF6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2116007" cy="10286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10299606" y="9623087"/>
            <a:ext cx="841304" cy="3573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7265813" y="357355"/>
            <a:ext cx="815975" cy="0"/>
          </a:xfrm>
          <a:custGeom>
            <a:avLst/>
            <a:gdLst/>
            <a:ahLst/>
            <a:cxnLst/>
            <a:rect l="l" t="t" r="r" b="b"/>
            <a:pathLst>
              <a:path w="815975" h="0">
                <a:moveTo>
                  <a:pt x="0" y="0"/>
                </a:moveTo>
                <a:lnTo>
                  <a:pt x="815810" y="0"/>
                </a:lnTo>
              </a:path>
            </a:pathLst>
          </a:custGeom>
          <a:ln w="25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8515022" y="9929390"/>
            <a:ext cx="1784985" cy="0"/>
          </a:xfrm>
          <a:custGeom>
            <a:avLst/>
            <a:gdLst/>
            <a:ahLst/>
            <a:cxnLst/>
            <a:rect l="l" t="t" r="r" b="b"/>
            <a:pathLst>
              <a:path w="1784984" h="0">
                <a:moveTo>
                  <a:pt x="0" y="0"/>
                </a:moveTo>
                <a:lnTo>
                  <a:pt x="1784585" y="0"/>
                </a:lnTo>
              </a:path>
            </a:pathLst>
          </a:custGeom>
          <a:ln w="25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bk object 20"/>
          <p:cNvSpPr/>
          <p:nvPr/>
        </p:nvSpPr>
        <p:spPr>
          <a:xfrm>
            <a:off x="11140912" y="9903865"/>
            <a:ext cx="2575560" cy="0"/>
          </a:xfrm>
          <a:custGeom>
            <a:avLst/>
            <a:gdLst/>
            <a:ahLst/>
            <a:cxnLst/>
            <a:rect l="l" t="t" r="r" b="b"/>
            <a:pathLst>
              <a:path w="2575559" h="0">
                <a:moveTo>
                  <a:pt x="0" y="0"/>
                </a:moveTo>
                <a:lnTo>
                  <a:pt x="2575087" y="0"/>
                </a:lnTo>
              </a:path>
            </a:pathLst>
          </a:custGeom>
          <a:ln w="510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2116007" cy="10286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048914" y="-133944"/>
            <a:ext cx="1552575" cy="584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50" b="0" i="0">
                <a:solidFill>
                  <a:srgbClr val="9CBFF6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7430" y="3554479"/>
            <a:ext cx="5772150" cy="43167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50" b="0" i="0">
                <a:solidFill>
                  <a:srgbClr val="383B3D"/>
                </a:solidFill>
                <a:latin typeface="宋体"/>
                <a:cs typeface="宋体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663440" y="9566910"/>
            <a:ext cx="438912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85800" y="9566910"/>
            <a:ext cx="315468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9875520" y="9566910"/>
            <a:ext cx="315468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image" Target="../media/image8.jpg"/><Relationship Id="rId4" Type="http://schemas.openxmlformats.org/officeDocument/2006/relationships/image" Target="../media/image9.jpg"/><Relationship Id="rId5" Type="http://schemas.openxmlformats.org/officeDocument/2006/relationships/image" Target="../media/image6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Relationship Id="rId3" Type="http://schemas.openxmlformats.org/officeDocument/2006/relationships/image" Target="../media/image11.png"/><Relationship Id="rId4" Type="http://schemas.openxmlformats.org/officeDocument/2006/relationships/image" Target="../media/image6.jp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Relationship Id="rId3" Type="http://schemas.openxmlformats.org/officeDocument/2006/relationships/image" Target="../media/image12.png"/><Relationship Id="rId4" Type="http://schemas.openxmlformats.org/officeDocument/2006/relationships/image" Target="../media/image6.jp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6.jp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370949" y="4403136"/>
            <a:ext cx="3008301" cy="41478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4181028" y="7963934"/>
            <a:ext cx="764822" cy="81681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472925" y="8895612"/>
            <a:ext cx="2014032" cy="9061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0299606" y="9623087"/>
            <a:ext cx="841304" cy="35735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5506721" y="9916628"/>
            <a:ext cx="4792980" cy="0"/>
          </a:xfrm>
          <a:custGeom>
            <a:avLst/>
            <a:gdLst/>
            <a:ahLst/>
            <a:cxnLst/>
            <a:rect l="l" t="t" r="r" b="b"/>
            <a:pathLst>
              <a:path w="4792980" h="0">
                <a:moveTo>
                  <a:pt x="0" y="0"/>
                </a:moveTo>
                <a:lnTo>
                  <a:pt x="4792887" y="0"/>
                </a:lnTo>
              </a:path>
            </a:pathLst>
          </a:custGeom>
          <a:ln w="1276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1140912" y="9903865"/>
            <a:ext cx="2575560" cy="0"/>
          </a:xfrm>
          <a:custGeom>
            <a:avLst/>
            <a:gdLst/>
            <a:ahLst/>
            <a:cxnLst/>
            <a:rect l="l" t="t" r="r" b="b"/>
            <a:pathLst>
              <a:path w="2575559" h="0">
                <a:moveTo>
                  <a:pt x="0" y="0"/>
                </a:moveTo>
                <a:lnTo>
                  <a:pt x="2575087" y="0"/>
                </a:lnTo>
              </a:path>
            </a:pathLst>
          </a:custGeom>
          <a:ln w="510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4882163" y="0"/>
            <a:ext cx="4719320" cy="5848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3178810" algn="l"/>
                <a:tab pos="4293870" algn="l"/>
              </a:tabLst>
            </a:pPr>
            <a:r>
              <a:rPr dirty="0" u="heavy" sz="3650">
                <a:solidFill>
                  <a:srgbClr val="9CC1FB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3650">
                <a:solidFill>
                  <a:srgbClr val="9CC1FB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r>
              <a:rPr dirty="0" sz="3650" spc="75">
                <a:solidFill>
                  <a:srgbClr val="9CC1FB"/>
                </a:solidFill>
                <a:latin typeface="Arial"/>
                <a:cs typeface="Arial"/>
              </a:rPr>
              <a:t>&amp;·</a:t>
            </a:r>
            <a:r>
              <a:rPr dirty="0" sz="3650" spc="50">
                <a:solidFill>
                  <a:srgbClr val="9CC1FB"/>
                </a:solidFill>
                <a:latin typeface="Arial"/>
                <a:cs typeface="Arial"/>
              </a:rPr>
              <a:t>-</a:t>
            </a:r>
            <a:r>
              <a:rPr dirty="0" sz="3650">
                <a:solidFill>
                  <a:srgbClr val="9CC1FB"/>
                </a:solidFill>
                <a:latin typeface="Arial"/>
                <a:cs typeface="Arial"/>
              </a:rPr>
              <a:t>	</a:t>
            </a:r>
            <a:r>
              <a:rPr dirty="0" sz="3650" spc="-70">
                <a:solidFill>
                  <a:srgbClr val="9CC1FB"/>
                </a:solidFill>
                <a:latin typeface="Arial"/>
                <a:cs typeface="Arial"/>
              </a:rPr>
              <a:t>-</a:t>
            </a:r>
            <a:r>
              <a:rPr dirty="0" sz="3650" spc="-65">
                <a:solidFill>
                  <a:srgbClr val="9CC1FB"/>
                </a:solidFill>
                <a:latin typeface="Arial"/>
                <a:cs typeface="Arial"/>
              </a:rPr>
              <a:t> </a:t>
            </a:r>
            <a:r>
              <a:rPr dirty="0" sz="3650" spc="-70">
                <a:solidFill>
                  <a:srgbClr val="9CC1FB"/>
                </a:solidFill>
                <a:latin typeface="Arial"/>
                <a:cs typeface="Arial"/>
              </a:rPr>
              <a:t>-</a:t>
            </a:r>
            <a:endParaRPr sz="3650">
              <a:latin typeface="Arial"/>
              <a:cs typeface="Arial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860163" y="1812368"/>
            <a:ext cx="9925050" cy="913765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5800" spc="195">
                <a:solidFill>
                  <a:srgbClr val="ED0A0A"/>
                </a:solidFill>
                <a:latin typeface="宋体"/>
                <a:cs typeface="宋体"/>
              </a:rPr>
              <a:t>实现生产、技术与商务的联动</a:t>
            </a:r>
            <a:endParaRPr sz="5800">
              <a:latin typeface="宋体"/>
              <a:cs typeface="宋体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053296" y="3323473"/>
            <a:ext cx="5511165" cy="11487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369695" marR="5080" indent="-1357630">
              <a:lnSpc>
                <a:spcPct val="115100"/>
              </a:lnSpc>
              <a:spcBef>
                <a:spcPts val="95"/>
              </a:spcBef>
            </a:pPr>
            <a:r>
              <a:rPr dirty="0" sz="3200" spc="200">
                <a:solidFill>
                  <a:srgbClr val="DF1D1F"/>
                </a:solidFill>
                <a:latin typeface="宋体"/>
                <a:cs typeface="宋体"/>
              </a:rPr>
              <a:t>谈谈我对商务工作与</a:t>
            </a:r>
            <a:r>
              <a:rPr dirty="0" sz="3200" spc="-415">
                <a:solidFill>
                  <a:srgbClr val="DF1D1F"/>
                </a:solidFill>
                <a:latin typeface="宋体"/>
                <a:cs typeface="宋体"/>
              </a:rPr>
              <a:t>生</a:t>
            </a:r>
            <a:r>
              <a:rPr dirty="0" sz="3200" spc="-2595">
                <a:solidFill>
                  <a:srgbClr val="CF4242"/>
                </a:solidFill>
                <a:latin typeface="宋体"/>
                <a:cs typeface="宋体"/>
              </a:rPr>
              <a:t>、</a:t>
            </a:r>
            <a:r>
              <a:rPr dirty="0" sz="3200" spc="-745">
                <a:solidFill>
                  <a:srgbClr val="DF1D1F"/>
                </a:solidFill>
                <a:latin typeface="宋体"/>
                <a:cs typeface="宋体"/>
              </a:rPr>
              <a:t>产</a:t>
            </a:r>
            <a:r>
              <a:rPr dirty="0" sz="3200" spc="114">
                <a:solidFill>
                  <a:srgbClr val="DF1D1F"/>
                </a:solidFill>
                <a:latin typeface="宋体"/>
                <a:cs typeface="宋体"/>
              </a:rPr>
              <a:t>技术 </a:t>
            </a:r>
            <a:r>
              <a:rPr dirty="0" sz="3200" spc="-120">
                <a:solidFill>
                  <a:srgbClr val="DF1D1F"/>
                </a:solidFill>
                <a:latin typeface="宋体"/>
                <a:cs typeface="宋体"/>
              </a:rPr>
              <a:t>工作的联系</a:t>
            </a:r>
            <a:endParaRPr sz="3200">
              <a:latin typeface="宋体"/>
              <a:cs typeface="宋体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317214" y="4568604"/>
            <a:ext cx="597535" cy="779145"/>
          </a:xfrm>
          <a:prstGeom prst="rect">
            <a:avLst/>
          </a:prstGeom>
        </p:spPr>
        <p:txBody>
          <a:bodyPr wrap="square" lIns="0" tIns="78105" rIns="0" bIns="0" rtlCol="0" vert="horz">
            <a:spAutoFit/>
          </a:bodyPr>
          <a:lstStyle/>
          <a:p>
            <a:pPr marL="327025">
              <a:lnSpc>
                <a:spcPct val="100000"/>
              </a:lnSpc>
              <a:spcBef>
                <a:spcPts val="615"/>
              </a:spcBef>
            </a:pPr>
            <a:r>
              <a:rPr dirty="0" sz="2100" spc="-80">
                <a:solidFill>
                  <a:srgbClr val="918E79"/>
                </a:solidFill>
                <a:latin typeface="宋体"/>
                <a:cs typeface="宋体"/>
              </a:rPr>
              <a:t>、</a:t>
            </a:r>
            <a:endParaRPr sz="21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495"/>
              </a:spcBef>
              <a:tabLst>
                <a:tab pos="461009" algn="l"/>
              </a:tabLst>
            </a:pPr>
            <a:r>
              <a:rPr dirty="0" sz="2000" spc="-215">
                <a:solidFill>
                  <a:srgbClr val="A09E93"/>
                </a:solidFill>
                <a:latin typeface="Times New Roman"/>
                <a:cs typeface="Times New Roman"/>
              </a:rPr>
              <a:t>1</a:t>
            </a:r>
            <a:r>
              <a:rPr dirty="0" sz="2000" spc="-215">
                <a:solidFill>
                  <a:srgbClr val="918E79"/>
                </a:solidFill>
                <a:latin typeface="Times New Roman"/>
                <a:cs typeface="Times New Roman"/>
              </a:rPr>
              <a:t>·	</a:t>
            </a:r>
            <a:r>
              <a:rPr dirty="0" sz="400" spc="-15">
                <a:solidFill>
                  <a:srgbClr val="8C9E62"/>
                </a:solidFill>
                <a:latin typeface="宋体"/>
                <a:cs typeface="宋体"/>
              </a:rPr>
              <a:t>命</a:t>
            </a:r>
            <a:endParaRPr sz="400">
              <a:latin typeface="宋体"/>
              <a:cs typeface="宋体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319812" y="7620800"/>
            <a:ext cx="19685" cy="635"/>
          </a:xfrm>
          <a:custGeom>
            <a:avLst/>
            <a:gdLst/>
            <a:ahLst/>
            <a:cxnLst/>
            <a:rect l="l" t="t" r="r" b="b"/>
            <a:pathLst>
              <a:path w="19685" h="634">
                <a:moveTo>
                  <a:pt x="0" y="453"/>
                </a:moveTo>
                <a:lnTo>
                  <a:pt x="19269" y="453"/>
                </a:lnTo>
                <a:lnTo>
                  <a:pt x="19269" y="0"/>
                </a:lnTo>
                <a:lnTo>
                  <a:pt x="0" y="0"/>
                </a:lnTo>
                <a:lnTo>
                  <a:pt x="0" y="453"/>
                </a:lnTo>
                <a:close/>
              </a:path>
            </a:pathLst>
          </a:custGeom>
          <a:solidFill>
            <a:srgbClr val="E8EB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2301538" y="7621254"/>
            <a:ext cx="128905" cy="127635"/>
          </a:xfrm>
          <a:custGeom>
            <a:avLst/>
            <a:gdLst/>
            <a:ahLst/>
            <a:cxnLst/>
            <a:rect l="l" t="t" r="r" b="b"/>
            <a:pathLst>
              <a:path w="128905" h="127634">
                <a:moveTo>
                  <a:pt x="0" y="0"/>
                </a:moveTo>
                <a:lnTo>
                  <a:pt x="128466" y="0"/>
                </a:lnTo>
                <a:lnTo>
                  <a:pt x="128466" y="127627"/>
                </a:lnTo>
                <a:lnTo>
                  <a:pt x="0" y="127627"/>
                </a:lnTo>
                <a:lnTo>
                  <a:pt x="0" y="0"/>
                </a:lnTo>
                <a:close/>
              </a:path>
            </a:pathLst>
          </a:custGeom>
          <a:solidFill>
            <a:srgbClr val="E8EB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2290530" y="7149833"/>
            <a:ext cx="159385" cy="160020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12700">
              <a:lnSpc>
                <a:spcPct val="65000"/>
              </a:lnSpc>
            </a:pPr>
            <a:r>
              <a:rPr dirty="0" sz="1050">
                <a:solidFill>
                  <a:srgbClr val="6E6E6E"/>
                </a:solidFill>
                <a:latin typeface="宋体"/>
                <a:cs typeface="宋体"/>
              </a:rPr>
              <a:t>谓</a:t>
            </a:r>
            <a:endParaRPr sz="1050">
              <a:latin typeface="宋体"/>
              <a:cs typeface="宋体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357357" y="7091729"/>
            <a:ext cx="273685" cy="568325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12700">
              <a:lnSpc>
                <a:spcPct val="40000"/>
              </a:lnSpc>
            </a:pPr>
            <a:r>
              <a:rPr dirty="0" sz="3800" spc="-3370">
                <a:solidFill>
                  <a:srgbClr val="6E6E6E"/>
                </a:solidFill>
                <a:latin typeface="宋体"/>
                <a:cs typeface="宋体"/>
              </a:rPr>
              <a:t>J</a:t>
            </a:r>
            <a:r>
              <a:rPr dirty="0" sz="3800">
                <a:solidFill>
                  <a:srgbClr val="918E79"/>
                </a:solidFill>
                <a:latin typeface="宋体"/>
                <a:cs typeface="宋体"/>
              </a:rPr>
              <a:t>r</a:t>
            </a:r>
            <a:endParaRPr sz="3800">
              <a:latin typeface="宋体"/>
              <a:cs typeface="宋体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307223" y="7603738"/>
            <a:ext cx="45085" cy="45085"/>
          </a:xfrm>
          <a:prstGeom prst="rect">
            <a:avLst/>
          </a:prstGeom>
        </p:spPr>
        <p:txBody>
          <a:bodyPr wrap="square" lIns="0" tIns="3175" rIns="0" bIns="0" rtlCol="0" vert="eaVert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50">
                <a:solidFill>
                  <a:srgbClr val="C1BFAC"/>
                </a:solidFill>
                <a:latin typeface="宋体"/>
                <a:cs typeface="宋体"/>
              </a:rPr>
              <a:t>「</a:t>
            </a:r>
            <a:endParaRPr sz="150">
              <a:latin typeface="宋体"/>
              <a:cs typeface="宋体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321236" y="7605173"/>
            <a:ext cx="89535" cy="153035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12700">
              <a:lnSpc>
                <a:spcPct val="45000"/>
              </a:lnSpc>
            </a:pPr>
            <a:r>
              <a:rPr dirty="0" sz="1000">
                <a:solidFill>
                  <a:srgbClr val="C1BFAC"/>
                </a:solidFill>
                <a:latin typeface="宋体"/>
                <a:cs typeface="宋体"/>
              </a:rPr>
              <a:t>4</a:t>
            </a:r>
            <a:endParaRPr sz="1000">
              <a:latin typeface="宋体"/>
              <a:cs typeface="宋体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674819" y="7166328"/>
            <a:ext cx="83820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20">
                <a:solidFill>
                  <a:srgbClr val="A09E93"/>
                </a:solidFill>
                <a:latin typeface="Arial"/>
                <a:cs typeface="Arial"/>
              </a:rPr>
              <a:t>•</a:t>
            </a:r>
            <a:endParaRPr sz="135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729682" y="6818683"/>
            <a:ext cx="503555" cy="504190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12700">
              <a:lnSpc>
                <a:spcPct val="45000"/>
              </a:lnSpc>
            </a:pPr>
            <a:r>
              <a:rPr dirty="0" baseline="-11111" sz="5625" spc="-5002">
                <a:solidFill>
                  <a:srgbClr val="A09E93"/>
                </a:solidFill>
                <a:latin typeface="宋体"/>
                <a:cs typeface="宋体"/>
              </a:rPr>
              <a:t>、</a:t>
            </a:r>
            <a:r>
              <a:rPr dirty="0" baseline="-11337" sz="3675" spc="-3045">
                <a:solidFill>
                  <a:srgbClr val="918E79"/>
                </a:solidFill>
                <a:latin typeface="宋体"/>
                <a:cs typeface="宋体"/>
              </a:rPr>
              <a:t>．</a:t>
            </a:r>
            <a:r>
              <a:rPr dirty="0" baseline="7407" sz="1125" spc="-960">
                <a:solidFill>
                  <a:srgbClr val="918E79"/>
                </a:solidFill>
                <a:latin typeface="宋体"/>
                <a:cs typeface="宋体"/>
              </a:rPr>
              <a:t>,</a:t>
            </a:r>
            <a:r>
              <a:rPr dirty="0" baseline="3086" sz="2700" spc="-2475">
                <a:solidFill>
                  <a:srgbClr val="918E79"/>
                </a:solidFill>
                <a:latin typeface="宋体"/>
                <a:cs typeface="宋体"/>
              </a:rPr>
              <a:t>、</a:t>
            </a:r>
            <a:r>
              <a:rPr dirty="0" sz="750" spc="-745">
                <a:solidFill>
                  <a:srgbClr val="918E79"/>
                </a:solidFill>
                <a:latin typeface="宋体"/>
                <a:cs typeface="宋体"/>
              </a:rPr>
              <a:t>4</a:t>
            </a:r>
            <a:r>
              <a:rPr dirty="0" baseline="-7936" sz="3675" spc="-2677">
                <a:solidFill>
                  <a:srgbClr val="918E79"/>
                </a:solidFill>
                <a:latin typeface="宋体"/>
                <a:cs typeface="宋体"/>
              </a:rPr>
              <a:t>、</a:t>
            </a:r>
            <a:r>
              <a:rPr dirty="0" baseline="3703" sz="1125" spc="-802">
                <a:solidFill>
                  <a:srgbClr val="918E79"/>
                </a:solidFill>
                <a:latin typeface="宋体"/>
                <a:cs typeface="宋体"/>
              </a:rPr>
              <a:t>}</a:t>
            </a:r>
            <a:r>
              <a:rPr dirty="0" sz="750">
                <a:solidFill>
                  <a:srgbClr val="918E79"/>
                </a:solidFill>
                <a:latin typeface="宋体"/>
                <a:cs typeface="宋体"/>
              </a:rPr>
              <a:t>A</a:t>
            </a:r>
            <a:endParaRPr sz="750">
              <a:latin typeface="宋体"/>
              <a:cs typeface="宋体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114705" y="7724114"/>
            <a:ext cx="739775" cy="740410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12700">
              <a:lnSpc>
                <a:spcPct val="60000"/>
              </a:lnSpc>
            </a:pPr>
            <a:r>
              <a:rPr dirty="0" sz="5600">
                <a:solidFill>
                  <a:srgbClr val="6E3421"/>
                </a:solidFill>
                <a:latin typeface="宋体"/>
                <a:cs typeface="宋体"/>
              </a:rPr>
              <a:t>且</a:t>
            </a:r>
            <a:endParaRPr sz="5600">
              <a:latin typeface="宋体"/>
              <a:cs typeface="宋体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4648749" y="7384824"/>
            <a:ext cx="89535" cy="510540"/>
          </a:xfrm>
          <a:custGeom>
            <a:avLst/>
            <a:gdLst/>
            <a:ahLst/>
            <a:cxnLst/>
            <a:rect l="l" t="t" r="r" b="b"/>
            <a:pathLst>
              <a:path w="89535" h="510540">
                <a:moveTo>
                  <a:pt x="0" y="0"/>
                </a:moveTo>
                <a:lnTo>
                  <a:pt x="89229" y="0"/>
                </a:lnTo>
                <a:lnTo>
                  <a:pt x="89229" y="510508"/>
                </a:lnTo>
                <a:lnTo>
                  <a:pt x="0" y="510508"/>
                </a:lnTo>
                <a:lnTo>
                  <a:pt x="0" y="0"/>
                </a:lnTo>
                <a:close/>
              </a:path>
            </a:pathLst>
          </a:custGeom>
          <a:solidFill>
            <a:srgbClr val="363D1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 txBox="1"/>
          <p:nvPr/>
        </p:nvSpPr>
        <p:spPr>
          <a:xfrm>
            <a:off x="4467882" y="6700489"/>
            <a:ext cx="990600" cy="100584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baseline="-12152" sz="9600" spc="-7905">
                <a:solidFill>
                  <a:srgbClr val="2F3D18"/>
                </a:solidFill>
                <a:latin typeface="宋体"/>
                <a:cs typeface="宋体"/>
              </a:rPr>
              <a:t>勹</a:t>
            </a:r>
            <a:r>
              <a:rPr dirty="0" sz="800" spc="-10">
                <a:solidFill>
                  <a:srgbClr val="918E79"/>
                </a:solidFill>
                <a:latin typeface="Times New Roman"/>
                <a:cs typeface="Times New Roman"/>
              </a:rPr>
              <a:t>I</a:t>
            </a:r>
            <a:r>
              <a:rPr dirty="0" sz="800">
                <a:solidFill>
                  <a:srgbClr val="918E79"/>
                </a:solidFill>
                <a:latin typeface="Times New Roman"/>
                <a:cs typeface="Times New Roman"/>
              </a:rPr>
              <a:t>  </a:t>
            </a:r>
            <a:r>
              <a:rPr dirty="0" sz="800" spc="-50">
                <a:solidFill>
                  <a:srgbClr val="918E79"/>
                </a:solidFill>
                <a:latin typeface="Times New Roman"/>
                <a:cs typeface="Times New Roman"/>
              </a:rPr>
              <a:t> </a:t>
            </a:r>
            <a:r>
              <a:rPr dirty="0" baseline="-31944" sz="6000" spc="-4267">
                <a:solidFill>
                  <a:srgbClr val="C1BFAC"/>
                </a:solidFill>
                <a:latin typeface="宋体"/>
                <a:cs typeface="宋体"/>
              </a:rPr>
              <a:t>＇</a:t>
            </a:r>
            <a:r>
              <a:rPr dirty="0" sz="800" spc="-130">
                <a:solidFill>
                  <a:srgbClr val="8C9E62"/>
                </a:solidFill>
                <a:latin typeface="Times New Roman"/>
                <a:cs typeface="Times New Roman"/>
              </a:rPr>
              <a:t>.</a:t>
            </a:r>
            <a:r>
              <a:rPr dirty="0" baseline="-31944" sz="6000" spc="622">
                <a:solidFill>
                  <a:srgbClr val="A1B679"/>
                </a:solidFill>
                <a:latin typeface="宋体"/>
                <a:cs typeface="宋体"/>
              </a:rPr>
              <a:t>，</a:t>
            </a:r>
            <a:endParaRPr baseline="-31944" sz="6000">
              <a:latin typeface="宋体"/>
              <a:cs typeface="宋体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4650976" y="7522363"/>
            <a:ext cx="218440" cy="217170"/>
          </a:xfrm>
          <a:custGeom>
            <a:avLst/>
            <a:gdLst/>
            <a:ahLst/>
            <a:cxnLst/>
            <a:rect l="l" t="t" r="r" b="b"/>
            <a:pathLst>
              <a:path w="218439" h="217170">
                <a:moveTo>
                  <a:pt x="0" y="0"/>
                </a:moveTo>
                <a:lnTo>
                  <a:pt x="218392" y="0"/>
                </a:lnTo>
                <a:lnTo>
                  <a:pt x="218392" y="216966"/>
                </a:lnTo>
                <a:lnTo>
                  <a:pt x="0" y="216966"/>
                </a:lnTo>
                <a:lnTo>
                  <a:pt x="0" y="0"/>
                </a:lnTo>
                <a:close/>
              </a:path>
            </a:pathLst>
          </a:custGeom>
          <a:solidFill>
            <a:srgbClr val="363D1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 txBox="1"/>
          <p:nvPr/>
        </p:nvSpPr>
        <p:spPr>
          <a:xfrm>
            <a:off x="4690865" y="7428953"/>
            <a:ext cx="163830" cy="474345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12700">
              <a:lnSpc>
                <a:spcPct val="40000"/>
              </a:lnSpc>
            </a:pPr>
            <a:r>
              <a:rPr dirty="0" sz="1700" spc="114">
                <a:solidFill>
                  <a:srgbClr val="C1BFAC"/>
                </a:solidFill>
                <a:latin typeface="宋体"/>
                <a:cs typeface="宋体"/>
              </a:rPr>
              <a:t>,</a:t>
            </a:r>
            <a:r>
              <a:rPr dirty="0" baseline="-8169" sz="2550">
                <a:solidFill>
                  <a:srgbClr val="918E79"/>
                </a:solidFill>
                <a:latin typeface="宋体"/>
                <a:cs typeface="宋体"/>
              </a:rPr>
              <a:t>.</a:t>
            </a:r>
            <a:endParaRPr baseline="-8169" sz="2550">
              <a:latin typeface="宋体"/>
              <a:cs typeface="宋体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281368" y="8174582"/>
            <a:ext cx="705485" cy="76835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4850" spc="500">
                <a:solidFill>
                  <a:srgbClr val="796057"/>
                </a:solidFill>
                <a:latin typeface="宋体"/>
                <a:cs typeface="宋体"/>
              </a:rPr>
              <a:t>斗</a:t>
            </a:r>
            <a:endParaRPr sz="4850">
              <a:latin typeface="宋体"/>
              <a:cs typeface="宋体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097053" y="8506412"/>
            <a:ext cx="345440" cy="5848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650" spc="-409">
                <a:solidFill>
                  <a:srgbClr val="918E79"/>
                </a:solidFill>
                <a:latin typeface="Times New Roman"/>
                <a:cs typeface="Times New Roman"/>
              </a:rPr>
              <a:t>.....</a:t>
            </a:r>
            <a:endParaRPr sz="365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082553" y="8965870"/>
            <a:ext cx="500380" cy="65976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 marL="8255">
              <a:lnSpc>
                <a:spcPts val="1100"/>
              </a:lnSpc>
              <a:spcBef>
                <a:spcPts val="105"/>
              </a:spcBef>
            </a:pPr>
            <a:r>
              <a:rPr dirty="0" sz="950" spc="-430">
                <a:solidFill>
                  <a:srgbClr val="A09E93"/>
                </a:solidFill>
                <a:latin typeface="宋体"/>
                <a:cs typeface="宋体"/>
              </a:rPr>
              <a:t>扩</a:t>
            </a:r>
            <a:endParaRPr sz="950">
              <a:latin typeface="宋体"/>
              <a:cs typeface="宋体"/>
            </a:endParaRPr>
          </a:p>
          <a:p>
            <a:pPr marL="12700">
              <a:lnSpc>
                <a:spcPts val="1805"/>
              </a:lnSpc>
            </a:pPr>
            <a:r>
              <a:rPr dirty="0" sz="1900" spc="10">
                <a:solidFill>
                  <a:srgbClr val="80827E"/>
                </a:solidFill>
                <a:latin typeface="Arial"/>
                <a:cs typeface="Arial"/>
              </a:rPr>
              <a:t>.</a:t>
            </a:r>
            <a:r>
              <a:rPr dirty="0" sz="1600" spc="10">
                <a:solidFill>
                  <a:srgbClr val="80827E"/>
                </a:solidFill>
                <a:latin typeface="Times New Roman"/>
                <a:cs typeface="Times New Roman"/>
              </a:rPr>
              <a:t>._,.</a:t>
            </a:r>
            <a:endParaRPr sz="1600">
              <a:latin typeface="Times New Roman"/>
              <a:cs typeface="Times New Roman"/>
            </a:endParaRPr>
          </a:p>
          <a:p>
            <a:pPr marL="190500">
              <a:lnSpc>
                <a:spcPts val="2085"/>
              </a:lnSpc>
            </a:pPr>
            <a:r>
              <a:rPr dirty="0" sz="2100" spc="235">
                <a:solidFill>
                  <a:srgbClr val="80827E"/>
                </a:solidFill>
                <a:latin typeface="宋体"/>
                <a:cs typeface="宋体"/>
              </a:rPr>
              <a:t>．</a:t>
            </a:r>
            <a:endParaRPr sz="2100">
              <a:latin typeface="宋体"/>
              <a:cs typeface="宋体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599311" y="8718305"/>
            <a:ext cx="924560" cy="925194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12700">
              <a:lnSpc>
                <a:spcPct val="60000"/>
              </a:lnSpc>
            </a:pPr>
            <a:r>
              <a:rPr dirty="0" sz="7050">
                <a:solidFill>
                  <a:srgbClr val="595E4F"/>
                </a:solidFill>
                <a:latin typeface="宋体"/>
                <a:cs typeface="宋体"/>
              </a:rPr>
              <a:t>贮</a:t>
            </a:r>
            <a:endParaRPr sz="7050">
              <a:latin typeface="宋体"/>
              <a:cs typeface="宋体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170176" y="9527430"/>
            <a:ext cx="147955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35">
                <a:solidFill>
                  <a:srgbClr val="80827E"/>
                </a:solidFill>
                <a:latin typeface="宋体"/>
                <a:cs typeface="宋体"/>
              </a:rPr>
              <a:t>氐</a:t>
            </a:r>
            <a:r>
              <a:rPr dirty="0" sz="550" spc="30">
                <a:solidFill>
                  <a:srgbClr val="80827E"/>
                </a:solidFill>
                <a:latin typeface="Arial"/>
                <a:cs typeface="Arial"/>
              </a:rPr>
              <a:t>3</a:t>
            </a:r>
            <a:endParaRPr sz="55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3391061" y="6734439"/>
            <a:ext cx="309880" cy="1223010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12700">
              <a:lnSpc>
                <a:spcPct val="65000"/>
              </a:lnSpc>
            </a:pPr>
            <a:r>
              <a:rPr dirty="0" sz="2200" spc="190">
                <a:solidFill>
                  <a:srgbClr val="72829A"/>
                </a:solidFill>
                <a:latin typeface="宋体"/>
                <a:cs typeface="宋体"/>
              </a:rPr>
              <a:t>中</a:t>
            </a:r>
            <a:r>
              <a:rPr dirty="0" sz="2200" spc="285">
                <a:solidFill>
                  <a:srgbClr val="72829A"/>
                </a:solidFill>
                <a:latin typeface="宋体"/>
                <a:cs typeface="宋体"/>
              </a:rPr>
              <a:t>国</a:t>
            </a:r>
            <a:r>
              <a:rPr dirty="0" baseline="1262" sz="3300" spc="150">
                <a:solidFill>
                  <a:srgbClr val="72829A"/>
                </a:solidFill>
                <a:latin typeface="宋体"/>
                <a:cs typeface="宋体"/>
              </a:rPr>
              <a:t>建</a:t>
            </a:r>
            <a:r>
              <a:rPr dirty="0" baseline="1262" sz="3300">
                <a:solidFill>
                  <a:srgbClr val="72829A"/>
                </a:solidFill>
                <a:latin typeface="宋体"/>
                <a:cs typeface="宋体"/>
              </a:rPr>
              <a:t>筑</a:t>
            </a:r>
            <a:endParaRPr baseline="1262" sz="3300">
              <a:latin typeface="宋体"/>
              <a:cs typeface="宋体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3393246" y="8102918"/>
            <a:ext cx="309880" cy="1774189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12700">
              <a:lnSpc>
                <a:spcPct val="65000"/>
              </a:lnSpc>
            </a:pPr>
            <a:r>
              <a:rPr dirty="0" sz="2200" spc="220">
                <a:solidFill>
                  <a:srgbClr val="72829A"/>
                </a:solidFill>
                <a:latin typeface="宋体"/>
                <a:cs typeface="宋体"/>
              </a:rPr>
              <a:t>品</a:t>
            </a:r>
            <a:r>
              <a:rPr dirty="0" baseline="1262" sz="3300" spc="179">
                <a:solidFill>
                  <a:srgbClr val="72829A"/>
                </a:solidFill>
                <a:latin typeface="宋体"/>
                <a:cs typeface="宋体"/>
              </a:rPr>
              <a:t>辰</a:t>
            </a:r>
            <a:r>
              <a:rPr dirty="0" sz="2200" spc="60">
                <a:solidFill>
                  <a:srgbClr val="72829A"/>
                </a:solidFill>
                <a:latin typeface="宋体"/>
                <a:cs typeface="宋体"/>
              </a:rPr>
              <a:t>互</a:t>
            </a:r>
            <a:r>
              <a:rPr dirty="0" baseline="1262" sz="3300" spc="284">
                <a:solidFill>
                  <a:srgbClr val="72829A"/>
                </a:solidFill>
                <a:latin typeface="宋体"/>
                <a:cs typeface="宋体"/>
              </a:rPr>
              <a:t>干</a:t>
            </a:r>
            <a:r>
              <a:rPr dirty="0" baseline="1262" sz="3300" spc="-150">
                <a:solidFill>
                  <a:srgbClr val="72829A"/>
                </a:solidFill>
                <a:latin typeface="宋体"/>
                <a:cs typeface="宋体"/>
              </a:rPr>
              <a:t>泰</a:t>
            </a:r>
            <a:r>
              <a:rPr dirty="0" sz="2200">
                <a:solidFill>
                  <a:srgbClr val="72829A"/>
                </a:solidFill>
                <a:latin typeface="宋体"/>
                <a:cs typeface="宋体"/>
              </a:rPr>
              <a:t>山</a:t>
            </a:r>
            <a:endParaRPr sz="2200">
              <a:latin typeface="宋体"/>
              <a:cs typeface="宋体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3131460" y="7283066"/>
            <a:ext cx="259079" cy="2037714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12700">
              <a:lnSpc>
                <a:spcPct val="80000"/>
              </a:lnSpc>
            </a:pPr>
            <a:r>
              <a:rPr dirty="0" baseline="1792" sz="2325" spc="-89">
                <a:solidFill>
                  <a:srgbClr val="8595AC"/>
                </a:solidFill>
                <a:latin typeface="宋体"/>
                <a:cs typeface="宋体"/>
              </a:rPr>
              <a:t>中</a:t>
            </a:r>
            <a:r>
              <a:rPr dirty="0" baseline="1792" sz="2325" spc="-60">
                <a:solidFill>
                  <a:srgbClr val="8595AC"/>
                </a:solidFill>
                <a:latin typeface="宋体"/>
                <a:cs typeface="宋体"/>
              </a:rPr>
              <a:t>国</a:t>
            </a:r>
            <a:r>
              <a:rPr dirty="0" sz="1550" spc="70">
                <a:solidFill>
                  <a:srgbClr val="8595AC"/>
                </a:solidFill>
                <a:latin typeface="宋体"/>
                <a:cs typeface="宋体"/>
              </a:rPr>
              <a:t>比</a:t>
            </a:r>
            <a:r>
              <a:rPr dirty="0" baseline="1792" sz="2325">
                <a:solidFill>
                  <a:srgbClr val="8595AC"/>
                </a:solidFill>
                <a:latin typeface="宋体"/>
                <a:cs typeface="宋体"/>
              </a:rPr>
              <a:t>五</a:t>
            </a:r>
            <a:r>
              <a:rPr dirty="0" baseline="1792" sz="2325" spc="-202">
                <a:solidFill>
                  <a:srgbClr val="8595AC"/>
                </a:solidFill>
                <a:latin typeface="宋体"/>
                <a:cs typeface="宋体"/>
              </a:rPr>
              <a:t> </a:t>
            </a:r>
            <a:r>
              <a:rPr dirty="0" baseline="1792" sz="2325" spc="89">
                <a:solidFill>
                  <a:srgbClr val="8595AC"/>
                </a:solidFill>
                <a:latin typeface="宋体"/>
                <a:cs typeface="宋体"/>
              </a:rPr>
              <a:t>品</a:t>
            </a:r>
            <a:r>
              <a:rPr dirty="0" baseline="1792" sz="2325" spc="-22">
                <a:solidFill>
                  <a:srgbClr val="8595AC"/>
                </a:solidFill>
                <a:latin typeface="宋体"/>
                <a:cs typeface="宋体"/>
              </a:rPr>
              <a:t>反</a:t>
            </a:r>
            <a:r>
              <a:rPr dirty="0" baseline="1792" sz="2325" spc="-359">
                <a:solidFill>
                  <a:srgbClr val="8595AC"/>
                </a:solidFill>
                <a:latin typeface="宋体"/>
                <a:cs typeface="宋体"/>
              </a:rPr>
              <a:t>重</a:t>
            </a:r>
            <a:r>
              <a:rPr dirty="0" baseline="10752" sz="2325" spc="-202">
                <a:solidFill>
                  <a:srgbClr val="8595AC"/>
                </a:solidFill>
                <a:latin typeface="宋体"/>
                <a:cs typeface="宋体"/>
              </a:rPr>
              <a:t>干</a:t>
            </a:r>
            <a:r>
              <a:rPr dirty="0" sz="1550" spc="-30">
                <a:solidFill>
                  <a:srgbClr val="8595AC"/>
                </a:solidFill>
                <a:latin typeface="宋体"/>
                <a:cs typeface="宋体"/>
              </a:rPr>
              <a:t>巴</a:t>
            </a:r>
            <a:r>
              <a:rPr dirty="0" baseline="1792" sz="2325">
                <a:solidFill>
                  <a:srgbClr val="8595AC"/>
                </a:solidFill>
                <a:latin typeface="宋体"/>
                <a:cs typeface="宋体"/>
              </a:rPr>
              <a:t>山</a:t>
            </a:r>
            <a:endParaRPr baseline="1792" sz="2325">
              <a:latin typeface="宋体"/>
              <a:cs typeface="宋体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1153703" y="9355623"/>
            <a:ext cx="2211705" cy="574675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277495">
              <a:lnSpc>
                <a:spcPct val="65000"/>
              </a:lnSpc>
            </a:pPr>
            <a:r>
              <a:rPr dirty="0" sz="1550">
                <a:solidFill>
                  <a:srgbClr val="8595AC"/>
                </a:solidFill>
                <a:latin typeface="宋体"/>
                <a:cs typeface="宋体"/>
              </a:rPr>
              <a:t>浏</a:t>
            </a:r>
            <a:endParaRPr sz="1550">
              <a:latin typeface="宋体"/>
              <a:cs typeface="宋体"/>
            </a:endParaRPr>
          </a:p>
          <a:p>
            <a:pPr marL="34290">
              <a:lnSpc>
                <a:spcPct val="90000"/>
              </a:lnSpc>
              <a:spcBef>
                <a:spcPts val="234"/>
              </a:spcBef>
            </a:pPr>
            <a:r>
              <a:rPr dirty="0" sz="2100" spc="-125">
                <a:solidFill>
                  <a:srgbClr val="8595AC"/>
                </a:solidFill>
                <a:latin typeface="宋体"/>
                <a:cs typeface="宋体"/>
              </a:rPr>
              <a:t>江</a:t>
            </a:r>
            <a:r>
              <a:rPr dirty="0" baseline="-7936" sz="3150">
                <a:solidFill>
                  <a:srgbClr val="8595AC"/>
                </a:solidFill>
                <a:latin typeface="宋体"/>
                <a:cs typeface="宋体"/>
              </a:rPr>
              <a:t>五</a:t>
            </a:r>
            <a:endParaRPr baseline="-7936" sz="3150">
              <a:latin typeface="宋体"/>
              <a:cs typeface="宋体"/>
            </a:endParaRPr>
          </a:p>
          <a:p>
            <a:pPr marL="45720">
              <a:lnSpc>
                <a:spcPct val="50000"/>
              </a:lnSpc>
            </a:pPr>
            <a:r>
              <a:rPr dirty="0" baseline="1291" sz="3225" spc="-682">
                <a:solidFill>
                  <a:srgbClr val="8595AC"/>
                </a:solidFill>
                <a:latin typeface="宋体"/>
                <a:cs typeface="宋体"/>
              </a:rPr>
              <a:t>坞</a:t>
            </a:r>
            <a:r>
              <a:rPr dirty="0" sz="2150">
                <a:solidFill>
                  <a:srgbClr val="8595AC"/>
                </a:solidFill>
                <a:latin typeface="宋体"/>
                <a:cs typeface="宋体"/>
              </a:rPr>
              <a:t>起</a:t>
            </a:r>
            <a:endParaRPr sz="21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</a:pPr>
            <a:r>
              <a:rPr dirty="0" sz="4300">
                <a:solidFill>
                  <a:srgbClr val="72829A"/>
                </a:solidFill>
                <a:latin typeface="宋体"/>
                <a:cs typeface="宋体"/>
              </a:rPr>
              <a:t>霍</a:t>
            </a:r>
            <a:endParaRPr sz="4300">
              <a:latin typeface="宋体"/>
              <a:cs typeface="宋体"/>
            </a:endParaRPr>
          </a:p>
          <a:p>
            <a:pPr marL="41275">
              <a:lnSpc>
                <a:spcPct val="100000"/>
              </a:lnSpc>
              <a:spcBef>
                <a:spcPts val="400"/>
              </a:spcBef>
            </a:pPr>
            <a:r>
              <a:rPr dirty="0" baseline="2020" sz="4125" spc="-1372">
                <a:solidFill>
                  <a:srgbClr val="8595AC"/>
                </a:solidFill>
                <a:latin typeface="宋体"/>
                <a:cs typeface="宋体"/>
              </a:rPr>
              <a:t>芒</a:t>
            </a:r>
            <a:r>
              <a:rPr dirty="0" sz="1800">
                <a:solidFill>
                  <a:srgbClr val="8595AC"/>
                </a:solidFill>
                <a:latin typeface="宋体"/>
                <a:cs typeface="宋体"/>
              </a:rPr>
              <a:t>5</a:t>
            </a:r>
            <a:endParaRPr sz="1800">
              <a:latin typeface="宋体"/>
              <a:cs typeface="宋体"/>
            </a:endParaRPr>
          </a:p>
          <a:p>
            <a:pPr marL="35560">
              <a:lnSpc>
                <a:spcPct val="100000"/>
              </a:lnSpc>
              <a:spcBef>
                <a:spcPts val="1080"/>
              </a:spcBef>
            </a:pPr>
            <a:r>
              <a:rPr dirty="0" sz="1550" spc="-894">
                <a:solidFill>
                  <a:srgbClr val="8595AC"/>
                </a:solidFill>
                <a:latin typeface="宋体"/>
                <a:cs typeface="宋体"/>
              </a:rPr>
              <a:t>顽</a:t>
            </a:r>
            <a:r>
              <a:rPr dirty="0" baseline="1633" sz="2550" spc="-1387">
                <a:solidFill>
                  <a:srgbClr val="8595AC"/>
                </a:solidFill>
                <a:latin typeface="宋体"/>
                <a:cs typeface="宋体"/>
              </a:rPr>
              <a:t>o</a:t>
            </a:r>
            <a:r>
              <a:rPr dirty="0" baseline="1633" sz="2550">
                <a:solidFill>
                  <a:srgbClr val="8595AC"/>
                </a:solidFill>
                <a:latin typeface="宋体"/>
                <a:cs typeface="宋体"/>
              </a:rPr>
              <a:t>g</a:t>
            </a:r>
            <a:endParaRPr baseline="1633" sz="255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299606" y="9623087"/>
            <a:ext cx="841304" cy="3573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1140912" y="9903865"/>
            <a:ext cx="2575560" cy="0"/>
          </a:xfrm>
          <a:custGeom>
            <a:avLst/>
            <a:gdLst/>
            <a:ahLst/>
            <a:cxnLst/>
            <a:rect l="l" t="t" r="r" b="b"/>
            <a:pathLst>
              <a:path w="2575559" h="0">
                <a:moveTo>
                  <a:pt x="0" y="0"/>
                </a:moveTo>
                <a:lnTo>
                  <a:pt x="2575087" y="0"/>
                </a:lnTo>
              </a:path>
            </a:pathLst>
          </a:custGeom>
          <a:ln w="510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8515022" y="9929390"/>
            <a:ext cx="1784985" cy="0"/>
          </a:xfrm>
          <a:custGeom>
            <a:avLst/>
            <a:gdLst/>
            <a:ahLst/>
            <a:cxnLst/>
            <a:rect l="l" t="t" r="r" b="b"/>
            <a:pathLst>
              <a:path w="1784984" h="0">
                <a:moveTo>
                  <a:pt x="0" y="0"/>
                </a:moveTo>
                <a:lnTo>
                  <a:pt x="1784585" y="0"/>
                </a:lnTo>
              </a:path>
            </a:pathLst>
          </a:custGeom>
          <a:ln w="25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882163" y="0"/>
            <a:ext cx="4719320" cy="5848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3178810" algn="l"/>
                <a:tab pos="4293870" algn="l"/>
              </a:tabLst>
            </a:pPr>
            <a:r>
              <a:rPr dirty="0" u="heavy" sz="3650">
                <a:solidFill>
                  <a:srgbClr val="9CBFF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3650">
                <a:solidFill>
                  <a:srgbClr val="9CBFF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r>
              <a:rPr dirty="0" sz="3650" spc="200">
                <a:solidFill>
                  <a:srgbClr val="9CBFF6"/>
                </a:solidFill>
                <a:latin typeface="Arial"/>
                <a:cs typeface="Arial"/>
              </a:rPr>
              <a:t>&amp;·</a:t>
            </a:r>
            <a:r>
              <a:rPr dirty="0" sz="3650" spc="135">
                <a:solidFill>
                  <a:srgbClr val="9CBFF6"/>
                </a:solidFill>
                <a:latin typeface="Arial"/>
                <a:cs typeface="Arial"/>
              </a:rPr>
              <a:t>-</a:t>
            </a:r>
            <a:r>
              <a:rPr dirty="0" sz="3650">
                <a:solidFill>
                  <a:srgbClr val="9CBFF6"/>
                </a:solidFill>
                <a:latin typeface="Arial"/>
                <a:cs typeface="Arial"/>
              </a:rPr>
              <a:t>	</a:t>
            </a:r>
            <a:r>
              <a:rPr dirty="0" sz="3650" spc="-70">
                <a:solidFill>
                  <a:srgbClr val="9CBFF6"/>
                </a:solidFill>
                <a:latin typeface="Arial"/>
                <a:cs typeface="Arial"/>
              </a:rPr>
              <a:t>-</a:t>
            </a:r>
            <a:r>
              <a:rPr dirty="0" sz="3650" spc="-65">
                <a:solidFill>
                  <a:srgbClr val="9CBFF6"/>
                </a:solidFill>
                <a:latin typeface="Arial"/>
                <a:cs typeface="Arial"/>
              </a:rPr>
              <a:t> </a:t>
            </a:r>
            <a:r>
              <a:rPr dirty="0" sz="3650" spc="-70">
                <a:solidFill>
                  <a:srgbClr val="9CBFF6"/>
                </a:solidFill>
                <a:latin typeface="Arial"/>
                <a:cs typeface="Arial"/>
              </a:rPr>
              <a:t>-</a:t>
            </a:r>
            <a:endParaRPr sz="365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322044" y="10025574"/>
            <a:ext cx="4876165" cy="2552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10"/>
              </a:lnSpc>
            </a:pPr>
            <a:r>
              <a:rPr dirty="0" sz="1800" spc="925">
                <a:solidFill>
                  <a:srgbClr val="111623"/>
                </a:solidFill>
                <a:latin typeface="宋体"/>
                <a:cs typeface="宋体"/>
              </a:rPr>
              <a:t>中建三局股份公司亚运城项目部</a:t>
            </a:r>
            <a:endParaRPr sz="1800">
              <a:latin typeface="宋体"/>
              <a:cs typeface="宋体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089919" y="2035715"/>
            <a:ext cx="1403350" cy="906144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5750" spc="-325">
                <a:solidFill>
                  <a:srgbClr val="0131C3"/>
                </a:solidFill>
                <a:latin typeface="宋体"/>
                <a:cs typeface="宋体"/>
              </a:rPr>
              <a:t>目录</a:t>
            </a:r>
            <a:endParaRPr sz="5750">
              <a:latin typeface="宋体"/>
              <a:cs typeface="宋体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82572" y="5430597"/>
            <a:ext cx="5078095" cy="554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450" spc="185">
                <a:solidFill>
                  <a:srgbClr val="383B3D"/>
                </a:solidFill>
                <a:latin typeface="宋体"/>
                <a:cs typeface="宋体"/>
              </a:rPr>
              <a:t>三</a:t>
            </a:r>
            <a:r>
              <a:rPr dirty="0" sz="3450" spc="125">
                <a:solidFill>
                  <a:srgbClr val="383B3D"/>
                </a:solidFill>
                <a:latin typeface="宋体"/>
                <a:cs typeface="宋体"/>
              </a:rPr>
              <a:t>、</a:t>
            </a:r>
            <a:r>
              <a:rPr dirty="0" sz="3450" spc="175">
                <a:solidFill>
                  <a:srgbClr val="383B3D"/>
                </a:solidFill>
                <a:latin typeface="宋体"/>
                <a:cs typeface="宋体"/>
              </a:rPr>
              <a:t>其</a:t>
            </a:r>
            <a:r>
              <a:rPr dirty="0" sz="3450" spc="185">
                <a:solidFill>
                  <a:srgbClr val="383B3D"/>
                </a:solidFill>
                <a:latin typeface="宋体"/>
                <a:cs typeface="宋体"/>
              </a:rPr>
              <a:t>他</a:t>
            </a:r>
            <a:r>
              <a:rPr dirty="0" sz="3450" spc="85">
                <a:solidFill>
                  <a:srgbClr val="383B3D"/>
                </a:solidFill>
                <a:latin typeface="宋体"/>
                <a:cs typeface="宋体"/>
              </a:rPr>
              <a:t>一</a:t>
            </a:r>
            <a:r>
              <a:rPr dirty="0" sz="3450" spc="155">
                <a:solidFill>
                  <a:srgbClr val="383B3D"/>
                </a:solidFill>
                <a:latin typeface="宋体"/>
                <a:cs typeface="宋体"/>
              </a:rPr>
              <a:t>些</a:t>
            </a:r>
            <a:r>
              <a:rPr dirty="0" sz="3450" spc="270">
                <a:solidFill>
                  <a:srgbClr val="383B3D"/>
                </a:solidFill>
                <a:latin typeface="宋体"/>
                <a:cs typeface="宋体"/>
              </a:rPr>
              <a:t>必</a:t>
            </a:r>
            <a:r>
              <a:rPr dirty="0" sz="3450" spc="150">
                <a:solidFill>
                  <a:srgbClr val="383B3D"/>
                </a:solidFill>
                <a:latin typeface="宋体"/>
                <a:cs typeface="宋体"/>
              </a:rPr>
              <a:t>备</a:t>
            </a:r>
            <a:r>
              <a:rPr dirty="0" sz="3450" spc="170">
                <a:solidFill>
                  <a:srgbClr val="383B3D"/>
                </a:solidFill>
                <a:latin typeface="宋体"/>
                <a:cs typeface="宋体"/>
              </a:rPr>
              <a:t>的</a:t>
            </a:r>
            <a:r>
              <a:rPr dirty="0" sz="3450" spc="150">
                <a:solidFill>
                  <a:srgbClr val="383B3D"/>
                </a:solidFill>
                <a:latin typeface="宋体"/>
                <a:cs typeface="宋体"/>
              </a:rPr>
              <a:t>素质</a:t>
            </a:r>
            <a:endParaRPr sz="3450">
              <a:latin typeface="宋体"/>
              <a:cs typeface="宋体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79584" y="6362276"/>
            <a:ext cx="4555490" cy="554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450" spc="114">
                <a:solidFill>
                  <a:srgbClr val="23262A"/>
                </a:solidFill>
                <a:latin typeface="宋体"/>
                <a:cs typeface="宋体"/>
              </a:rPr>
              <a:t>四、给大家几点小建议</a:t>
            </a:r>
            <a:endParaRPr sz="3450">
              <a:latin typeface="宋体"/>
              <a:cs typeface="宋体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713105" indent="-700405">
              <a:lnSpc>
                <a:spcPct val="100000"/>
              </a:lnSpc>
              <a:spcBef>
                <a:spcPts val="114"/>
              </a:spcBef>
              <a:buClr>
                <a:srgbClr val="03AC4F"/>
              </a:buClr>
              <a:buSzPct val="111594"/>
              <a:buFont typeface="Arial"/>
              <a:buChar char="◆"/>
              <a:tabLst>
                <a:tab pos="713105" algn="l"/>
                <a:tab pos="713740" algn="l"/>
              </a:tabLst>
            </a:pPr>
            <a:r>
              <a:rPr dirty="0" spc="185"/>
              <a:t>一</a:t>
            </a:r>
            <a:r>
              <a:rPr dirty="0" spc="125"/>
              <a:t>、</a:t>
            </a:r>
            <a:r>
              <a:rPr dirty="0" spc="200"/>
              <a:t>商</a:t>
            </a:r>
            <a:r>
              <a:rPr dirty="0" spc="150"/>
              <a:t>务</a:t>
            </a:r>
            <a:r>
              <a:rPr dirty="0" spc="160"/>
              <a:t>管</a:t>
            </a:r>
            <a:r>
              <a:rPr dirty="0" spc="160"/>
              <a:t>理</a:t>
            </a:r>
            <a:r>
              <a:rPr dirty="0" spc="80"/>
              <a:t>工作</a:t>
            </a:r>
            <a:r>
              <a:rPr dirty="0" spc="240"/>
              <a:t>的</a:t>
            </a:r>
            <a:r>
              <a:rPr dirty="0" spc="250"/>
              <a:t>思</a:t>
            </a:r>
            <a:r>
              <a:rPr dirty="0" spc="114"/>
              <a:t>路</a:t>
            </a:r>
          </a:p>
          <a:p>
            <a:pPr marL="713105" indent="-700405">
              <a:lnSpc>
                <a:spcPct val="100000"/>
              </a:lnSpc>
              <a:spcBef>
                <a:spcPts val="3195"/>
              </a:spcBef>
              <a:buClr>
                <a:srgbClr val="03AC4F"/>
              </a:buClr>
              <a:buSzPct val="111594"/>
              <a:buFont typeface="Arial"/>
              <a:buChar char="◆"/>
              <a:tabLst>
                <a:tab pos="713105" algn="l"/>
                <a:tab pos="713740" algn="l"/>
              </a:tabLst>
            </a:pPr>
            <a:r>
              <a:rPr dirty="0" spc="15">
                <a:solidFill>
                  <a:srgbClr val="5D5D5D"/>
                </a:solidFill>
              </a:rPr>
              <a:t>二</a:t>
            </a:r>
            <a:r>
              <a:rPr dirty="0" spc="250">
                <a:solidFill>
                  <a:srgbClr val="23262A"/>
                </a:solidFill>
              </a:rPr>
              <a:t>、</a:t>
            </a:r>
            <a:r>
              <a:rPr dirty="0" spc="235">
                <a:solidFill>
                  <a:srgbClr val="23262A"/>
                </a:solidFill>
              </a:rPr>
              <a:t>公</a:t>
            </a:r>
            <a:r>
              <a:rPr dirty="0" spc="125">
                <a:solidFill>
                  <a:srgbClr val="23262A"/>
                </a:solidFill>
              </a:rPr>
              <a:t>司</a:t>
            </a:r>
            <a:r>
              <a:rPr dirty="0" spc="200">
                <a:solidFill>
                  <a:srgbClr val="23262A"/>
                </a:solidFill>
              </a:rPr>
              <a:t>商</a:t>
            </a:r>
            <a:r>
              <a:rPr dirty="0" spc="150">
                <a:solidFill>
                  <a:srgbClr val="23262A"/>
                </a:solidFill>
              </a:rPr>
              <a:t>务</a:t>
            </a:r>
            <a:r>
              <a:rPr dirty="0" spc="160">
                <a:solidFill>
                  <a:srgbClr val="23262A"/>
                </a:solidFill>
              </a:rPr>
              <a:t>管</a:t>
            </a:r>
            <a:r>
              <a:rPr dirty="0" spc="114">
                <a:solidFill>
                  <a:srgbClr val="23262A"/>
                </a:solidFill>
              </a:rPr>
              <a:t>理文件</a:t>
            </a:r>
          </a:p>
          <a:p>
            <a:pPr marL="12700">
              <a:lnSpc>
                <a:spcPct val="100000"/>
              </a:lnSpc>
              <a:spcBef>
                <a:spcPts val="2900"/>
              </a:spcBef>
            </a:pPr>
            <a:r>
              <a:rPr dirty="0" sz="3850" spc="-520">
                <a:solidFill>
                  <a:srgbClr val="03AC4F"/>
                </a:solidFill>
                <a:latin typeface="Arial"/>
                <a:cs typeface="Arial"/>
              </a:rPr>
              <a:t>♦</a:t>
            </a:r>
            <a:endParaRPr sz="3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715"/>
              </a:spcBef>
            </a:pPr>
            <a:r>
              <a:rPr dirty="0" sz="3850" spc="-570">
                <a:solidFill>
                  <a:srgbClr val="03AC4F"/>
                </a:solidFill>
                <a:latin typeface="Arial"/>
                <a:cs typeface="Arial"/>
              </a:rPr>
              <a:t>♦</a:t>
            </a:r>
            <a:endParaRPr sz="3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15"/>
              </a:spcBef>
            </a:pPr>
            <a:r>
              <a:rPr dirty="0" sz="3850" spc="-585">
                <a:solidFill>
                  <a:srgbClr val="03AC4F"/>
                </a:solidFill>
                <a:latin typeface="Arial"/>
                <a:cs typeface="Arial"/>
              </a:rPr>
              <a:t>♦</a:t>
            </a:r>
            <a:endParaRPr sz="38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488448" y="7306718"/>
            <a:ext cx="5074920" cy="554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450" spc="150">
                <a:solidFill>
                  <a:srgbClr val="383B3D"/>
                </a:solidFill>
                <a:latin typeface="宋体"/>
                <a:cs typeface="宋体"/>
              </a:rPr>
              <a:t>五</a:t>
            </a:r>
            <a:r>
              <a:rPr dirty="0" sz="3450" spc="170">
                <a:solidFill>
                  <a:srgbClr val="383B3D"/>
                </a:solidFill>
                <a:latin typeface="宋体"/>
                <a:cs typeface="宋体"/>
              </a:rPr>
              <a:t>、</a:t>
            </a:r>
            <a:r>
              <a:rPr dirty="0" sz="3450" spc="114">
                <a:solidFill>
                  <a:srgbClr val="383B3D"/>
                </a:solidFill>
                <a:latin typeface="宋体"/>
                <a:cs typeface="宋体"/>
              </a:rPr>
              <a:t>一</a:t>
            </a:r>
            <a:r>
              <a:rPr dirty="0" sz="3450" spc="204">
                <a:solidFill>
                  <a:srgbClr val="111623"/>
                </a:solidFill>
                <a:latin typeface="宋体"/>
                <a:cs typeface="宋体"/>
              </a:rPr>
              <a:t>个</a:t>
            </a:r>
            <a:r>
              <a:rPr dirty="0" sz="3450" spc="150">
                <a:solidFill>
                  <a:srgbClr val="383B3D"/>
                </a:solidFill>
                <a:latin typeface="宋体"/>
                <a:cs typeface="宋体"/>
              </a:rPr>
              <a:t>故</a:t>
            </a:r>
            <a:r>
              <a:rPr dirty="0" sz="3450" spc="160">
                <a:solidFill>
                  <a:srgbClr val="383B3D"/>
                </a:solidFill>
                <a:latin typeface="宋体"/>
                <a:cs typeface="宋体"/>
              </a:rPr>
              <a:t>事</a:t>
            </a:r>
            <a:r>
              <a:rPr dirty="0" sz="3450" spc="220">
                <a:solidFill>
                  <a:srgbClr val="383B3D"/>
                </a:solidFill>
                <a:latin typeface="宋体"/>
                <a:cs typeface="宋体"/>
              </a:rPr>
              <a:t>与</a:t>
            </a:r>
            <a:r>
              <a:rPr dirty="0" sz="3450" spc="45">
                <a:solidFill>
                  <a:srgbClr val="383B3D"/>
                </a:solidFill>
                <a:latin typeface="宋体"/>
                <a:cs typeface="宋体"/>
              </a:rPr>
              <a:t>大</a:t>
            </a:r>
            <a:r>
              <a:rPr dirty="0" sz="3450" spc="195">
                <a:solidFill>
                  <a:srgbClr val="383B3D"/>
                </a:solidFill>
                <a:latin typeface="宋体"/>
                <a:cs typeface="宋体"/>
              </a:rPr>
              <a:t>家</a:t>
            </a:r>
            <a:r>
              <a:rPr dirty="0" sz="3450" spc="185">
                <a:solidFill>
                  <a:srgbClr val="383B3D"/>
                </a:solidFill>
                <a:latin typeface="宋体"/>
                <a:cs typeface="宋体"/>
              </a:rPr>
              <a:t>共勉</a:t>
            </a:r>
            <a:endParaRPr sz="3450">
              <a:latin typeface="宋体"/>
              <a:cs typeface="宋体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391061" y="6734439"/>
            <a:ext cx="309880" cy="1223010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12700">
              <a:lnSpc>
                <a:spcPct val="65000"/>
              </a:lnSpc>
            </a:pPr>
            <a:r>
              <a:rPr dirty="0" sz="2200" spc="190">
                <a:solidFill>
                  <a:srgbClr val="72829A"/>
                </a:solidFill>
                <a:latin typeface="宋体"/>
                <a:cs typeface="宋体"/>
              </a:rPr>
              <a:t>中</a:t>
            </a:r>
            <a:r>
              <a:rPr dirty="0" sz="2200" spc="285">
                <a:solidFill>
                  <a:srgbClr val="72829A"/>
                </a:solidFill>
                <a:latin typeface="宋体"/>
                <a:cs typeface="宋体"/>
              </a:rPr>
              <a:t>国</a:t>
            </a:r>
            <a:r>
              <a:rPr dirty="0" baseline="1262" sz="3300" spc="150">
                <a:solidFill>
                  <a:srgbClr val="72829A"/>
                </a:solidFill>
                <a:latin typeface="宋体"/>
                <a:cs typeface="宋体"/>
              </a:rPr>
              <a:t>建</a:t>
            </a:r>
            <a:r>
              <a:rPr dirty="0" baseline="1262" sz="3300">
                <a:solidFill>
                  <a:srgbClr val="72829A"/>
                </a:solidFill>
                <a:latin typeface="宋体"/>
                <a:cs typeface="宋体"/>
              </a:rPr>
              <a:t>筑</a:t>
            </a:r>
            <a:endParaRPr baseline="1262" sz="3300">
              <a:latin typeface="宋体"/>
              <a:cs typeface="宋体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393246" y="8102918"/>
            <a:ext cx="309880" cy="1774189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12700">
              <a:lnSpc>
                <a:spcPct val="65000"/>
              </a:lnSpc>
            </a:pPr>
            <a:r>
              <a:rPr dirty="0" sz="2200" spc="220">
                <a:solidFill>
                  <a:srgbClr val="72829A"/>
                </a:solidFill>
                <a:latin typeface="宋体"/>
                <a:cs typeface="宋体"/>
              </a:rPr>
              <a:t>品</a:t>
            </a:r>
            <a:r>
              <a:rPr dirty="0" baseline="1262" sz="3300" spc="179">
                <a:solidFill>
                  <a:srgbClr val="72829A"/>
                </a:solidFill>
                <a:latin typeface="宋体"/>
                <a:cs typeface="宋体"/>
              </a:rPr>
              <a:t>辰</a:t>
            </a:r>
            <a:r>
              <a:rPr dirty="0" sz="2200" spc="60">
                <a:solidFill>
                  <a:srgbClr val="72829A"/>
                </a:solidFill>
                <a:latin typeface="宋体"/>
                <a:cs typeface="宋体"/>
              </a:rPr>
              <a:t>互</a:t>
            </a:r>
            <a:r>
              <a:rPr dirty="0" baseline="1262" sz="3300" spc="284">
                <a:solidFill>
                  <a:srgbClr val="72829A"/>
                </a:solidFill>
                <a:latin typeface="宋体"/>
                <a:cs typeface="宋体"/>
              </a:rPr>
              <a:t>干</a:t>
            </a:r>
            <a:r>
              <a:rPr dirty="0" baseline="1262" sz="3300" spc="-150">
                <a:solidFill>
                  <a:srgbClr val="72829A"/>
                </a:solidFill>
                <a:latin typeface="宋体"/>
                <a:cs typeface="宋体"/>
              </a:rPr>
              <a:t>泰</a:t>
            </a:r>
            <a:r>
              <a:rPr dirty="0" sz="2200">
                <a:solidFill>
                  <a:srgbClr val="72829A"/>
                </a:solidFill>
                <a:latin typeface="宋体"/>
                <a:cs typeface="宋体"/>
              </a:rPr>
              <a:t>山</a:t>
            </a:r>
            <a:endParaRPr sz="2200">
              <a:latin typeface="宋体"/>
              <a:cs typeface="宋体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3131460" y="7283066"/>
            <a:ext cx="259079" cy="2037714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12700">
              <a:lnSpc>
                <a:spcPct val="80000"/>
              </a:lnSpc>
            </a:pPr>
            <a:r>
              <a:rPr dirty="0" baseline="1792" sz="2325" spc="-89">
                <a:solidFill>
                  <a:srgbClr val="8595AC"/>
                </a:solidFill>
                <a:latin typeface="宋体"/>
                <a:cs typeface="宋体"/>
              </a:rPr>
              <a:t>中</a:t>
            </a:r>
            <a:r>
              <a:rPr dirty="0" baseline="1792" sz="2325" spc="-60">
                <a:solidFill>
                  <a:srgbClr val="8595AC"/>
                </a:solidFill>
                <a:latin typeface="宋体"/>
                <a:cs typeface="宋体"/>
              </a:rPr>
              <a:t>国</a:t>
            </a:r>
            <a:r>
              <a:rPr dirty="0" sz="1550" spc="70">
                <a:solidFill>
                  <a:srgbClr val="8595AC"/>
                </a:solidFill>
                <a:latin typeface="宋体"/>
                <a:cs typeface="宋体"/>
              </a:rPr>
              <a:t>比</a:t>
            </a:r>
            <a:r>
              <a:rPr dirty="0" baseline="1792" sz="2325">
                <a:solidFill>
                  <a:srgbClr val="8595AC"/>
                </a:solidFill>
                <a:latin typeface="宋体"/>
                <a:cs typeface="宋体"/>
              </a:rPr>
              <a:t>五</a:t>
            </a:r>
            <a:r>
              <a:rPr dirty="0" baseline="1792" sz="2325" spc="-202">
                <a:solidFill>
                  <a:srgbClr val="8595AC"/>
                </a:solidFill>
                <a:latin typeface="宋体"/>
                <a:cs typeface="宋体"/>
              </a:rPr>
              <a:t> </a:t>
            </a:r>
            <a:r>
              <a:rPr dirty="0" baseline="1792" sz="2325" spc="89">
                <a:solidFill>
                  <a:srgbClr val="8595AC"/>
                </a:solidFill>
                <a:latin typeface="宋体"/>
                <a:cs typeface="宋体"/>
              </a:rPr>
              <a:t>品</a:t>
            </a:r>
            <a:r>
              <a:rPr dirty="0" baseline="1792" sz="2325" spc="-22">
                <a:solidFill>
                  <a:srgbClr val="8595AC"/>
                </a:solidFill>
                <a:latin typeface="宋体"/>
                <a:cs typeface="宋体"/>
              </a:rPr>
              <a:t>反</a:t>
            </a:r>
            <a:r>
              <a:rPr dirty="0" baseline="1792" sz="2325" spc="-359">
                <a:solidFill>
                  <a:srgbClr val="8595AC"/>
                </a:solidFill>
                <a:latin typeface="宋体"/>
                <a:cs typeface="宋体"/>
              </a:rPr>
              <a:t>重</a:t>
            </a:r>
            <a:r>
              <a:rPr dirty="0" baseline="10752" sz="2325" spc="-202">
                <a:solidFill>
                  <a:srgbClr val="8595AC"/>
                </a:solidFill>
                <a:latin typeface="宋体"/>
                <a:cs typeface="宋体"/>
              </a:rPr>
              <a:t>干</a:t>
            </a:r>
            <a:r>
              <a:rPr dirty="0" sz="1550" spc="-30">
                <a:solidFill>
                  <a:srgbClr val="8595AC"/>
                </a:solidFill>
                <a:latin typeface="宋体"/>
                <a:cs typeface="宋体"/>
              </a:rPr>
              <a:t>巴</a:t>
            </a:r>
            <a:r>
              <a:rPr dirty="0" baseline="1792" sz="2325">
                <a:solidFill>
                  <a:srgbClr val="8595AC"/>
                </a:solidFill>
                <a:latin typeface="宋体"/>
                <a:cs typeface="宋体"/>
              </a:rPr>
              <a:t>山</a:t>
            </a:r>
            <a:endParaRPr baseline="1792" sz="2325">
              <a:latin typeface="宋体"/>
              <a:cs typeface="宋体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153703" y="9355623"/>
            <a:ext cx="2211705" cy="574675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277495">
              <a:lnSpc>
                <a:spcPct val="65000"/>
              </a:lnSpc>
            </a:pPr>
            <a:r>
              <a:rPr dirty="0" sz="1550">
                <a:solidFill>
                  <a:srgbClr val="8595AC"/>
                </a:solidFill>
                <a:latin typeface="宋体"/>
                <a:cs typeface="宋体"/>
              </a:rPr>
              <a:t>浏</a:t>
            </a:r>
            <a:endParaRPr sz="1550">
              <a:latin typeface="宋体"/>
              <a:cs typeface="宋体"/>
            </a:endParaRPr>
          </a:p>
          <a:p>
            <a:pPr marL="34290">
              <a:lnSpc>
                <a:spcPct val="90000"/>
              </a:lnSpc>
              <a:spcBef>
                <a:spcPts val="234"/>
              </a:spcBef>
            </a:pPr>
            <a:r>
              <a:rPr dirty="0" sz="2100" spc="-125">
                <a:solidFill>
                  <a:srgbClr val="8595AC"/>
                </a:solidFill>
                <a:latin typeface="宋体"/>
                <a:cs typeface="宋体"/>
              </a:rPr>
              <a:t>江</a:t>
            </a:r>
            <a:r>
              <a:rPr dirty="0" baseline="-7936" sz="3150">
                <a:solidFill>
                  <a:srgbClr val="8595AC"/>
                </a:solidFill>
                <a:latin typeface="宋体"/>
                <a:cs typeface="宋体"/>
              </a:rPr>
              <a:t>五</a:t>
            </a:r>
            <a:endParaRPr baseline="-7936" sz="3150">
              <a:latin typeface="宋体"/>
              <a:cs typeface="宋体"/>
            </a:endParaRPr>
          </a:p>
          <a:p>
            <a:pPr marL="45720">
              <a:lnSpc>
                <a:spcPct val="50000"/>
              </a:lnSpc>
            </a:pPr>
            <a:r>
              <a:rPr dirty="0" baseline="1291" sz="3225" spc="-682">
                <a:solidFill>
                  <a:srgbClr val="8595AC"/>
                </a:solidFill>
                <a:latin typeface="宋体"/>
                <a:cs typeface="宋体"/>
              </a:rPr>
              <a:t>坞</a:t>
            </a:r>
            <a:r>
              <a:rPr dirty="0" sz="2150">
                <a:solidFill>
                  <a:srgbClr val="8595AC"/>
                </a:solidFill>
                <a:latin typeface="宋体"/>
                <a:cs typeface="宋体"/>
              </a:rPr>
              <a:t>起</a:t>
            </a:r>
            <a:endParaRPr sz="21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</a:pPr>
            <a:r>
              <a:rPr dirty="0" sz="4300">
                <a:solidFill>
                  <a:srgbClr val="72829A"/>
                </a:solidFill>
                <a:latin typeface="宋体"/>
                <a:cs typeface="宋体"/>
              </a:rPr>
              <a:t>霍</a:t>
            </a:r>
            <a:endParaRPr sz="4300">
              <a:latin typeface="宋体"/>
              <a:cs typeface="宋体"/>
            </a:endParaRPr>
          </a:p>
          <a:p>
            <a:pPr marL="41275">
              <a:lnSpc>
                <a:spcPct val="100000"/>
              </a:lnSpc>
              <a:spcBef>
                <a:spcPts val="400"/>
              </a:spcBef>
            </a:pPr>
            <a:r>
              <a:rPr dirty="0" baseline="2020" sz="4125" spc="-1372">
                <a:solidFill>
                  <a:srgbClr val="8595AC"/>
                </a:solidFill>
                <a:latin typeface="宋体"/>
                <a:cs typeface="宋体"/>
              </a:rPr>
              <a:t>芒</a:t>
            </a:r>
            <a:r>
              <a:rPr dirty="0" sz="1800">
                <a:solidFill>
                  <a:srgbClr val="8595AC"/>
                </a:solidFill>
                <a:latin typeface="宋体"/>
                <a:cs typeface="宋体"/>
              </a:rPr>
              <a:t>5</a:t>
            </a:r>
            <a:endParaRPr sz="1800">
              <a:latin typeface="宋体"/>
              <a:cs typeface="宋体"/>
            </a:endParaRPr>
          </a:p>
          <a:p>
            <a:pPr marL="35560">
              <a:lnSpc>
                <a:spcPct val="100000"/>
              </a:lnSpc>
              <a:spcBef>
                <a:spcPts val="1080"/>
              </a:spcBef>
            </a:pPr>
            <a:r>
              <a:rPr dirty="0" sz="1550" spc="-894">
                <a:solidFill>
                  <a:srgbClr val="8595AC"/>
                </a:solidFill>
                <a:latin typeface="宋体"/>
                <a:cs typeface="宋体"/>
              </a:rPr>
              <a:t>顽</a:t>
            </a:r>
            <a:r>
              <a:rPr dirty="0" baseline="1633" sz="2550" spc="-1387">
                <a:solidFill>
                  <a:srgbClr val="8595AC"/>
                </a:solidFill>
                <a:latin typeface="宋体"/>
                <a:cs typeface="宋体"/>
              </a:rPr>
              <a:t>o</a:t>
            </a:r>
            <a:r>
              <a:rPr dirty="0" baseline="1633" sz="2550">
                <a:solidFill>
                  <a:srgbClr val="8595AC"/>
                </a:solidFill>
                <a:latin typeface="宋体"/>
                <a:cs typeface="宋体"/>
              </a:rPr>
              <a:t>g</a:t>
            </a:r>
            <a:endParaRPr baseline="1633" sz="255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33849" y="0"/>
            <a:ext cx="10509250" cy="6748145"/>
          </a:xfrm>
          <a:prstGeom prst="rect">
            <a:avLst/>
          </a:prstGeom>
        </p:spPr>
        <p:txBody>
          <a:bodyPr wrap="square" lIns="0" tIns="276860" rIns="0" bIns="0" rtlCol="0" vert="horz">
            <a:spAutoFit/>
          </a:bodyPr>
          <a:lstStyle/>
          <a:p>
            <a:pPr marL="5727700">
              <a:lnSpc>
                <a:spcPct val="100000"/>
              </a:lnSpc>
              <a:spcBef>
                <a:spcPts val="2180"/>
              </a:spcBef>
            </a:pPr>
            <a:r>
              <a:rPr dirty="0" sz="3650" spc="825">
                <a:solidFill>
                  <a:srgbClr val="9CBFF4"/>
                </a:solidFill>
                <a:latin typeface="Arial"/>
                <a:cs typeface="Arial"/>
              </a:rPr>
              <a:t>&amp;·- </a:t>
            </a:r>
            <a:r>
              <a:rPr dirty="0" sz="3650" spc="-70">
                <a:solidFill>
                  <a:srgbClr val="9CBFF4"/>
                </a:solidFill>
                <a:latin typeface="Arial"/>
                <a:cs typeface="Arial"/>
              </a:rPr>
              <a:t>-</a:t>
            </a:r>
            <a:r>
              <a:rPr dirty="0" sz="3650" spc="-505">
                <a:solidFill>
                  <a:srgbClr val="9CBFF4"/>
                </a:solidFill>
                <a:latin typeface="Arial"/>
                <a:cs typeface="Arial"/>
              </a:rPr>
              <a:t> </a:t>
            </a:r>
            <a:r>
              <a:rPr dirty="0" sz="3650" spc="-70">
                <a:solidFill>
                  <a:srgbClr val="9CBFF4"/>
                </a:solidFill>
                <a:latin typeface="Arial"/>
                <a:cs typeface="Arial"/>
              </a:rPr>
              <a:t>-</a:t>
            </a:r>
            <a:endParaRPr sz="36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00"/>
              </a:spcBef>
            </a:pPr>
            <a:r>
              <a:rPr dirty="0" sz="3500" spc="80">
                <a:solidFill>
                  <a:srgbClr val="21242A"/>
                </a:solidFill>
                <a:latin typeface="宋体"/>
                <a:cs typeface="宋体"/>
              </a:rPr>
              <a:t>一、商务管理工作的思路</a:t>
            </a:r>
            <a:endParaRPr sz="3500">
              <a:latin typeface="宋体"/>
              <a:cs typeface="宋体"/>
            </a:endParaRPr>
          </a:p>
          <a:p>
            <a:pPr marL="226695">
              <a:lnSpc>
                <a:spcPct val="100000"/>
              </a:lnSpc>
              <a:spcBef>
                <a:spcPts val="1880"/>
              </a:spcBef>
            </a:pPr>
            <a:r>
              <a:rPr dirty="0" sz="2850" spc="254">
                <a:solidFill>
                  <a:srgbClr val="0E0F13"/>
                </a:solidFill>
                <a:latin typeface="宋体"/>
                <a:cs typeface="宋体"/>
              </a:rPr>
              <a:t>概</a:t>
            </a:r>
            <a:r>
              <a:rPr dirty="0" sz="2850" spc="225">
                <a:solidFill>
                  <a:srgbClr val="0E0F13"/>
                </a:solidFill>
                <a:latin typeface="宋体"/>
                <a:cs typeface="宋体"/>
              </a:rPr>
              <a:t>括</a:t>
            </a:r>
            <a:r>
              <a:rPr dirty="0" sz="2850" spc="45">
                <a:solidFill>
                  <a:srgbClr val="0E0F13"/>
                </a:solidFill>
                <a:latin typeface="宋体"/>
                <a:cs typeface="宋体"/>
              </a:rPr>
              <a:t>为</a:t>
            </a:r>
            <a:r>
              <a:rPr dirty="0" sz="2850" spc="270">
                <a:solidFill>
                  <a:srgbClr val="233654"/>
                </a:solidFill>
                <a:latin typeface="宋体"/>
                <a:cs typeface="宋体"/>
              </a:rPr>
              <a:t>一</a:t>
            </a:r>
            <a:r>
              <a:rPr dirty="0" sz="2850" spc="-305">
                <a:solidFill>
                  <a:srgbClr val="0E0F13"/>
                </a:solidFill>
                <a:latin typeface="宋体"/>
                <a:cs typeface="宋体"/>
              </a:rPr>
              <a:t>，</a:t>
            </a:r>
            <a:r>
              <a:rPr dirty="0" sz="2850" spc="-980">
                <a:solidFill>
                  <a:srgbClr val="0E0F13"/>
                </a:solidFill>
                <a:latin typeface="宋体"/>
                <a:cs typeface="宋体"/>
              </a:rPr>
              <a:t> </a:t>
            </a:r>
            <a:r>
              <a:rPr dirty="0" sz="2850" spc="170">
                <a:solidFill>
                  <a:srgbClr val="0E0F13"/>
                </a:solidFill>
                <a:latin typeface="宋体"/>
                <a:cs typeface="宋体"/>
              </a:rPr>
              <a:t>二</a:t>
            </a:r>
            <a:r>
              <a:rPr dirty="0" sz="2850" spc="-305">
                <a:solidFill>
                  <a:srgbClr val="0E0F13"/>
                </a:solidFill>
                <a:latin typeface="宋体"/>
                <a:cs typeface="宋体"/>
              </a:rPr>
              <a:t>，</a:t>
            </a:r>
            <a:r>
              <a:rPr dirty="0" sz="2850" spc="-930">
                <a:solidFill>
                  <a:srgbClr val="0E0F13"/>
                </a:solidFill>
                <a:latin typeface="宋体"/>
                <a:cs typeface="宋体"/>
              </a:rPr>
              <a:t> </a:t>
            </a:r>
            <a:r>
              <a:rPr dirty="0" sz="2850" spc="-305">
                <a:solidFill>
                  <a:srgbClr val="0E0F13"/>
                </a:solidFill>
                <a:latin typeface="宋体"/>
                <a:cs typeface="宋体"/>
              </a:rPr>
              <a:t>三</a:t>
            </a:r>
            <a:r>
              <a:rPr dirty="0" sz="2850" spc="-890">
                <a:solidFill>
                  <a:srgbClr val="0E0F13"/>
                </a:solidFill>
                <a:latin typeface="宋体"/>
                <a:cs typeface="宋体"/>
              </a:rPr>
              <a:t> </a:t>
            </a:r>
            <a:r>
              <a:rPr dirty="0" sz="2850" spc="-305">
                <a:solidFill>
                  <a:srgbClr val="0E0F13"/>
                </a:solidFill>
                <a:latin typeface="宋体"/>
                <a:cs typeface="宋体"/>
              </a:rPr>
              <a:t>，</a:t>
            </a:r>
            <a:r>
              <a:rPr dirty="0" sz="2850" spc="-1000">
                <a:solidFill>
                  <a:srgbClr val="0E0F13"/>
                </a:solidFill>
                <a:latin typeface="宋体"/>
                <a:cs typeface="宋体"/>
              </a:rPr>
              <a:t> </a:t>
            </a:r>
            <a:r>
              <a:rPr dirty="0" sz="2850" spc="-305">
                <a:solidFill>
                  <a:srgbClr val="0E0F13"/>
                </a:solidFill>
                <a:latin typeface="宋体"/>
                <a:cs typeface="宋体"/>
              </a:rPr>
              <a:t>四</a:t>
            </a:r>
            <a:endParaRPr sz="28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900">
              <a:latin typeface="Times New Roman"/>
              <a:cs typeface="Times New Roman"/>
            </a:endParaRPr>
          </a:p>
          <a:p>
            <a:pPr marL="440690" marR="5080" indent="900430">
              <a:lnSpc>
                <a:spcPct val="154000"/>
              </a:lnSpc>
              <a:tabLst>
                <a:tab pos="1675130" algn="l"/>
                <a:tab pos="3990975" algn="l"/>
                <a:tab pos="8862060" algn="l"/>
              </a:tabLst>
            </a:pPr>
            <a:r>
              <a:rPr dirty="0" sz="2850" spc="150">
                <a:solidFill>
                  <a:srgbClr val="0E0F13"/>
                </a:solidFill>
                <a:latin typeface="宋体"/>
                <a:cs typeface="宋体"/>
              </a:rPr>
              <a:t>“一个策划、两个控制与分析、三个统一，四步考核兑 </a:t>
            </a:r>
            <a:r>
              <a:rPr dirty="0" sz="2850" spc="-335">
                <a:solidFill>
                  <a:srgbClr val="0E0F13"/>
                </a:solidFill>
                <a:latin typeface="宋体"/>
                <a:cs typeface="宋体"/>
              </a:rPr>
              <a:t>现“。	</a:t>
            </a:r>
            <a:r>
              <a:rPr dirty="0" sz="2850" spc="-335">
                <a:solidFill>
                  <a:srgbClr val="21242A"/>
                </a:solidFill>
                <a:latin typeface="宋体"/>
                <a:cs typeface="宋体"/>
              </a:rPr>
              <a:t>“</a:t>
            </a:r>
            <a:r>
              <a:rPr dirty="0" sz="2850" spc="-650">
                <a:solidFill>
                  <a:srgbClr val="21242A"/>
                </a:solidFill>
                <a:latin typeface="宋体"/>
                <a:cs typeface="宋体"/>
              </a:rPr>
              <a:t> </a:t>
            </a:r>
            <a:r>
              <a:rPr dirty="0" sz="2850" spc="100">
                <a:solidFill>
                  <a:srgbClr val="A0A1A1"/>
                </a:solidFill>
                <a:latin typeface="宋体"/>
                <a:cs typeface="宋体"/>
              </a:rPr>
              <a:t>一</a:t>
            </a:r>
            <a:r>
              <a:rPr dirty="0" sz="2850" spc="135">
                <a:solidFill>
                  <a:srgbClr val="38383B"/>
                </a:solidFill>
                <a:latin typeface="宋体"/>
                <a:cs typeface="宋体"/>
              </a:rPr>
              <a:t>个</a:t>
            </a:r>
            <a:r>
              <a:rPr dirty="0" sz="2850" spc="290">
                <a:solidFill>
                  <a:srgbClr val="38383B"/>
                </a:solidFill>
                <a:latin typeface="宋体"/>
                <a:cs typeface="宋体"/>
              </a:rPr>
              <a:t>策划</a:t>
            </a:r>
            <a:r>
              <a:rPr dirty="0" sz="2850" spc="-1310">
                <a:solidFill>
                  <a:srgbClr val="38383B"/>
                </a:solidFill>
                <a:latin typeface="宋体"/>
                <a:cs typeface="宋体"/>
              </a:rPr>
              <a:t>”</a:t>
            </a:r>
            <a:r>
              <a:rPr dirty="0" sz="2850" spc="-1300">
                <a:solidFill>
                  <a:srgbClr val="38383B"/>
                </a:solidFill>
                <a:latin typeface="宋体"/>
                <a:cs typeface="宋体"/>
              </a:rPr>
              <a:t> </a:t>
            </a:r>
            <a:r>
              <a:rPr dirty="0" sz="2850" spc="145">
                <a:solidFill>
                  <a:srgbClr val="38383B"/>
                </a:solidFill>
                <a:latin typeface="宋体"/>
                <a:cs typeface="宋体"/>
              </a:rPr>
              <a:t>为</a:t>
            </a:r>
            <a:r>
              <a:rPr dirty="0" sz="2850" spc="155">
                <a:solidFill>
                  <a:srgbClr val="38383B"/>
                </a:solidFill>
                <a:latin typeface="宋体"/>
                <a:cs typeface="宋体"/>
              </a:rPr>
              <a:t>项</a:t>
            </a:r>
            <a:r>
              <a:rPr dirty="0" sz="2850" spc="215">
                <a:solidFill>
                  <a:srgbClr val="38383B"/>
                </a:solidFill>
                <a:latin typeface="宋体"/>
                <a:cs typeface="宋体"/>
              </a:rPr>
              <a:t>目</a:t>
            </a:r>
            <a:r>
              <a:rPr dirty="0" sz="2850" spc="150">
                <a:solidFill>
                  <a:srgbClr val="38383B"/>
                </a:solidFill>
                <a:latin typeface="宋体"/>
                <a:cs typeface="宋体"/>
              </a:rPr>
              <a:t>对投</a:t>
            </a:r>
            <a:r>
              <a:rPr dirty="0" sz="2850" spc="215">
                <a:solidFill>
                  <a:srgbClr val="38383B"/>
                </a:solidFill>
                <a:latin typeface="宋体"/>
                <a:cs typeface="宋体"/>
              </a:rPr>
              <a:t>标</a:t>
            </a:r>
            <a:r>
              <a:rPr dirty="0" sz="2850" spc="295">
                <a:solidFill>
                  <a:srgbClr val="38383B"/>
                </a:solidFill>
                <a:latin typeface="宋体"/>
                <a:cs typeface="宋体"/>
              </a:rPr>
              <a:t>、</a:t>
            </a:r>
            <a:r>
              <a:rPr dirty="0" sz="2850">
                <a:solidFill>
                  <a:srgbClr val="38383B"/>
                </a:solidFill>
                <a:latin typeface="宋体"/>
                <a:cs typeface="宋体"/>
              </a:rPr>
              <a:t>签</a:t>
            </a:r>
            <a:r>
              <a:rPr dirty="0" sz="2850" spc="180">
                <a:solidFill>
                  <a:srgbClr val="38383B"/>
                </a:solidFill>
                <a:latin typeface="宋体"/>
                <a:cs typeface="宋体"/>
              </a:rPr>
              <a:t>约</a:t>
            </a:r>
            <a:r>
              <a:rPr dirty="0" sz="2850" spc="190">
                <a:solidFill>
                  <a:srgbClr val="38383B"/>
                </a:solidFill>
                <a:latin typeface="宋体"/>
                <a:cs typeface="宋体"/>
              </a:rPr>
              <a:t>、</a:t>
            </a:r>
            <a:r>
              <a:rPr dirty="0" sz="2850" spc="150">
                <a:solidFill>
                  <a:srgbClr val="38383B"/>
                </a:solidFill>
                <a:latin typeface="宋体"/>
                <a:cs typeface="宋体"/>
              </a:rPr>
              <a:t>过</a:t>
            </a:r>
            <a:r>
              <a:rPr dirty="0" sz="2850" spc="105">
                <a:solidFill>
                  <a:srgbClr val="38383B"/>
                </a:solidFill>
                <a:latin typeface="宋体"/>
                <a:cs typeface="宋体"/>
              </a:rPr>
              <a:t>程</a:t>
            </a:r>
            <a:r>
              <a:rPr dirty="0" sz="2850" spc="135">
                <a:solidFill>
                  <a:srgbClr val="38383B"/>
                </a:solidFill>
                <a:latin typeface="宋体"/>
                <a:cs typeface="宋体"/>
              </a:rPr>
              <a:t>实</a:t>
            </a:r>
            <a:r>
              <a:rPr dirty="0" sz="2850" spc="220">
                <a:solidFill>
                  <a:srgbClr val="38383B"/>
                </a:solidFill>
                <a:latin typeface="宋体"/>
                <a:cs typeface="宋体"/>
              </a:rPr>
              <a:t>施</a:t>
            </a:r>
            <a:r>
              <a:rPr dirty="0" sz="2850" spc="265">
                <a:solidFill>
                  <a:srgbClr val="38383B"/>
                </a:solidFill>
                <a:latin typeface="宋体"/>
                <a:cs typeface="宋体"/>
              </a:rPr>
              <a:t>（成 </a:t>
            </a:r>
            <a:r>
              <a:rPr dirty="0" sz="2850" spc="180">
                <a:solidFill>
                  <a:srgbClr val="38383B"/>
                </a:solidFill>
                <a:latin typeface="宋体"/>
                <a:cs typeface="宋体"/>
              </a:rPr>
              <a:t>本</a:t>
            </a:r>
            <a:r>
              <a:rPr dirty="0" sz="2850" spc="135">
                <a:solidFill>
                  <a:srgbClr val="38383B"/>
                </a:solidFill>
                <a:latin typeface="宋体"/>
                <a:cs typeface="宋体"/>
              </a:rPr>
              <a:t>控</a:t>
            </a:r>
            <a:r>
              <a:rPr dirty="0" sz="2850" spc="155">
                <a:solidFill>
                  <a:srgbClr val="38383B"/>
                </a:solidFill>
                <a:latin typeface="宋体"/>
                <a:cs typeface="宋体"/>
              </a:rPr>
              <a:t>制</a:t>
            </a:r>
            <a:r>
              <a:rPr dirty="0" sz="2850" spc="145">
                <a:solidFill>
                  <a:srgbClr val="5B5B5B"/>
                </a:solidFill>
                <a:latin typeface="宋体"/>
                <a:cs typeface="宋体"/>
              </a:rPr>
              <a:t>方案</a:t>
            </a:r>
            <a:r>
              <a:rPr dirty="0" sz="2850" spc="265">
                <a:solidFill>
                  <a:srgbClr val="38383B"/>
                </a:solidFill>
                <a:latin typeface="宋体"/>
                <a:cs typeface="宋体"/>
              </a:rPr>
              <a:t>的</a:t>
            </a:r>
            <a:r>
              <a:rPr dirty="0" sz="2850" spc="180">
                <a:solidFill>
                  <a:srgbClr val="38383B"/>
                </a:solidFill>
                <a:latin typeface="宋体"/>
                <a:cs typeface="宋体"/>
              </a:rPr>
              <a:t>编</a:t>
            </a:r>
            <a:r>
              <a:rPr dirty="0" sz="2850" spc="80">
                <a:solidFill>
                  <a:srgbClr val="38383B"/>
                </a:solidFill>
                <a:latin typeface="宋体"/>
                <a:cs typeface="宋体"/>
              </a:rPr>
              <a:t>制</a:t>
            </a:r>
            <a:r>
              <a:rPr dirty="0" sz="2850" spc="190">
                <a:solidFill>
                  <a:srgbClr val="38383B"/>
                </a:solidFill>
                <a:latin typeface="宋体"/>
                <a:cs typeface="宋体"/>
              </a:rPr>
              <a:t>）</a:t>
            </a:r>
            <a:r>
              <a:rPr dirty="0" sz="2850" spc="235">
                <a:solidFill>
                  <a:srgbClr val="38383B"/>
                </a:solidFill>
                <a:latin typeface="宋体"/>
                <a:cs typeface="宋体"/>
              </a:rPr>
              <a:t>、</a:t>
            </a:r>
            <a:r>
              <a:rPr dirty="0" sz="2850" spc="65">
                <a:solidFill>
                  <a:srgbClr val="38383B"/>
                </a:solidFill>
                <a:latin typeface="宋体"/>
                <a:cs typeface="宋体"/>
              </a:rPr>
              <a:t>结</a:t>
            </a:r>
            <a:r>
              <a:rPr dirty="0" sz="2850" spc="114">
                <a:solidFill>
                  <a:srgbClr val="38383B"/>
                </a:solidFill>
                <a:latin typeface="宋体"/>
                <a:cs typeface="宋体"/>
              </a:rPr>
              <a:t>算</a:t>
            </a:r>
            <a:r>
              <a:rPr dirty="0" sz="2850" spc="245">
                <a:solidFill>
                  <a:srgbClr val="38383B"/>
                </a:solidFill>
                <a:latin typeface="宋体"/>
                <a:cs typeface="宋体"/>
              </a:rPr>
              <a:t>全</a:t>
            </a:r>
            <a:r>
              <a:rPr dirty="0" sz="2850" spc="265">
                <a:solidFill>
                  <a:srgbClr val="38383B"/>
                </a:solidFill>
                <a:latin typeface="宋体"/>
                <a:cs typeface="宋体"/>
              </a:rPr>
              <a:t>过程</a:t>
            </a:r>
            <a:r>
              <a:rPr dirty="0" sz="2850" spc="-105">
                <a:solidFill>
                  <a:srgbClr val="38383B"/>
                </a:solidFill>
                <a:latin typeface="宋体"/>
                <a:cs typeface="宋体"/>
              </a:rPr>
              <a:t>的</a:t>
            </a:r>
            <a:r>
              <a:rPr dirty="0" sz="2850" spc="190">
                <a:solidFill>
                  <a:srgbClr val="38383B"/>
                </a:solidFill>
                <a:latin typeface="宋体"/>
                <a:cs typeface="宋体"/>
              </a:rPr>
              <a:t>商</a:t>
            </a:r>
            <a:r>
              <a:rPr dirty="0" sz="2850" spc="180">
                <a:solidFill>
                  <a:srgbClr val="38383B"/>
                </a:solidFill>
                <a:latin typeface="宋体"/>
                <a:cs typeface="宋体"/>
              </a:rPr>
              <a:t>务</a:t>
            </a:r>
            <a:r>
              <a:rPr dirty="0" sz="2850" spc="70">
                <a:solidFill>
                  <a:srgbClr val="38383B"/>
                </a:solidFill>
                <a:latin typeface="宋体"/>
                <a:cs typeface="宋体"/>
              </a:rPr>
              <a:t>策</a:t>
            </a:r>
            <a:r>
              <a:rPr dirty="0" sz="2850" spc="175">
                <a:solidFill>
                  <a:srgbClr val="38383B"/>
                </a:solidFill>
                <a:latin typeface="宋体"/>
                <a:cs typeface="宋体"/>
              </a:rPr>
              <a:t>划</a:t>
            </a:r>
            <a:r>
              <a:rPr dirty="0" sz="2850" spc="-1710">
                <a:solidFill>
                  <a:srgbClr val="0E0F13"/>
                </a:solidFill>
                <a:latin typeface="宋体"/>
                <a:cs typeface="宋体"/>
              </a:rPr>
              <a:t>；</a:t>
            </a:r>
            <a:r>
              <a:rPr dirty="0" sz="2850" spc="235">
                <a:solidFill>
                  <a:srgbClr val="0E0F13"/>
                </a:solidFill>
                <a:latin typeface="宋体"/>
                <a:cs typeface="宋体"/>
              </a:rPr>
              <a:t> </a:t>
            </a:r>
            <a:r>
              <a:rPr dirty="0" sz="2850" spc="-1710">
                <a:solidFill>
                  <a:srgbClr val="0E0F13"/>
                </a:solidFill>
                <a:latin typeface="宋体"/>
                <a:cs typeface="宋体"/>
              </a:rPr>
              <a:t>“	</a:t>
            </a:r>
            <a:r>
              <a:rPr dirty="0" sz="2850" spc="105">
                <a:solidFill>
                  <a:srgbClr val="8E8E8E"/>
                </a:solidFill>
                <a:latin typeface="宋体"/>
                <a:cs typeface="宋体"/>
              </a:rPr>
              <a:t>二</a:t>
            </a:r>
            <a:r>
              <a:rPr dirty="0" sz="2850" spc="165">
                <a:solidFill>
                  <a:srgbClr val="38383B"/>
                </a:solidFill>
                <a:latin typeface="宋体"/>
                <a:cs typeface="宋体"/>
              </a:rPr>
              <a:t>个</a:t>
            </a:r>
            <a:r>
              <a:rPr dirty="0" sz="2850" spc="229">
                <a:solidFill>
                  <a:srgbClr val="38383B"/>
                </a:solidFill>
                <a:latin typeface="宋体"/>
                <a:cs typeface="宋体"/>
              </a:rPr>
              <a:t>控</a:t>
            </a:r>
            <a:r>
              <a:rPr dirty="0" sz="2850" spc="210">
                <a:solidFill>
                  <a:srgbClr val="38383B"/>
                </a:solidFill>
                <a:latin typeface="宋体"/>
                <a:cs typeface="宋体"/>
              </a:rPr>
              <a:t>制 </a:t>
            </a:r>
            <a:r>
              <a:rPr dirty="0" sz="2850" spc="125">
                <a:solidFill>
                  <a:srgbClr val="49494B"/>
                </a:solidFill>
                <a:latin typeface="宋体"/>
                <a:cs typeface="宋体"/>
              </a:rPr>
              <a:t>与</a:t>
            </a:r>
            <a:r>
              <a:rPr dirty="0" sz="2850" spc="130">
                <a:solidFill>
                  <a:srgbClr val="49494B"/>
                </a:solidFill>
                <a:latin typeface="宋体"/>
                <a:cs typeface="宋体"/>
              </a:rPr>
              <a:t>分</a:t>
            </a:r>
            <a:r>
              <a:rPr dirty="0" sz="2850" spc="325">
                <a:solidFill>
                  <a:srgbClr val="49494B"/>
                </a:solidFill>
                <a:latin typeface="宋体"/>
                <a:cs typeface="宋体"/>
              </a:rPr>
              <a:t>析</a:t>
            </a:r>
            <a:r>
              <a:rPr dirty="0" sz="2850" spc="-1310">
                <a:solidFill>
                  <a:srgbClr val="21242A"/>
                </a:solidFill>
                <a:latin typeface="宋体"/>
                <a:cs typeface="宋体"/>
              </a:rPr>
              <a:t>”</a:t>
            </a:r>
            <a:r>
              <a:rPr dirty="0" sz="2850" spc="-1215">
                <a:solidFill>
                  <a:srgbClr val="21242A"/>
                </a:solidFill>
                <a:latin typeface="宋体"/>
                <a:cs typeface="宋体"/>
              </a:rPr>
              <a:t> </a:t>
            </a:r>
            <a:r>
              <a:rPr dirty="0" sz="2850" spc="10">
                <a:solidFill>
                  <a:srgbClr val="21242A"/>
                </a:solidFill>
                <a:latin typeface="宋体"/>
                <a:cs typeface="宋体"/>
              </a:rPr>
              <a:t>为</a:t>
            </a:r>
            <a:r>
              <a:rPr dirty="0" sz="2850" spc="310">
                <a:solidFill>
                  <a:srgbClr val="21242A"/>
                </a:solidFill>
                <a:latin typeface="宋体"/>
                <a:cs typeface="宋体"/>
              </a:rPr>
              <a:t>施</a:t>
            </a:r>
            <a:r>
              <a:rPr dirty="0" sz="2850" spc="80">
                <a:solidFill>
                  <a:srgbClr val="6B6D6E"/>
                </a:solidFill>
                <a:latin typeface="宋体"/>
                <a:cs typeface="宋体"/>
              </a:rPr>
              <a:t>工</a:t>
            </a:r>
            <a:r>
              <a:rPr dirty="0" sz="2850" spc="180">
                <a:solidFill>
                  <a:srgbClr val="38383B"/>
                </a:solidFill>
                <a:latin typeface="宋体"/>
                <a:cs typeface="宋体"/>
              </a:rPr>
              <a:t>过程</a:t>
            </a:r>
            <a:r>
              <a:rPr dirty="0" sz="2850" spc="190">
                <a:solidFill>
                  <a:srgbClr val="38383B"/>
                </a:solidFill>
                <a:latin typeface="宋体"/>
                <a:cs typeface="宋体"/>
              </a:rPr>
              <a:t>中</a:t>
            </a:r>
            <a:r>
              <a:rPr dirty="0" sz="2850" spc="235">
                <a:solidFill>
                  <a:srgbClr val="38383B"/>
                </a:solidFill>
                <a:latin typeface="宋体"/>
                <a:cs typeface="宋体"/>
              </a:rPr>
              <a:t>的</a:t>
            </a:r>
            <a:r>
              <a:rPr dirty="0" sz="2850" spc="100">
                <a:solidFill>
                  <a:srgbClr val="38383B"/>
                </a:solidFill>
                <a:latin typeface="宋体"/>
                <a:cs typeface="宋体"/>
              </a:rPr>
              <a:t>成</a:t>
            </a:r>
            <a:r>
              <a:rPr dirty="0" sz="2850" spc="180">
                <a:solidFill>
                  <a:srgbClr val="38383B"/>
                </a:solidFill>
                <a:latin typeface="宋体"/>
                <a:cs typeface="宋体"/>
              </a:rPr>
              <a:t>本</a:t>
            </a:r>
            <a:r>
              <a:rPr dirty="0" sz="2850" spc="35">
                <a:solidFill>
                  <a:srgbClr val="38383B"/>
                </a:solidFill>
                <a:latin typeface="宋体"/>
                <a:cs typeface="宋体"/>
              </a:rPr>
              <a:t>控</a:t>
            </a:r>
            <a:r>
              <a:rPr dirty="0" sz="2850" spc="210">
                <a:solidFill>
                  <a:srgbClr val="38383B"/>
                </a:solidFill>
                <a:latin typeface="宋体"/>
                <a:cs typeface="宋体"/>
              </a:rPr>
              <a:t>制</a:t>
            </a:r>
            <a:r>
              <a:rPr dirty="0" sz="2850" spc="245">
                <a:solidFill>
                  <a:srgbClr val="38383B"/>
                </a:solidFill>
                <a:latin typeface="宋体"/>
                <a:cs typeface="宋体"/>
              </a:rPr>
              <a:t>与</a:t>
            </a:r>
            <a:r>
              <a:rPr dirty="0" sz="2850" spc="235">
                <a:solidFill>
                  <a:srgbClr val="5B5B5B"/>
                </a:solidFill>
                <a:latin typeface="宋体"/>
                <a:cs typeface="宋体"/>
              </a:rPr>
              <a:t>月</a:t>
            </a:r>
            <a:r>
              <a:rPr dirty="0" sz="2850" spc="-80">
                <a:solidFill>
                  <a:srgbClr val="5B5B5B"/>
                </a:solidFill>
                <a:latin typeface="宋体"/>
                <a:cs typeface="宋体"/>
              </a:rPr>
              <a:t>度</a:t>
            </a:r>
            <a:r>
              <a:rPr dirty="0" sz="2850" spc="270">
                <a:solidFill>
                  <a:srgbClr val="38383B"/>
                </a:solidFill>
                <a:latin typeface="宋体"/>
                <a:cs typeface="宋体"/>
              </a:rPr>
              <a:t>成</a:t>
            </a:r>
            <a:r>
              <a:rPr dirty="0" sz="2850" spc="180">
                <a:solidFill>
                  <a:srgbClr val="38383B"/>
                </a:solidFill>
                <a:latin typeface="宋体"/>
                <a:cs typeface="宋体"/>
              </a:rPr>
              <a:t>本</a:t>
            </a:r>
            <a:r>
              <a:rPr dirty="0" sz="2850" spc="25">
                <a:solidFill>
                  <a:srgbClr val="38383B"/>
                </a:solidFill>
                <a:latin typeface="宋体"/>
                <a:cs typeface="宋体"/>
              </a:rPr>
              <a:t>分</a:t>
            </a:r>
            <a:r>
              <a:rPr dirty="0" sz="2850" spc="254">
                <a:solidFill>
                  <a:srgbClr val="38383B"/>
                </a:solidFill>
                <a:latin typeface="宋体"/>
                <a:cs typeface="宋体"/>
              </a:rPr>
              <a:t>析</a:t>
            </a:r>
            <a:r>
              <a:rPr dirty="0" sz="2850" spc="160">
                <a:solidFill>
                  <a:srgbClr val="38383B"/>
                </a:solidFill>
                <a:latin typeface="宋体"/>
                <a:cs typeface="宋体"/>
              </a:rPr>
              <a:t>（</a:t>
            </a:r>
            <a:r>
              <a:rPr dirty="0" sz="2850" spc="180">
                <a:solidFill>
                  <a:srgbClr val="38383B"/>
                </a:solidFill>
                <a:latin typeface="宋体"/>
                <a:cs typeface="宋体"/>
              </a:rPr>
              <a:t>经</a:t>
            </a:r>
            <a:r>
              <a:rPr dirty="0" sz="2850" spc="15">
                <a:solidFill>
                  <a:srgbClr val="38383B"/>
                </a:solidFill>
                <a:latin typeface="宋体"/>
                <a:cs typeface="宋体"/>
              </a:rPr>
              <a:t>济</a:t>
            </a:r>
            <a:r>
              <a:rPr dirty="0" sz="2850" spc="295">
                <a:solidFill>
                  <a:srgbClr val="38383B"/>
                </a:solidFill>
                <a:latin typeface="宋体"/>
                <a:cs typeface="宋体"/>
              </a:rPr>
              <a:t>活 </a:t>
            </a:r>
            <a:r>
              <a:rPr dirty="0" sz="2850" spc="135">
                <a:solidFill>
                  <a:srgbClr val="49494B"/>
                </a:solidFill>
                <a:latin typeface="宋体"/>
                <a:cs typeface="宋体"/>
              </a:rPr>
              <a:t>动</a:t>
            </a:r>
            <a:r>
              <a:rPr dirty="0" sz="2850" spc="170">
                <a:solidFill>
                  <a:srgbClr val="49494B"/>
                </a:solidFill>
                <a:latin typeface="宋体"/>
                <a:cs typeface="宋体"/>
              </a:rPr>
              <a:t>分</a:t>
            </a:r>
            <a:r>
              <a:rPr dirty="0" sz="2850" spc="200">
                <a:solidFill>
                  <a:srgbClr val="49494B"/>
                </a:solidFill>
                <a:latin typeface="宋体"/>
                <a:cs typeface="宋体"/>
              </a:rPr>
              <a:t>析</a:t>
            </a:r>
            <a:r>
              <a:rPr dirty="0" sz="2850" spc="295">
                <a:solidFill>
                  <a:srgbClr val="49494B"/>
                </a:solidFill>
                <a:latin typeface="宋体"/>
                <a:cs typeface="宋体"/>
              </a:rPr>
              <a:t>）</a:t>
            </a:r>
            <a:r>
              <a:rPr dirty="0" sz="2850" spc="65">
                <a:solidFill>
                  <a:srgbClr val="49494B"/>
                </a:solidFill>
                <a:latin typeface="宋体"/>
                <a:cs typeface="宋体"/>
              </a:rPr>
              <a:t>、</a:t>
            </a:r>
            <a:r>
              <a:rPr dirty="0" sz="2850" spc="105">
                <a:solidFill>
                  <a:srgbClr val="6B6D6E"/>
                </a:solidFill>
                <a:latin typeface="宋体"/>
                <a:cs typeface="宋体"/>
              </a:rPr>
              <a:t>工</a:t>
            </a:r>
            <a:r>
              <a:rPr dirty="0" sz="2850" spc="225">
                <a:solidFill>
                  <a:srgbClr val="49494B"/>
                </a:solidFill>
                <a:latin typeface="宋体"/>
                <a:cs typeface="宋体"/>
              </a:rPr>
              <a:t>程</a:t>
            </a:r>
            <a:r>
              <a:rPr dirty="0" sz="2850" spc="145">
                <a:solidFill>
                  <a:srgbClr val="49494B"/>
                </a:solidFill>
                <a:latin typeface="宋体"/>
                <a:cs typeface="宋体"/>
              </a:rPr>
              <a:t>完</a:t>
            </a:r>
            <a:r>
              <a:rPr dirty="0" sz="2850" spc="70">
                <a:solidFill>
                  <a:srgbClr val="6B6D6E"/>
                </a:solidFill>
                <a:latin typeface="宋体"/>
                <a:cs typeface="宋体"/>
              </a:rPr>
              <a:t>工</a:t>
            </a:r>
            <a:r>
              <a:rPr dirty="0" sz="2850" spc="245">
                <a:solidFill>
                  <a:srgbClr val="49494B"/>
                </a:solidFill>
                <a:latin typeface="宋体"/>
                <a:cs typeface="宋体"/>
              </a:rPr>
              <a:t>后</a:t>
            </a:r>
            <a:r>
              <a:rPr dirty="0" sz="2850" spc="235">
                <a:solidFill>
                  <a:srgbClr val="49494B"/>
                </a:solidFill>
                <a:latin typeface="宋体"/>
                <a:cs typeface="宋体"/>
              </a:rPr>
              <a:t>的</a:t>
            </a:r>
            <a:r>
              <a:rPr dirty="0" sz="2850" spc="100">
                <a:solidFill>
                  <a:srgbClr val="49494B"/>
                </a:solidFill>
                <a:latin typeface="宋体"/>
                <a:cs typeface="宋体"/>
              </a:rPr>
              <a:t>保</a:t>
            </a:r>
            <a:r>
              <a:rPr dirty="0" sz="2850" spc="180">
                <a:solidFill>
                  <a:srgbClr val="49494B"/>
                </a:solidFill>
                <a:latin typeface="宋体"/>
                <a:cs typeface="宋体"/>
              </a:rPr>
              <a:t>本</a:t>
            </a:r>
            <a:r>
              <a:rPr dirty="0" sz="2850" spc="35">
                <a:solidFill>
                  <a:srgbClr val="49494B"/>
                </a:solidFill>
                <a:latin typeface="宋体"/>
                <a:cs typeface="宋体"/>
              </a:rPr>
              <a:t>保</a:t>
            </a:r>
            <a:r>
              <a:rPr dirty="0" sz="2850" spc="135">
                <a:solidFill>
                  <a:srgbClr val="49494B"/>
                </a:solidFill>
                <a:latin typeface="宋体"/>
                <a:cs typeface="宋体"/>
              </a:rPr>
              <a:t>利</a:t>
            </a:r>
            <a:r>
              <a:rPr dirty="0" sz="2850" spc="170">
                <a:solidFill>
                  <a:srgbClr val="49494B"/>
                </a:solidFill>
                <a:latin typeface="宋体"/>
                <a:cs typeface="宋体"/>
              </a:rPr>
              <a:t>分</a:t>
            </a:r>
            <a:r>
              <a:rPr dirty="0" sz="2850" spc="225">
                <a:solidFill>
                  <a:srgbClr val="49494B"/>
                </a:solidFill>
                <a:latin typeface="宋体"/>
                <a:cs typeface="宋体"/>
              </a:rPr>
              <a:t>析</a:t>
            </a:r>
            <a:r>
              <a:rPr dirty="0" sz="2850" spc="175">
                <a:solidFill>
                  <a:srgbClr val="49494B"/>
                </a:solidFill>
                <a:latin typeface="宋体"/>
                <a:cs typeface="宋体"/>
              </a:rPr>
              <a:t>与</a:t>
            </a:r>
            <a:r>
              <a:rPr dirty="0" sz="2850" spc="105">
                <a:solidFill>
                  <a:srgbClr val="6B6D6E"/>
                </a:solidFill>
                <a:latin typeface="宋体"/>
                <a:cs typeface="宋体"/>
              </a:rPr>
              <a:t>工</a:t>
            </a:r>
            <a:r>
              <a:rPr dirty="0" sz="2850" spc="180">
                <a:solidFill>
                  <a:srgbClr val="49494B"/>
                </a:solidFill>
                <a:latin typeface="宋体"/>
                <a:cs typeface="宋体"/>
              </a:rPr>
              <a:t>程结</a:t>
            </a:r>
            <a:r>
              <a:rPr dirty="0" sz="2850" spc="155">
                <a:solidFill>
                  <a:srgbClr val="49494B"/>
                </a:solidFill>
                <a:latin typeface="宋体"/>
                <a:cs typeface="宋体"/>
              </a:rPr>
              <a:t>算</a:t>
            </a:r>
            <a:r>
              <a:rPr dirty="0" sz="2850" spc="295">
                <a:solidFill>
                  <a:srgbClr val="49494B"/>
                </a:solidFill>
                <a:latin typeface="宋体"/>
                <a:cs typeface="宋体"/>
              </a:rPr>
              <a:t>目</a:t>
            </a:r>
            <a:r>
              <a:rPr dirty="0" sz="2850" spc="-35">
                <a:solidFill>
                  <a:srgbClr val="49494B"/>
                </a:solidFill>
                <a:latin typeface="宋体"/>
                <a:cs typeface="宋体"/>
              </a:rPr>
              <a:t>标</a:t>
            </a:r>
            <a:r>
              <a:rPr dirty="0" sz="2850" spc="220">
                <a:solidFill>
                  <a:srgbClr val="49494B"/>
                </a:solidFill>
                <a:latin typeface="宋体"/>
                <a:cs typeface="宋体"/>
              </a:rPr>
              <a:t>值</a:t>
            </a:r>
            <a:r>
              <a:rPr dirty="0" sz="2850" spc="235">
                <a:solidFill>
                  <a:srgbClr val="49494B"/>
                </a:solidFill>
                <a:latin typeface="宋体"/>
                <a:cs typeface="宋体"/>
              </a:rPr>
              <a:t>的 </a:t>
            </a:r>
            <a:r>
              <a:rPr dirty="0" sz="2850" spc="135">
                <a:solidFill>
                  <a:srgbClr val="49494B"/>
                </a:solidFill>
                <a:latin typeface="宋体"/>
                <a:cs typeface="宋体"/>
              </a:rPr>
              <a:t>控</a:t>
            </a:r>
            <a:r>
              <a:rPr dirty="0" sz="2850" spc="200">
                <a:solidFill>
                  <a:srgbClr val="49494B"/>
                </a:solidFill>
                <a:latin typeface="宋体"/>
                <a:cs typeface="宋体"/>
              </a:rPr>
              <a:t>制</a:t>
            </a:r>
            <a:r>
              <a:rPr dirty="0" sz="2850" spc="-1710">
                <a:solidFill>
                  <a:srgbClr val="0E0F13"/>
                </a:solidFill>
                <a:latin typeface="宋体"/>
                <a:cs typeface="宋体"/>
              </a:rPr>
              <a:t>；</a:t>
            </a:r>
            <a:r>
              <a:rPr dirty="0" sz="2850" spc="185">
                <a:solidFill>
                  <a:srgbClr val="0E0F13"/>
                </a:solidFill>
                <a:latin typeface="宋体"/>
                <a:cs typeface="宋体"/>
              </a:rPr>
              <a:t> </a:t>
            </a:r>
            <a:r>
              <a:rPr dirty="0" sz="2850" spc="-1710">
                <a:solidFill>
                  <a:srgbClr val="21242A"/>
                </a:solidFill>
                <a:latin typeface="宋体"/>
                <a:cs typeface="宋体"/>
              </a:rPr>
              <a:t>“</a:t>
            </a:r>
            <a:r>
              <a:rPr dirty="0" sz="2850" spc="695">
                <a:solidFill>
                  <a:srgbClr val="21242A"/>
                </a:solidFill>
                <a:latin typeface="宋体"/>
                <a:cs typeface="宋体"/>
              </a:rPr>
              <a:t> </a:t>
            </a:r>
            <a:r>
              <a:rPr dirty="0" sz="2850" spc="55">
                <a:solidFill>
                  <a:srgbClr val="5B5B5B"/>
                </a:solidFill>
                <a:latin typeface="宋体"/>
                <a:cs typeface="宋体"/>
              </a:rPr>
              <a:t>三</a:t>
            </a:r>
            <a:r>
              <a:rPr dirty="0" sz="2850" spc="290">
                <a:solidFill>
                  <a:srgbClr val="38383B"/>
                </a:solidFill>
                <a:latin typeface="宋体"/>
                <a:cs typeface="宋体"/>
              </a:rPr>
              <a:t>个</a:t>
            </a:r>
            <a:r>
              <a:rPr dirty="0" sz="2850" spc="175">
                <a:solidFill>
                  <a:srgbClr val="38383B"/>
                </a:solidFill>
                <a:latin typeface="宋体"/>
                <a:cs typeface="宋体"/>
              </a:rPr>
              <a:t>统</a:t>
            </a:r>
            <a:r>
              <a:rPr dirty="0" sz="2850" spc="245">
                <a:solidFill>
                  <a:srgbClr val="8997AC"/>
                </a:solidFill>
                <a:latin typeface="宋体"/>
                <a:cs typeface="宋体"/>
              </a:rPr>
              <a:t>一</a:t>
            </a:r>
            <a:r>
              <a:rPr dirty="0" sz="2850" spc="-1310">
                <a:solidFill>
                  <a:srgbClr val="0E0F13"/>
                </a:solidFill>
                <a:latin typeface="宋体"/>
                <a:cs typeface="宋体"/>
              </a:rPr>
              <a:t>”	</a:t>
            </a:r>
            <a:r>
              <a:rPr dirty="0" sz="2850" spc="125">
                <a:solidFill>
                  <a:srgbClr val="38383B"/>
                </a:solidFill>
                <a:latin typeface="宋体"/>
                <a:cs typeface="宋体"/>
              </a:rPr>
              <a:t>为</a:t>
            </a:r>
            <a:r>
              <a:rPr dirty="0" sz="2850" spc="75">
                <a:solidFill>
                  <a:srgbClr val="38383B"/>
                </a:solidFill>
                <a:latin typeface="宋体"/>
                <a:cs typeface="宋体"/>
              </a:rPr>
              <a:t>统</a:t>
            </a:r>
            <a:r>
              <a:rPr dirty="0" sz="2850" spc="155">
                <a:solidFill>
                  <a:srgbClr val="A0A1A1"/>
                </a:solidFill>
                <a:latin typeface="宋体"/>
                <a:cs typeface="宋体"/>
              </a:rPr>
              <a:t>一</a:t>
            </a:r>
            <a:r>
              <a:rPr dirty="0" sz="2850" spc="235">
                <a:solidFill>
                  <a:srgbClr val="49494B"/>
                </a:solidFill>
                <a:latin typeface="宋体"/>
                <a:cs typeface="宋体"/>
              </a:rPr>
              <a:t>履</a:t>
            </a:r>
            <a:r>
              <a:rPr dirty="0" sz="2850" spc="135">
                <a:solidFill>
                  <a:srgbClr val="49494B"/>
                </a:solidFill>
                <a:latin typeface="宋体"/>
                <a:cs typeface="宋体"/>
              </a:rPr>
              <a:t>约</a:t>
            </a:r>
            <a:r>
              <a:rPr dirty="0" sz="2850" spc="145">
                <a:solidFill>
                  <a:srgbClr val="49494B"/>
                </a:solidFill>
                <a:latin typeface="宋体"/>
                <a:cs typeface="宋体"/>
              </a:rPr>
              <a:t>验</a:t>
            </a:r>
            <a:r>
              <a:rPr dirty="0" sz="2850" spc="235">
                <a:solidFill>
                  <a:srgbClr val="49494B"/>
                </a:solidFill>
                <a:latin typeface="宋体"/>
                <a:cs typeface="宋体"/>
              </a:rPr>
              <a:t>收</a:t>
            </a:r>
            <a:r>
              <a:rPr dirty="0" sz="2850" spc="150">
                <a:solidFill>
                  <a:srgbClr val="49494B"/>
                </a:solidFill>
                <a:latin typeface="宋体"/>
                <a:cs typeface="宋体"/>
              </a:rPr>
              <a:t>单</a:t>
            </a:r>
            <a:r>
              <a:rPr dirty="0" sz="2850" spc="-680">
                <a:solidFill>
                  <a:srgbClr val="0E0F13"/>
                </a:solidFill>
                <a:latin typeface="宋体"/>
                <a:cs typeface="宋体"/>
              </a:rPr>
              <a:t>，</a:t>
            </a:r>
            <a:r>
              <a:rPr dirty="0" sz="2850" spc="-630">
                <a:solidFill>
                  <a:srgbClr val="0E0F13"/>
                </a:solidFill>
                <a:latin typeface="宋体"/>
                <a:cs typeface="宋体"/>
              </a:rPr>
              <a:t> </a:t>
            </a:r>
            <a:r>
              <a:rPr dirty="0" sz="2850" spc="175">
                <a:solidFill>
                  <a:srgbClr val="38383B"/>
                </a:solidFill>
                <a:latin typeface="宋体"/>
                <a:cs typeface="宋体"/>
              </a:rPr>
              <a:t>统</a:t>
            </a:r>
            <a:r>
              <a:rPr dirty="0" sz="2850" spc="229">
                <a:solidFill>
                  <a:srgbClr val="8997AC"/>
                </a:solidFill>
                <a:latin typeface="宋体"/>
                <a:cs typeface="宋体"/>
              </a:rPr>
              <a:t>一</a:t>
            </a:r>
            <a:r>
              <a:rPr dirty="0" sz="2850" spc="65">
                <a:solidFill>
                  <a:srgbClr val="49494B"/>
                </a:solidFill>
                <a:latin typeface="宋体"/>
                <a:cs typeface="宋体"/>
              </a:rPr>
              <a:t>结</a:t>
            </a:r>
            <a:r>
              <a:rPr dirty="0" sz="2850" spc="195">
                <a:solidFill>
                  <a:srgbClr val="49494B"/>
                </a:solidFill>
                <a:latin typeface="宋体"/>
                <a:cs typeface="宋体"/>
              </a:rPr>
              <a:t>算</a:t>
            </a:r>
            <a:r>
              <a:rPr dirty="0" sz="2850" spc="150">
                <a:solidFill>
                  <a:srgbClr val="49494B"/>
                </a:solidFill>
                <a:latin typeface="宋体"/>
                <a:cs typeface="宋体"/>
              </a:rPr>
              <a:t>单</a:t>
            </a:r>
            <a:r>
              <a:rPr dirty="0" sz="2850" spc="-680">
                <a:solidFill>
                  <a:srgbClr val="0E0F13"/>
                </a:solidFill>
                <a:latin typeface="宋体"/>
                <a:cs typeface="宋体"/>
              </a:rPr>
              <a:t>，</a:t>
            </a:r>
            <a:r>
              <a:rPr dirty="0" sz="2850" spc="-635">
                <a:solidFill>
                  <a:srgbClr val="0E0F13"/>
                </a:solidFill>
                <a:latin typeface="宋体"/>
                <a:cs typeface="宋体"/>
              </a:rPr>
              <a:t> </a:t>
            </a:r>
            <a:r>
              <a:rPr dirty="0" sz="2850" spc="-680">
                <a:solidFill>
                  <a:srgbClr val="38383B"/>
                </a:solidFill>
                <a:latin typeface="宋体"/>
                <a:cs typeface="宋体"/>
              </a:rPr>
              <a:t>统</a:t>
            </a:r>
            <a:endParaRPr sz="2850">
              <a:latin typeface="宋体"/>
              <a:cs typeface="宋体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322044" y="10025574"/>
            <a:ext cx="4876165" cy="2552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10"/>
              </a:lnSpc>
            </a:pPr>
            <a:r>
              <a:rPr dirty="0" sz="1800" spc="925">
                <a:solidFill>
                  <a:srgbClr val="111623"/>
                </a:solidFill>
                <a:latin typeface="宋体"/>
                <a:cs typeface="宋体"/>
              </a:rPr>
              <a:t>中建三局股份公司亚运城项目部</a:t>
            </a:r>
            <a:endParaRPr sz="1800">
              <a:latin typeface="宋体"/>
              <a:cs typeface="宋体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436879" y="6630293"/>
            <a:ext cx="269240" cy="3702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250" spc="-335">
                <a:solidFill>
                  <a:srgbClr val="74859E"/>
                </a:solidFill>
                <a:latin typeface="宋体"/>
                <a:cs typeface="宋体"/>
              </a:rPr>
              <a:t>中</a:t>
            </a:r>
            <a:endParaRPr sz="2250">
              <a:latin typeface="宋体"/>
              <a:cs typeface="宋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71780" y="6313778"/>
            <a:ext cx="9986645" cy="13785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0955" marR="5080" indent="-8890">
              <a:lnSpc>
                <a:spcPct val="155700"/>
              </a:lnSpc>
              <a:spcBef>
                <a:spcPts val="95"/>
              </a:spcBef>
              <a:tabLst>
                <a:tab pos="2698750" algn="l"/>
              </a:tabLst>
            </a:pPr>
            <a:r>
              <a:rPr dirty="0" sz="2850" spc="75">
                <a:solidFill>
                  <a:srgbClr val="A0A1A1"/>
                </a:solidFill>
                <a:latin typeface="宋体"/>
                <a:cs typeface="宋体"/>
              </a:rPr>
              <a:t>一</a:t>
            </a:r>
            <a:r>
              <a:rPr dirty="0" sz="2850" spc="265">
                <a:solidFill>
                  <a:srgbClr val="38383B"/>
                </a:solidFill>
                <a:latin typeface="宋体"/>
                <a:cs typeface="宋体"/>
              </a:rPr>
              <a:t>成</a:t>
            </a:r>
            <a:r>
              <a:rPr dirty="0" sz="2850" spc="190">
                <a:solidFill>
                  <a:srgbClr val="38383B"/>
                </a:solidFill>
                <a:latin typeface="宋体"/>
                <a:cs typeface="宋体"/>
              </a:rPr>
              <a:t>本</a:t>
            </a:r>
            <a:r>
              <a:rPr dirty="0" sz="2850" spc="145">
                <a:solidFill>
                  <a:srgbClr val="38383B"/>
                </a:solidFill>
                <a:latin typeface="宋体"/>
                <a:cs typeface="宋体"/>
              </a:rPr>
              <a:t>报</a:t>
            </a:r>
            <a:r>
              <a:rPr dirty="0" sz="2850" spc="180">
                <a:solidFill>
                  <a:srgbClr val="5B5B5B"/>
                </a:solidFill>
                <a:latin typeface="宋体"/>
                <a:cs typeface="宋体"/>
              </a:rPr>
              <a:t>表</a:t>
            </a:r>
            <a:r>
              <a:rPr dirty="0" sz="2850" spc="-1710">
                <a:solidFill>
                  <a:srgbClr val="0E0F13"/>
                </a:solidFill>
                <a:latin typeface="宋体"/>
                <a:cs typeface="宋体"/>
              </a:rPr>
              <a:t>；</a:t>
            </a:r>
            <a:r>
              <a:rPr dirty="0" sz="2850" spc="180">
                <a:solidFill>
                  <a:srgbClr val="0E0F13"/>
                </a:solidFill>
                <a:latin typeface="宋体"/>
                <a:cs typeface="宋体"/>
              </a:rPr>
              <a:t> </a:t>
            </a:r>
            <a:r>
              <a:rPr dirty="0" sz="2850" spc="-1710">
                <a:solidFill>
                  <a:srgbClr val="0E0F13"/>
                </a:solidFill>
                <a:latin typeface="宋体"/>
                <a:cs typeface="宋体"/>
              </a:rPr>
              <a:t>“	</a:t>
            </a:r>
            <a:r>
              <a:rPr dirty="0" sz="2850" spc="190">
                <a:solidFill>
                  <a:srgbClr val="38383B"/>
                </a:solidFill>
                <a:latin typeface="宋体"/>
                <a:cs typeface="宋体"/>
              </a:rPr>
              <a:t>四</a:t>
            </a:r>
            <a:r>
              <a:rPr dirty="0" sz="2850" spc="210">
                <a:solidFill>
                  <a:srgbClr val="38383B"/>
                </a:solidFill>
                <a:latin typeface="宋体"/>
                <a:cs typeface="宋体"/>
              </a:rPr>
              <a:t>步</a:t>
            </a:r>
            <a:r>
              <a:rPr dirty="0" sz="2850" spc="10">
                <a:solidFill>
                  <a:srgbClr val="38383B"/>
                </a:solidFill>
                <a:latin typeface="宋体"/>
                <a:cs typeface="宋体"/>
              </a:rPr>
              <a:t>考</a:t>
            </a:r>
            <a:r>
              <a:rPr dirty="0" sz="2850" spc="210">
                <a:solidFill>
                  <a:srgbClr val="38383B"/>
                </a:solidFill>
                <a:latin typeface="宋体"/>
                <a:cs typeface="宋体"/>
              </a:rPr>
              <a:t>核</a:t>
            </a:r>
            <a:r>
              <a:rPr dirty="0" sz="2850" spc="265">
                <a:solidFill>
                  <a:srgbClr val="38383B"/>
                </a:solidFill>
                <a:latin typeface="宋体"/>
                <a:cs typeface="宋体"/>
              </a:rPr>
              <a:t>兑现</a:t>
            </a:r>
            <a:r>
              <a:rPr dirty="0" sz="2850" spc="-345">
                <a:solidFill>
                  <a:srgbClr val="38383B"/>
                </a:solidFill>
                <a:latin typeface="宋体"/>
                <a:cs typeface="宋体"/>
              </a:rPr>
              <a:t>“</a:t>
            </a:r>
            <a:r>
              <a:rPr dirty="0" sz="2850" spc="-345">
                <a:solidFill>
                  <a:srgbClr val="0E0F13"/>
                </a:solidFill>
                <a:latin typeface="宋体"/>
                <a:cs typeface="宋体"/>
              </a:rPr>
              <a:t>，</a:t>
            </a:r>
            <a:r>
              <a:rPr dirty="0" sz="2850" spc="-715">
                <a:solidFill>
                  <a:srgbClr val="0E0F13"/>
                </a:solidFill>
                <a:latin typeface="宋体"/>
                <a:cs typeface="宋体"/>
              </a:rPr>
              <a:t> </a:t>
            </a:r>
            <a:r>
              <a:rPr dirty="0" sz="2850" spc="300">
                <a:solidFill>
                  <a:srgbClr val="38383B"/>
                </a:solidFill>
                <a:latin typeface="宋体"/>
                <a:cs typeface="宋体"/>
              </a:rPr>
              <a:t>即</a:t>
            </a:r>
            <a:r>
              <a:rPr dirty="0" sz="2850" spc="235">
                <a:solidFill>
                  <a:srgbClr val="5B5B5B"/>
                </a:solidFill>
                <a:latin typeface="宋体"/>
                <a:cs typeface="宋体"/>
              </a:rPr>
              <a:t>月</a:t>
            </a:r>
            <a:r>
              <a:rPr dirty="0" sz="2850">
                <a:solidFill>
                  <a:srgbClr val="5B5B5B"/>
                </a:solidFill>
                <a:latin typeface="宋体"/>
                <a:cs typeface="宋体"/>
              </a:rPr>
              <a:t>度</a:t>
            </a:r>
            <a:r>
              <a:rPr dirty="0" sz="2850" spc="135">
                <a:solidFill>
                  <a:srgbClr val="5B5B5B"/>
                </a:solidFill>
                <a:latin typeface="宋体"/>
                <a:cs typeface="宋体"/>
              </a:rPr>
              <a:t>绩</a:t>
            </a:r>
            <a:r>
              <a:rPr dirty="0" sz="2850" spc="235">
                <a:solidFill>
                  <a:srgbClr val="38383B"/>
                </a:solidFill>
                <a:latin typeface="宋体"/>
                <a:cs typeface="宋体"/>
              </a:rPr>
              <a:t>效</a:t>
            </a:r>
            <a:r>
              <a:rPr dirty="0" sz="2850" spc="30">
                <a:solidFill>
                  <a:srgbClr val="38383B"/>
                </a:solidFill>
                <a:latin typeface="宋体"/>
                <a:cs typeface="宋体"/>
              </a:rPr>
              <a:t>预</a:t>
            </a:r>
            <a:r>
              <a:rPr dirty="0" sz="2850" spc="220">
                <a:solidFill>
                  <a:srgbClr val="38383B"/>
                </a:solidFill>
                <a:latin typeface="宋体"/>
                <a:cs typeface="宋体"/>
              </a:rPr>
              <a:t>支</a:t>
            </a:r>
            <a:r>
              <a:rPr dirty="0" sz="2850" spc="105">
                <a:solidFill>
                  <a:srgbClr val="0E0F13"/>
                </a:solidFill>
                <a:latin typeface="宋体"/>
                <a:cs typeface="宋体"/>
              </a:rPr>
              <a:t>、</a:t>
            </a:r>
            <a:r>
              <a:rPr dirty="0" sz="2850" spc="215">
                <a:solidFill>
                  <a:srgbClr val="38383B"/>
                </a:solidFill>
                <a:latin typeface="宋体"/>
                <a:cs typeface="宋体"/>
              </a:rPr>
              <a:t>节</a:t>
            </a:r>
            <a:r>
              <a:rPr dirty="0" sz="2850" spc="180">
                <a:solidFill>
                  <a:srgbClr val="38383B"/>
                </a:solidFill>
                <a:latin typeface="宋体"/>
                <a:cs typeface="宋体"/>
              </a:rPr>
              <a:t>点预 </a:t>
            </a:r>
            <a:r>
              <a:rPr dirty="0" sz="2850" spc="95">
                <a:solidFill>
                  <a:srgbClr val="38383B"/>
                </a:solidFill>
                <a:latin typeface="宋体"/>
                <a:cs typeface="宋体"/>
              </a:rPr>
              <a:t>兑、结算审计完成初兑、维保与尾款回收结束兑完。</a:t>
            </a:r>
            <a:endParaRPr sz="2850">
              <a:latin typeface="宋体"/>
              <a:cs typeface="宋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785369" y="7032319"/>
            <a:ext cx="945515" cy="6997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4400" spc="-780">
                <a:solidFill>
                  <a:srgbClr val="8997AC"/>
                </a:solidFill>
                <a:latin typeface="宋体"/>
                <a:cs typeface="宋体"/>
              </a:rPr>
              <a:t>；目</a:t>
            </a:r>
            <a:endParaRPr sz="4400">
              <a:latin typeface="宋体"/>
              <a:cs typeface="宋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131596" y="8308591"/>
            <a:ext cx="895985" cy="112839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7200" spc="-6759">
                <a:solidFill>
                  <a:srgbClr val="74859E"/>
                </a:solidFill>
                <a:latin typeface="宋体"/>
                <a:cs typeface="宋体"/>
              </a:rPr>
              <a:t>甘</a:t>
            </a:r>
            <a:endParaRPr sz="7200">
              <a:latin typeface="宋体"/>
              <a:cs typeface="宋体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177049" y="8659566"/>
            <a:ext cx="282575" cy="52324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250" spc="-1230">
                <a:solidFill>
                  <a:srgbClr val="74859E"/>
                </a:solidFill>
                <a:latin typeface="宋体"/>
                <a:cs typeface="宋体"/>
              </a:rPr>
              <a:t>乒</a:t>
            </a:r>
            <a:endParaRPr sz="3250">
              <a:latin typeface="宋体"/>
              <a:cs typeface="宋体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157085" y="8997777"/>
            <a:ext cx="569595" cy="3625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200" spc="-60">
                <a:solidFill>
                  <a:srgbClr val="8997AC"/>
                </a:solidFill>
                <a:latin typeface="宋体"/>
                <a:cs typeface="宋体"/>
              </a:rPr>
              <a:t>山干</a:t>
            </a:r>
            <a:endParaRPr sz="2200">
              <a:latin typeface="宋体"/>
              <a:cs typeface="宋体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132468" y="9284938"/>
            <a:ext cx="2604770" cy="35496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2292985" algn="l"/>
              </a:tabLst>
            </a:pPr>
            <a:r>
              <a:rPr dirty="0" sz="1550" spc="-60">
                <a:solidFill>
                  <a:srgbClr val="8997AC"/>
                </a:solidFill>
                <a:latin typeface="宋体"/>
                <a:cs typeface="宋体"/>
              </a:rPr>
              <a:t>过</a:t>
            </a:r>
            <a:r>
              <a:rPr dirty="0" sz="1550" spc="-30">
                <a:solidFill>
                  <a:srgbClr val="8997AC"/>
                </a:solidFill>
                <a:latin typeface="宋体"/>
                <a:cs typeface="宋体"/>
              </a:rPr>
              <a:t>召</a:t>
            </a:r>
            <a:r>
              <a:rPr dirty="0" sz="1550" spc="-150">
                <a:solidFill>
                  <a:srgbClr val="8997AC"/>
                </a:solidFill>
                <a:latin typeface="宋体"/>
                <a:cs typeface="宋体"/>
              </a:rPr>
              <a:t>蠲邑</a:t>
            </a:r>
            <a:r>
              <a:rPr dirty="0" sz="1550" spc="165">
                <a:solidFill>
                  <a:srgbClr val="8997AC"/>
                </a:solidFill>
                <a:latin typeface="宋体"/>
                <a:cs typeface="宋体"/>
              </a:rPr>
              <a:t> </a:t>
            </a:r>
            <a:r>
              <a:rPr dirty="0" sz="2000" spc="-130">
                <a:solidFill>
                  <a:srgbClr val="8997AC"/>
                </a:solidFill>
                <a:latin typeface="Times New Roman"/>
                <a:cs typeface="Times New Roman"/>
              </a:rPr>
              <a:t>B</a:t>
            </a:r>
            <a:r>
              <a:rPr dirty="0" sz="2000" spc="-135">
                <a:solidFill>
                  <a:srgbClr val="8997AC"/>
                </a:solidFill>
                <a:latin typeface="Times New Roman"/>
                <a:cs typeface="Times New Roman"/>
              </a:rPr>
              <a:t> </a:t>
            </a:r>
            <a:r>
              <a:rPr dirty="0" sz="1400" spc="5">
                <a:solidFill>
                  <a:srgbClr val="8997AC"/>
                </a:solidFill>
                <a:latin typeface="宋体"/>
                <a:cs typeface="宋体"/>
              </a:rPr>
              <a:t>务丙</a:t>
            </a:r>
            <a:r>
              <a:rPr dirty="0" sz="1400" spc="90">
                <a:solidFill>
                  <a:srgbClr val="8997AC"/>
                </a:solidFill>
                <a:latin typeface="宋体"/>
                <a:cs typeface="宋体"/>
              </a:rPr>
              <a:t>坞</a:t>
            </a:r>
            <a:r>
              <a:rPr dirty="0" sz="1400" spc="204">
                <a:solidFill>
                  <a:srgbClr val="8997AC"/>
                </a:solidFill>
                <a:latin typeface="宋体"/>
                <a:cs typeface="宋体"/>
              </a:rPr>
              <a:t>五</a:t>
            </a:r>
            <a:r>
              <a:rPr dirty="0" sz="1400" spc="5">
                <a:solidFill>
                  <a:srgbClr val="8997AC"/>
                </a:solidFill>
                <a:latin typeface="宋体"/>
                <a:cs typeface="宋体"/>
              </a:rPr>
              <a:t>疆</a:t>
            </a:r>
            <a:r>
              <a:rPr dirty="0" sz="1400">
                <a:solidFill>
                  <a:srgbClr val="8997AC"/>
                </a:solidFill>
                <a:latin typeface="宋体"/>
                <a:cs typeface="宋体"/>
              </a:rPr>
              <a:t>	</a:t>
            </a:r>
            <a:r>
              <a:rPr dirty="0" sz="2150" spc="200">
                <a:solidFill>
                  <a:srgbClr val="74859E"/>
                </a:solidFill>
                <a:latin typeface="宋体"/>
                <a:cs typeface="宋体"/>
              </a:rPr>
              <a:t>泰</a:t>
            </a:r>
            <a:endParaRPr sz="2150">
              <a:latin typeface="宋体"/>
              <a:cs typeface="宋体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103911" y="9572099"/>
            <a:ext cx="2667000" cy="39306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400" spc="225">
                <a:solidFill>
                  <a:srgbClr val="74859E"/>
                </a:solidFill>
                <a:latin typeface="宋体"/>
                <a:cs typeface="宋体"/>
              </a:rPr>
              <a:t>品</a:t>
            </a:r>
            <a:r>
              <a:rPr dirty="0" sz="2400" spc="-390">
                <a:solidFill>
                  <a:srgbClr val="74859E"/>
                </a:solidFill>
                <a:latin typeface="宋体"/>
                <a:cs typeface="宋体"/>
              </a:rPr>
              <a:t> </a:t>
            </a:r>
            <a:r>
              <a:rPr dirty="0" sz="2400" spc="-2010">
                <a:solidFill>
                  <a:srgbClr val="BAC1BC"/>
                </a:solidFill>
                <a:latin typeface="宋体"/>
                <a:cs typeface="宋体"/>
              </a:rPr>
              <a:t>，</a:t>
            </a:r>
            <a:r>
              <a:rPr dirty="0" sz="2400" spc="-40">
                <a:solidFill>
                  <a:srgbClr val="74859E"/>
                </a:solidFill>
                <a:latin typeface="宋体"/>
                <a:cs typeface="宋体"/>
              </a:rPr>
              <a:t>且刍笣趋五</a:t>
            </a:r>
            <a:r>
              <a:rPr dirty="0" sz="2400" spc="30">
                <a:solidFill>
                  <a:srgbClr val="74859E"/>
                </a:solidFill>
                <a:latin typeface="宋体"/>
                <a:cs typeface="宋体"/>
              </a:rPr>
              <a:t>浏</a:t>
            </a:r>
            <a:r>
              <a:rPr dirty="0" sz="2400" spc="245">
                <a:solidFill>
                  <a:srgbClr val="74859E"/>
                </a:solidFill>
                <a:latin typeface="宋体"/>
                <a:cs typeface="宋体"/>
              </a:rPr>
              <a:t>山</a:t>
            </a:r>
            <a:endParaRPr sz="24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299606" y="9623087"/>
            <a:ext cx="841304" cy="3573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240318" y="357355"/>
            <a:ext cx="841375" cy="0"/>
          </a:xfrm>
          <a:custGeom>
            <a:avLst/>
            <a:gdLst/>
            <a:ahLst/>
            <a:cxnLst/>
            <a:rect l="l" t="t" r="r" b="b"/>
            <a:pathLst>
              <a:path w="841375" h="0">
                <a:moveTo>
                  <a:pt x="0" y="0"/>
                </a:moveTo>
                <a:lnTo>
                  <a:pt x="841304" y="0"/>
                </a:lnTo>
              </a:path>
            </a:pathLst>
          </a:custGeom>
          <a:ln w="25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472925" y="1978220"/>
            <a:ext cx="10988040" cy="0"/>
          </a:xfrm>
          <a:custGeom>
            <a:avLst/>
            <a:gdLst/>
            <a:ahLst/>
            <a:cxnLst/>
            <a:rect l="l" t="t" r="r" b="b"/>
            <a:pathLst>
              <a:path w="10988040" h="0">
                <a:moveTo>
                  <a:pt x="0" y="0"/>
                </a:moveTo>
                <a:lnTo>
                  <a:pt x="10987948" y="0"/>
                </a:lnTo>
              </a:path>
            </a:pathLst>
          </a:custGeom>
          <a:ln w="3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515022" y="9929390"/>
            <a:ext cx="1784985" cy="0"/>
          </a:xfrm>
          <a:custGeom>
            <a:avLst/>
            <a:gdLst/>
            <a:ahLst/>
            <a:cxnLst/>
            <a:rect l="l" t="t" r="r" b="b"/>
            <a:pathLst>
              <a:path w="1784984" h="0">
                <a:moveTo>
                  <a:pt x="0" y="0"/>
                </a:moveTo>
                <a:lnTo>
                  <a:pt x="1784585" y="0"/>
                </a:lnTo>
              </a:path>
            </a:pathLst>
          </a:custGeom>
          <a:ln w="25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1140912" y="9903865"/>
            <a:ext cx="2575560" cy="0"/>
          </a:xfrm>
          <a:custGeom>
            <a:avLst/>
            <a:gdLst/>
            <a:ahLst/>
            <a:cxnLst/>
            <a:rect l="l" t="t" r="r" b="b"/>
            <a:pathLst>
              <a:path w="2575559" h="0">
                <a:moveTo>
                  <a:pt x="0" y="0"/>
                </a:moveTo>
                <a:lnTo>
                  <a:pt x="2575087" y="0"/>
                </a:lnTo>
              </a:path>
            </a:pathLst>
          </a:custGeom>
          <a:ln w="510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pc="825">
                <a:solidFill>
                  <a:srgbClr val="9CC1F4"/>
                </a:solidFill>
              </a:rPr>
              <a:t>&amp;·- </a:t>
            </a:r>
            <a:r>
              <a:rPr dirty="0" spc="-70">
                <a:solidFill>
                  <a:srgbClr val="9CC1F4"/>
                </a:solidFill>
              </a:rPr>
              <a:t>-</a:t>
            </a:r>
            <a:r>
              <a:rPr dirty="0" spc="-575">
                <a:solidFill>
                  <a:srgbClr val="9CC1F4"/>
                </a:solidFill>
              </a:rPr>
              <a:t> </a:t>
            </a:r>
            <a:r>
              <a:rPr dirty="0" spc="-70">
                <a:solidFill>
                  <a:srgbClr val="9CC1F4"/>
                </a:solidFill>
              </a:rPr>
              <a:t>-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3322044" y="10025574"/>
            <a:ext cx="4876165" cy="2552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10"/>
              </a:lnSpc>
            </a:pPr>
            <a:r>
              <a:rPr dirty="0" sz="1800" spc="925">
                <a:solidFill>
                  <a:srgbClr val="111623"/>
                </a:solidFill>
                <a:latin typeface="宋体"/>
                <a:cs typeface="宋体"/>
              </a:rPr>
              <a:t>中建三局股份公司亚运城项目部</a:t>
            </a:r>
            <a:endParaRPr sz="1800">
              <a:latin typeface="宋体"/>
              <a:cs typeface="宋体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333849" y="399227"/>
            <a:ext cx="10626090" cy="7983855"/>
          </a:xfrm>
          <a:prstGeom prst="rect">
            <a:avLst/>
          </a:prstGeom>
        </p:spPr>
        <p:txBody>
          <a:bodyPr wrap="square" lIns="0" tIns="2921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300"/>
              </a:spcBef>
            </a:pPr>
            <a:r>
              <a:rPr dirty="0" sz="3500" spc="80">
                <a:solidFill>
                  <a:srgbClr val="07080A"/>
                </a:solidFill>
                <a:latin typeface="宋体"/>
                <a:cs typeface="宋体"/>
              </a:rPr>
              <a:t>二、公司商务管理文件</a:t>
            </a:r>
            <a:endParaRPr sz="3500">
              <a:latin typeface="宋体"/>
              <a:cs typeface="宋体"/>
            </a:endParaRPr>
          </a:p>
          <a:p>
            <a:pPr marL="240665">
              <a:lnSpc>
                <a:spcPct val="100000"/>
              </a:lnSpc>
              <a:spcBef>
                <a:spcPts val="1825"/>
              </a:spcBef>
            </a:pPr>
            <a:r>
              <a:rPr dirty="0" sz="2900" spc="125">
                <a:solidFill>
                  <a:srgbClr val="111621"/>
                </a:solidFill>
                <a:latin typeface="宋体"/>
                <a:cs typeface="宋体"/>
              </a:rPr>
              <a:t>七个支撑性文件，理清了商务管理工作的全过程</a:t>
            </a:r>
            <a:endParaRPr sz="2900">
              <a:latin typeface="宋体"/>
              <a:cs typeface="宋体"/>
            </a:endParaRPr>
          </a:p>
          <a:p>
            <a:pPr>
              <a:lnSpc>
                <a:spcPct val="100000"/>
              </a:lnSpc>
            </a:pPr>
            <a:endParaRPr sz="2900">
              <a:latin typeface="Times New Roman"/>
              <a:cs typeface="Times New Roman"/>
            </a:endParaRPr>
          </a:p>
          <a:p>
            <a:pPr marL="430530">
              <a:lnSpc>
                <a:spcPct val="100000"/>
              </a:lnSpc>
              <a:spcBef>
                <a:spcPts val="1930"/>
              </a:spcBef>
            </a:pPr>
            <a:r>
              <a:rPr dirty="0" sz="2900" spc="190">
                <a:solidFill>
                  <a:srgbClr val="07080A"/>
                </a:solidFill>
                <a:latin typeface="Arial"/>
                <a:cs typeface="Arial"/>
              </a:rPr>
              <a:t>1</a:t>
            </a:r>
            <a:r>
              <a:rPr dirty="0" sz="2900" spc="810">
                <a:solidFill>
                  <a:srgbClr val="3D3F3F"/>
                </a:solidFill>
                <a:latin typeface="宋体"/>
                <a:cs typeface="宋体"/>
              </a:rPr>
              <a:t>股</a:t>
            </a:r>
            <a:r>
              <a:rPr dirty="0" sz="2900" spc="155">
                <a:solidFill>
                  <a:srgbClr val="3D3F3F"/>
                </a:solidFill>
                <a:latin typeface="宋体"/>
                <a:cs typeface="宋体"/>
              </a:rPr>
              <a:t>份（</a:t>
            </a:r>
            <a:r>
              <a:rPr dirty="0" sz="2900" spc="25">
                <a:solidFill>
                  <a:srgbClr val="575959"/>
                </a:solidFill>
                <a:latin typeface="宋体"/>
                <a:cs typeface="宋体"/>
              </a:rPr>
              <a:t>粤</a:t>
            </a:r>
            <a:r>
              <a:rPr dirty="0" sz="2900" spc="135">
                <a:solidFill>
                  <a:srgbClr val="3D3F3F"/>
                </a:solidFill>
                <a:latin typeface="宋体"/>
                <a:cs typeface="宋体"/>
              </a:rPr>
              <a:t>）</a:t>
            </a:r>
            <a:r>
              <a:rPr dirty="0" sz="2900" spc="150">
                <a:solidFill>
                  <a:srgbClr val="3D3F3F"/>
                </a:solidFill>
                <a:latin typeface="宋体"/>
                <a:cs typeface="宋体"/>
              </a:rPr>
              <a:t>商</a:t>
            </a:r>
            <a:r>
              <a:rPr dirty="0" sz="2900" spc="35">
                <a:solidFill>
                  <a:srgbClr val="575959"/>
                </a:solidFill>
                <a:latin typeface="宋体"/>
                <a:cs typeface="宋体"/>
              </a:rPr>
              <a:t>字</a:t>
            </a:r>
            <a:r>
              <a:rPr dirty="0" sz="2900" spc="-55">
                <a:solidFill>
                  <a:srgbClr val="07080A"/>
                </a:solidFill>
                <a:latin typeface="Arial"/>
                <a:cs typeface="Arial"/>
              </a:rPr>
              <a:t>[201O]</a:t>
            </a:r>
            <a:r>
              <a:rPr dirty="0" sz="2900" spc="-5">
                <a:solidFill>
                  <a:srgbClr val="07080A"/>
                </a:solidFill>
                <a:latin typeface="Arial"/>
                <a:cs typeface="Arial"/>
              </a:rPr>
              <a:t> </a:t>
            </a:r>
            <a:r>
              <a:rPr dirty="0" sz="2900" spc="-290">
                <a:solidFill>
                  <a:srgbClr val="07080A"/>
                </a:solidFill>
                <a:latin typeface="Arial"/>
                <a:cs typeface="Arial"/>
              </a:rPr>
              <a:t>17</a:t>
            </a:r>
            <a:r>
              <a:rPr dirty="0" sz="2900" spc="-85">
                <a:solidFill>
                  <a:srgbClr val="07080A"/>
                </a:solidFill>
                <a:latin typeface="Arial"/>
                <a:cs typeface="Arial"/>
              </a:rPr>
              <a:t> </a:t>
            </a:r>
            <a:r>
              <a:rPr dirty="0" sz="2900" spc="5">
                <a:solidFill>
                  <a:srgbClr val="07080A"/>
                </a:solidFill>
                <a:latin typeface="Arial"/>
                <a:cs typeface="Arial"/>
              </a:rPr>
              <a:t>4</a:t>
            </a:r>
            <a:r>
              <a:rPr dirty="0" sz="2900" spc="165">
                <a:solidFill>
                  <a:srgbClr val="3D3F3F"/>
                </a:solidFill>
                <a:latin typeface="宋体"/>
                <a:cs typeface="宋体"/>
              </a:rPr>
              <a:t>《</a:t>
            </a:r>
            <a:r>
              <a:rPr dirty="0" sz="2900" spc="95">
                <a:solidFill>
                  <a:srgbClr val="3D3F3F"/>
                </a:solidFill>
                <a:latin typeface="宋体"/>
                <a:cs typeface="宋体"/>
              </a:rPr>
              <a:t>项目</a:t>
            </a:r>
            <a:r>
              <a:rPr dirty="0" sz="2900" spc="65">
                <a:solidFill>
                  <a:srgbClr val="3D3F3F"/>
                </a:solidFill>
                <a:latin typeface="宋体"/>
                <a:cs typeface="宋体"/>
              </a:rPr>
              <a:t>目</a:t>
            </a:r>
            <a:r>
              <a:rPr dirty="0" sz="2900" spc="210">
                <a:solidFill>
                  <a:srgbClr val="3D3F3F"/>
                </a:solidFill>
                <a:latin typeface="宋体"/>
                <a:cs typeface="宋体"/>
              </a:rPr>
              <a:t>标</a:t>
            </a:r>
            <a:r>
              <a:rPr dirty="0" sz="2900">
                <a:solidFill>
                  <a:srgbClr val="3D3F3F"/>
                </a:solidFill>
                <a:latin typeface="宋体"/>
                <a:cs typeface="宋体"/>
              </a:rPr>
              <a:t>成</a:t>
            </a:r>
            <a:r>
              <a:rPr dirty="0" sz="2900" spc="204">
                <a:solidFill>
                  <a:srgbClr val="3D3F3F"/>
                </a:solidFill>
                <a:latin typeface="宋体"/>
                <a:cs typeface="宋体"/>
              </a:rPr>
              <a:t>本</a:t>
            </a:r>
            <a:r>
              <a:rPr dirty="0" sz="2900" spc="125">
                <a:solidFill>
                  <a:srgbClr val="3D3F3F"/>
                </a:solidFill>
                <a:latin typeface="宋体"/>
                <a:cs typeface="宋体"/>
              </a:rPr>
              <a:t>测</a:t>
            </a:r>
            <a:r>
              <a:rPr dirty="0" sz="2900" spc="45">
                <a:solidFill>
                  <a:srgbClr val="3D3F3F"/>
                </a:solidFill>
                <a:latin typeface="宋体"/>
                <a:cs typeface="宋体"/>
              </a:rPr>
              <a:t>算</a:t>
            </a:r>
            <a:r>
              <a:rPr dirty="0" sz="2900" spc="125">
                <a:solidFill>
                  <a:srgbClr val="3D3F3F"/>
                </a:solidFill>
                <a:latin typeface="宋体"/>
                <a:cs typeface="宋体"/>
              </a:rPr>
              <a:t>书样本</a:t>
            </a:r>
            <a:r>
              <a:rPr dirty="0" sz="2900" spc="65">
                <a:solidFill>
                  <a:srgbClr val="3D3F3F"/>
                </a:solidFill>
                <a:latin typeface="宋体"/>
                <a:cs typeface="宋体"/>
              </a:rPr>
              <a:t>》</a:t>
            </a:r>
            <a:r>
              <a:rPr dirty="0" sz="2900" spc="240">
                <a:solidFill>
                  <a:srgbClr val="23262D"/>
                </a:solidFill>
                <a:latin typeface="宋体"/>
                <a:cs typeface="宋体"/>
              </a:rPr>
              <a:t>、</a:t>
            </a:r>
            <a:endParaRPr sz="2900">
              <a:latin typeface="宋体"/>
              <a:cs typeface="宋体"/>
            </a:endParaRPr>
          </a:p>
          <a:p>
            <a:pPr marL="434340">
              <a:lnSpc>
                <a:spcPct val="100000"/>
              </a:lnSpc>
              <a:spcBef>
                <a:spcPts val="1845"/>
              </a:spcBef>
              <a:tabLst>
                <a:tab pos="5337175" algn="l"/>
              </a:tabLst>
            </a:pPr>
            <a:r>
              <a:rPr dirty="0" sz="2900" spc="260">
                <a:solidFill>
                  <a:srgbClr val="07080A"/>
                </a:solidFill>
                <a:latin typeface="Arial"/>
                <a:cs typeface="Arial"/>
              </a:rPr>
              <a:t>2</a:t>
            </a:r>
            <a:r>
              <a:rPr dirty="0" sz="2900" spc="705">
                <a:solidFill>
                  <a:srgbClr val="3D3F3F"/>
                </a:solidFill>
                <a:latin typeface="宋体"/>
                <a:cs typeface="宋体"/>
              </a:rPr>
              <a:t>股</a:t>
            </a:r>
            <a:r>
              <a:rPr dirty="0" sz="2900" spc="155">
                <a:solidFill>
                  <a:srgbClr val="3D3F3F"/>
                </a:solidFill>
                <a:latin typeface="宋体"/>
                <a:cs typeface="宋体"/>
              </a:rPr>
              <a:t>份（</a:t>
            </a:r>
            <a:r>
              <a:rPr dirty="0" sz="2900" spc="25">
                <a:solidFill>
                  <a:srgbClr val="575959"/>
                </a:solidFill>
                <a:latin typeface="宋体"/>
                <a:cs typeface="宋体"/>
              </a:rPr>
              <a:t>粤</a:t>
            </a:r>
            <a:r>
              <a:rPr dirty="0" sz="2900" spc="235">
                <a:solidFill>
                  <a:srgbClr val="3D3F3F"/>
                </a:solidFill>
                <a:latin typeface="宋体"/>
                <a:cs typeface="宋体"/>
              </a:rPr>
              <a:t>）</a:t>
            </a:r>
            <a:r>
              <a:rPr dirty="0" sz="2900" spc="55">
                <a:solidFill>
                  <a:srgbClr val="3D3F3F"/>
                </a:solidFill>
                <a:latin typeface="宋体"/>
                <a:cs typeface="宋体"/>
              </a:rPr>
              <a:t>商</a:t>
            </a:r>
            <a:r>
              <a:rPr dirty="0" sz="2900" spc="35">
                <a:solidFill>
                  <a:srgbClr val="575959"/>
                </a:solidFill>
                <a:latin typeface="宋体"/>
                <a:cs typeface="宋体"/>
              </a:rPr>
              <a:t>字</a:t>
            </a:r>
            <a:r>
              <a:rPr dirty="0" sz="2900" spc="-35">
                <a:solidFill>
                  <a:srgbClr val="07080A"/>
                </a:solidFill>
                <a:latin typeface="Arial"/>
                <a:cs typeface="Arial"/>
              </a:rPr>
              <a:t>[201O]</a:t>
            </a:r>
            <a:r>
              <a:rPr dirty="0" sz="2900" spc="-204">
                <a:solidFill>
                  <a:srgbClr val="07080A"/>
                </a:solidFill>
                <a:latin typeface="Arial"/>
                <a:cs typeface="Arial"/>
              </a:rPr>
              <a:t> </a:t>
            </a:r>
            <a:r>
              <a:rPr dirty="0" sz="2900" spc="-225">
                <a:solidFill>
                  <a:srgbClr val="07080A"/>
                </a:solidFill>
                <a:latin typeface="Arial"/>
                <a:cs typeface="Arial"/>
              </a:rPr>
              <a:t>175	</a:t>
            </a:r>
            <a:r>
              <a:rPr dirty="0" sz="2900" spc="-400">
                <a:solidFill>
                  <a:srgbClr val="3D3F3F"/>
                </a:solidFill>
                <a:latin typeface="宋体"/>
                <a:cs typeface="宋体"/>
              </a:rPr>
              <a:t>《</a:t>
            </a:r>
            <a:r>
              <a:rPr dirty="0" sz="2900" spc="-890">
                <a:solidFill>
                  <a:srgbClr val="3D3F3F"/>
                </a:solidFill>
                <a:latin typeface="宋体"/>
                <a:cs typeface="宋体"/>
              </a:rPr>
              <a:t> </a:t>
            </a:r>
            <a:r>
              <a:rPr dirty="0" sz="2900" spc="95">
                <a:solidFill>
                  <a:srgbClr val="3D3F3F"/>
                </a:solidFill>
                <a:latin typeface="宋体"/>
                <a:cs typeface="宋体"/>
              </a:rPr>
              <a:t>项目</a:t>
            </a:r>
            <a:r>
              <a:rPr dirty="0" sz="2900" spc="155">
                <a:solidFill>
                  <a:srgbClr val="3D3F3F"/>
                </a:solidFill>
                <a:latin typeface="宋体"/>
                <a:cs typeface="宋体"/>
              </a:rPr>
              <a:t>商</a:t>
            </a:r>
            <a:r>
              <a:rPr dirty="0" sz="2900" spc="5">
                <a:solidFill>
                  <a:srgbClr val="3D3F3F"/>
                </a:solidFill>
                <a:latin typeface="宋体"/>
                <a:cs typeface="宋体"/>
              </a:rPr>
              <a:t>务</a:t>
            </a:r>
            <a:r>
              <a:rPr dirty="0" sz="2900" spc="240">
                <a:solidFill>
                  <a:srgbClr val="575959"/>
                </a:solidFill>
                <a:latin typeface="宋体"/>
                <a:cs typeface="宋体"/>
              </a:rPr>
              <a:t>策</a:t>
            </a:r>
            <a:r>
              <a:rPr dirty="0" sz="2900" spc="125">
                <a:solidFill>
                  <a:srgbClr val="3D3F3F"/>
                </a:solidFill>
                <a:latin typeface="宋体"/>
                <a:cs typeface="宋体"/>
              </a:rPr>
              <a:t>划</a:t>
            </a:r>
            <a:r>
              <a:rPr dirty="0" sz="2900" spc="95">
                <a:solidFill>
                  <a:srgbClr val="3D3F3F"/>
                </a:solidFill>
                <a:latin typeface="宋体"/>
                <a:cs typeface="宋体"/>
              </a:rPr>
              <a:t>实施细则》</a:t>
            </a:r>
            <a:endParaRPr sz="2900">
              <a:latin typeface="宋体"/>
              <a:cs typeface="宋体"/>
            </a:endParaRPr>
          </a:p>
          <a:p>
            <a:pPr marL="429259">
              <a:lnSpc>
                <a:spcPct val="100000"/>
              </a:lnSpc>
              <a:spcBef>
                <a:spcPts val="1745"/>
              </a:spcBef>
            </a:pPr>
            <a:r>
              <a:rPr dirty="0" sz="2900" spc="-30">
                <a:solidFill>
                  <a:srgbClr val="111621"/>
                </a:solidFill>
                <a:latin typeface="Arial"/>
                <a:cs typeface="Arial"/>
              </a:rPr>
              <a:t>3</a:t>
            </a:r>
            <a:r>
              <a:rPr dirty="0" sz="2900" spc="-484">
                <a:solidFill>
                  <a:srgbClr val="111621"/>
                </a:solidFill>
                <a:latin typeface="Arial"/>
                <a:cs typeface="Arial"/>
              </a:rPr>
              <a:t> </a:t>
            </a:r>
            <a:r>
              <a:rPr dirty="0" sz="2900" spc="-50">
                <a:solidFill>
                  <a:srgbClr val="3D3F3F"/>
                </a:solidFill>
                <a:latin typeface="宋体"/>
                <a:cs typeface="宋体"/>
              </a:rPr>
              <a:t>股</a:t>
            </a:r>
            <a:r>
              <a:rPr dirty="0" sz="2900" spc="-690">
                <a:solidFill>
                  <a:srgbClr val="3D3F3F"/>
                </a:solidFill>
                <a:latin typeface="宋体"/>
                <a:cs typeface="宋体"/>
              </a:rPr>
              <a:t> </a:t>
            </a:r>
            <a:r>
              <a:rPr dirty="0" sz="2900" spc="155">
                <a:solidFill>
                  <a:srgbClr val="3D3F3F"/>
                </a:solidFill>
                <a:latin typeface="宋体"/>
                <a:cs typeface="宋体"/>
              </a:rPr>
              <a:t>份（</a:t>
            </a:r>
            <a:r>
              <a:rPr dirty="0" sz="2900" spc="25">
                <a:solidFill>
                  <a:srgbClr val="575959"/>
                </a:solidFill>
                <a:latin typeface="宋体"/>
                <a:cs typeface="宋体"/>
              </a:rPr>
              <a:t>粤</a:t>
            </a:r>
            <a:r>
              <a:rPr dirty="0" sz="2900" spc="235">
                <a:solidFill>
                  <a:srgbClr val="3D3F3F"/>
                </a:solidFill>
                <a:latin typeface="宋体"/>
                <a:cs typeface="宋体"/>
              </a:rPr>
              <a:t>）</a:t>
            </a:r>
            <a:r>
              <a:rPr dirty="0" sz="2900" spc="55">
                <a:solidFill>
                  <a:srgbClr val="3D3F3F"/>
                </a:solidFill>
                <a:latin typeface="宋体"/>
                <a:cs typeface="宋体"/>
              </a:rPr>
              <a:t>商</a:t>
            </a:r>
            <a:r>
              <a:rPr dirty="0" sz="2900" spc="35">
                <a:solidFill>
                  <a:srgbClr val="575959"/>
                </a:solidFill>
                <a:latin typeface="宋体"/>
                <a:cs typeface="宋体"/>
              </a:rPr>
              <a:t>字</a:t>
            </a:r>
            <a:r>
              <a:rPr dirty="0" sz="2900" spc="-35">
                <a:solidFill>
                  <a:srgbClr val="07080A"/>
                </a:solidFill>
                <a:latin typeface="Arial"/>
                <a:cs typeface="Arial"/>
              </a:rPr>
              <a:t>[201O]</a:t>
            </a:r>
            <a:r>
              <a:rPr dirty="0" sz="2900" spc="-215">
                <a:solidFill>
                  <a:srgbClr val="07080A"/>
                </a:solidFill>
                <a:latin typeface="Arial"/>
                <a:cs typeface="Arial"/>
              </a:rPr>
              <a:t> </a:t>
            </a:r>
            <a:r>
              <a:rPr dirty="0" sz="2900" spc="-225">
                <a:solidFill>
                  <a:srgbClr val="07080A"/>
                </a:solidFill>
                <a:latin typeface="Arial"/>
                <a:cs typeface="Arial"/>
              </a:rPr>
              <a:t>188</a:t>
            </a:r>
            <a:r>
              <a:rPr dirty="0" sz="2900" spc="130">
                <a:solidFill>
                  <a:srgbClr val="07080A"/>
                </a:solidFill>
                <a:latin typeface="Arial"/>
                <a:cs typeface="Arial"/>
              </a:rPr>
              <a:t> </a:t>
            </a:r>
            <a:r>
              <a:rPr dirty="0" sz="2900" spc="-400">
                <a:solidFill>
                  <a:srgbClr val="3D3F3F"/>
                </a:solidFill>
                <a:latin typeface="宋体"/>
                <a:cs typeface="宋体"/>
              </a:rPr>
              <a:t>《</a:t>
            </a:r>
            <a:r>
              <a:rPr dirty="0" sz="2900" spc="-955">
                <a:solidFill>
                  <a:srgbClr val="3D3F3F"/>
                </a:solidFill>
                <a:latin typeface="宋体"/>
                <a:cs typeface="宋体"/>
              </a:rPr>
              <a:t> </a:t>
            </a:r>
            <a:r>
              <a:rPr dirty="0" sz="2900" spc="130">
                <a:solidFill>
                  <a:srgbClr val="3D3F3F"/>
                </a:solidFill>
                <a:latin typeface="宋体"/>
                <a:cs typeface="宋体"/>
              </a:rPr>
              <a:t>专</a:t>
            </a:r>
            <a:r>
              <a:rPr dirty="0" sz="2900" spc="185">
                <a:solidFill>
                  <a:srgbClr val="3D3F3F"/>
                </a:solidFill>
                <a:latin typeface="宋体"/>
                <a:cs typeface="宋体"/>
              </a:rPr>
              <a:t>业</a:t>
            </a:r>
            <a:r>
              <a:rPr dirty="0" sz="2900" spc="25">
                <a:solidFill>
                  <a:srgbClr val="3D3F3F"/>
                </a:solidFill>
                <a:latin typeface="宋体"/>
                <a:cs typeface="宋体"/>
              </a:rPr>
              <a:t>分</a:t>
            </a:r>
            <a:r>
              <a:rPr dirty="0" sz="2900" spc="135">
                <a:solidFill>
                  <a:srgbClr val="3D3F3F"/>
                </a:solidFill>
                <a:latin typeface="宋体"/>
                <a:cs typeface="宋体"/>
              </a:rPr>
              <a:t>包</a:t>
            </a:r>
            <a:r>
              <a:rPr dirty="0" sz="2900" spc="140">
                <a:solidFill>
                  <a:srgbClr val="575959"/>
                </a:solidFill>
                <a:latin typeface="宋体"/>
                <a:cs typeface="宋体"/>
              </a:rPr>
              <a:t>管</a:t>
            </a:r>
            <a:r>
              <a:rPr dirty="0" sz="2900" spc="125">
                <a:solidFill>
                  <a:srgbClr val="3D3F3F"/>
                </a:solidFill>
                <a:latin typeface="宋体"/>
                <a:cs typeface="宋体"/>
              </a:rPr>
              <a:t>理实</a:t>
            </a:r>
            <a:r>
              <a:rPr dirty="0" sz="2900" spc="95">
                <a:solidFill>
                  <a:srgbClr val="3D3F3F"/>
                </a:solidFill>
                <a:latin typeface="宋体"/>
                <a:cs typeface="宋体"/>
              </a:rPr>
              <a:t>施</a:t>
            </a:r>
            <a:r>
              <a:rPr dirty="0" sz="2900" spc="65">
                <a:solidFill>
                  <a:srgbClr val="3D3F3F"/>
                </a:solidFill>
                <a:latin typeface="宋体"/>
                <a:cs typeface="宋体"/>
              </a:rPr>
              <a:t>细则》</a:t>
            </a:r>
            <a:endParaRPr sz="2900">
              <a:latin typeface="宋体"/>
              <a:cs typeface="宋体"/>
            </a:endParaRPr>
          </a:p>
          <a:p>
            <a:pPr marL="440055">
              <a:lnSpc>
                <a:spcPct val="100000"/>
              </a:lnSpc>
              <a:spcBef>
                <a:spcPts val="1845"/>
              </a:spcBef>
            </a:pPr>
            <a:r>
              <a:rPr dirty="0" sz="2900" spc="210">
                <a:solidFill>
                  <a:srgbClr val="07080A"/>
                </a:solidFill>
                <a:latin typeface="Arial"/>
                <a:cs typeface="Arial"/>
              </a:rPr>
              <a:t>4</a:t>
            </a:r>
            <a:r>
              <a:rPr dirty="0" sz="2900" spc="710">
                <a:solidFill>
                  <a:srgbClr val="3D3F3F"/>
                </a:solidFill>
                <a:latin typeface="宋体"/>
                <a:cs typeface="宋体"/>
              </a:rPr>
              <a:t>股</a:t>
            </a:r>
            <a:r>
              <a:rPr dirty="0" sz="2900" spc="155">
                <a:solidFill>
                  <a:srgbClr val="3D3F3F"/>
                </a:solidFill>
                <a:latin typeface="宋体"/>
                <a:cs typeface="宋体"/>
              </a:rPr>
              <a:t>份（</a:t>
            </a:r>
            <a:r>
              <a:rPr dirty="0" sz="2900" spc="25">
                <a:solidFill>
                  <a:srgbClr val="575959"/>
                </a:solidFill>
                <a:latin typeface="宋体"/>
                <a:cs typeface="宋体"/>
              </a:rPr>
              <a:t>粤</a:t>
            </a:r>
            <a:r>
              <a:rPr dirty="0" sz="2900" spc="135">
                <a:solidFill>
                  <a:srgbClr val="3D3F3F"/>
                </a:solidFill>
                <a:latin typeface="宋体"/>
                <a:cs typeface="宋体"/>
              </a:rPr>
              <a:t>）</a:t>
            </a:r>
            <a:r>
              <a:rPr dirty="0" sz="2900" spc="150">
                <a:solidFill>
                  <a:srgbClr val="3D3F3F"/>
                </a:solidFill>
                <a:latin typeface="宋体"/>
                <a:cs typeface="宋体"/>
              </a:rPr>
              <a:t>商</a:t>
            </a:r>
            <a:r>
              <a:rPr dirty="0" sz="2900" spc="35">
                <a:solidFill>
                  <a:srgbClr val="575959"/>
                </a:solidFill>
                <a:latin typeface="宋体"/>
                <a:cs typeface="宋体"/>
              </a:rPr>
              <a:t>字</a:t>
            </a:r>
            <a:r>
              <a:rPr dirty="0" sz="2900" spc="-35">
                <a:solidFill>
                  <a:srgbClr val="07080A"/>
                </a:solidFill>
                <a:latin typeface="Arial"/>
                <a:cs typeface="Arial"/>
              </a:rPr>
              <a:t>[201O]</a:t>
            </a:r>
            <a:r>
              <a:rPr dirty="0" sz="2900" spc="-215">
                <a:solidFill>
                  <a:srgbClr val="07080A"/>
                </a:solidFill>
                <a:latin typeface="Arial"/>
                <a:cs typeface="Arial"/>
              </a:rPr>
              <a:t> </a:t>
            </a:r>
            <a:r>
              <a:rPr dirty="0" sz="2900" spc="-225">
                <a:solidFill>
                  <a:srgbClr val="07080A"/>
                </a:solidFill>
                <a:latin typeface="Arial"/>
                <a:cs typeface="Arial"/>
              </a:rPr>
              <a:t>1</a:t>
            </a:r>
            <a:r>
              <a:rPr dirty="0" sz="2900" spc="-415">
                <a:solidFill>
                  <a:srgbClr val="07080A"/>
                </a:solidFill>
                <a:latin typeface="Arial"/>
                <a:cs typeface="Arial"/>
              </a:rPr>
              <a:t> </a:t>
            </a:r>
            <a:r>
              <a:rPr dirty="0" sz="2900" spc="45">
                <a:solidFill>
                  <a:srgbClr val="07080A"/>
                </a:solidFill>
                <a:latin typeface="Arial"/>
                <a:cs typeface="Arial"/>
              </a:rPr>
              <a:t>40</a:t>
            </a:r>
            <a:r>
              <a:rPr dirty="0" sz="2900" spc="160">
                <a:solidFill>
                  <a:srgbClr val="3D3F3F"/>
                </a:solidFill>
                <a:latin typeface="宋体"/>
                <a:cs typeface="宋体"/>
              </a:rPr>
              <a:t>《</a:t>
            </a:r>
            <a:r>
              <a:rPr dirty="0" sz="2900" spc="125">
                <a:solidFill>
                  <a:srgbClr val="3D3F3F"/>
                </a:solidFill>
                <a:latin typeface="宋体"/>
                <a:cs typeface="宋体"/>
              </a:rPr>
              <a:t>内</a:t>
            </a:r>
            <a:r>
              <a:rPr dirty="0" sz="2900" spc="185">
                <a:solidFill>
                  <a:srgbClr val="3D3F3F"/>
                </a:solidFill>
                <a:latin typeface="宋体"/>
                <a:cs typeface="宋体"/>
              </a:rPr>
              <a:t>部结</a:t>
            </a:r>
            <a:r>
              <a:rPr dirty="0" sz="2900" spc="-75">
                <a:solidFill>
                  <a:srgbClr val="3D3F3F"/>
                </a:solidFill>
                <a:latin typeface="宋体"/>
                <a:cs typeface="宋体"/>
              </a:rPr>
              <a:t>算</a:t>
            </a:r>
            <a:r>
              <a:rPr dirty="0" sz="2900" spc="140">
                <a:solidFill>
                  <a:srgbClr val="575959"/>
                </a:solidFill>
                <a:latin typeface="宋体"/>
                <a:cs typeface="宋体"/>
              </a:rPr>
              <a:t>管</a:t>
            </a:r>
            <a:r>
              <a:rPr dirty="0" sz="2900" spc="125">
                <a:solidFill>
                  <a:srgbClr val="3D3F3F"/>
                </a:solidFill>
                <a:latin typeface="宋体"/>
                <a:cs typeface="宋体"/>
              </a:rPr>
              <a:t>理办法》</a:t>
            </a:r>
            <a:endParaRPr sz="2900">
              <a:latin typeface="宋体"/>
              <a:cs typeface="宋体"/>
            </a:endParaRPr>
          </a:p>
          <a:p>
            <a:pPr marL="441959">
              <a:lnSpc>
                <a:spcPct val="100000"/>
              </a:lnSpc>
              <a:spcBef>
                <a:spcPts val="1750"/>
              </a:spcBef>
            </a:pPr>
            <a:r>
              <a:rPr dirty="0" sz="2900" spc="95">
                <a:solidFill>
                  <a:srgbClr val="07080A"/>
                </a:solidFill>
                <a:latin typeface="Arial"/>
                <a:cs typeface="Arial"/>
              </a:rPr>
              <a:t>5</a:t>
            </a:r>
            <a:r>
              <a:rPr dirty="0" sz="2900" spc="805">
                <a:solidFill>
                  <a:srgbClr val="3D3F3F"/>
                </a:solidFill>
                <a:latin typeface="宋体"/>
                <a:cs typeface="宋体"/>
              </a:rPr>
              <a:t>股</a:t>
            </a:r>
            <a:r>
              <a:rPr dirty="0" sz="2900" spc="155">
                <a:solidFill>
                  <a:srgbClr val="3D3F3F"/>
                </a:solidFill>
                <a:latin typeface="宋体"/>
                <a:cs typeface="宋体"/>
              </a:rPr>
              <a:t>份（</a:t>
            </a:r>
            <a:r>
              <a:rPr dirty="0" sz="2900" spc="125">
                <a:solidFill>
                  <a:srgbClr val="575959"/>
                </a:solidFill>
                <a:latin typeface="宋体"/>
                <a:cs typeface="宋体"/>
              </a:rPr>
              <a:t>粤</a:t>
            </a:r>
            <a:r>
              <a:rPr dirty="0" sz="2900" spc="155">
                <a:solidFill>
                  <a:srgbClr val="3D3F3F"/>
                </a:solidFill>
                <a:latin typeface="宋体"/>
                <a:cs typeface="宋体"/>
              </a:rPr>
              <a:t>）</a:t>
            </a:r>
            <a:r>
              <a:rPr dirty="0" sz="2900" spc="35">
                <a:solidFill>
                  <a:srgbClr val="3D3F3F"/>
                </a:solidFill>
                <a:latin typeface="宋体"/>
                <a:cs typeface="宋体"/>
              </a:rPr>
              <a:t>商</a:t>
            </a:r>
            <a:r>
              <a:rPr dirty="0" sz="2900" spc="35">
                <a:solidFill>
                  <a:srgbClr val="575959"/>
                </a:solidFill>
                <a:latin typeface="宋体"/>
                <a:cs typeface="宋体"/>
              </a:rPr>
              <a:t>字</a:t>
            </a:r>
            <a:r>
              <a:rPr dirty="0" sz="2900" spc="-35">
                <a:solidFill>
                  <a:srgbClr val="07080A"/>
                </a:solidFill>
                <a:latin typeface="Arial"/>
                <a:cs typeface="Arial"/>
              </a:rPr>
              <a:t>[201O]</a:t>
            </a:r>
            <a:r>
              <a:rPr dirty="0" sz="2900" spc="-114">
                <a:solidFill>
                  <a:srgbClr val="07080A"/>
                </a:solidFill>
                <a:latin typeface="Arial"/>
                <a:cs typeface="Arial"/>
              </a:rPr>
              <a:t> </a:t>
            </a:r>
            <a:r>
              <a:rPr dirty="0" sz="2900" spc="35">
                <a:solidFill>
                  <a:srgbClr val="07080A"/>
                </a:solidFill>
                <a:latin typeface="Arial"/>
                <a:cs typeface="Arial"/>
              </a:rPr>
              <a:t>139</a:t>
            </a:r>
            <a:r>
              <a:rPr dirty="0" sz="2900" spc="55">
                <a:solidFill>
                  <a:srgbClr val="07080A"/>
                </a:solidFill>
                <a:latin typeface="Arial"/>
                <a:cs typeface="Arial"/>
              </a:rPr>
              <a:t> </a:t>
            </a:r>
            <a:r>
              <a:rPr dirty="0" sz="2900" spc="65">
                <a:solidFill>
                  <a:srgbClr val="3D3F3F"/>
                </a:solidFill>
                <a:latin typeface="宋体"/>
                <a:cs typeface="宋体"/>
              </a:rPr>
              <a:t>《</a:t>
            </a:r>
            <a:r>
              <a:rPr dirty="0" sz="2900" spc="140">
                <a:solidFill>
                  <a:srgbClr val="3D3F3F"/>
                </a:solidFill>
                <a:latin typeface="宋体"/>
                <a:cs typeface="宋体"/>
              </a:rPr>
              <a:t>成</a:t>
            </a:r>
            <a:r>
              <a:rPr dirty="0" sz="2900" spc="150">
                <a:solidFill>
                  <a:srgbClr val="3D3F3F"/>
                </a:solidFill>
                <a:latin typeface="宋体"/>
                <a:cs typeface="宋体"/>
              </a:rPr>
              <a:t>本</a:t>
            </a:r>
            <a:r>
              <a:rPr dirty="0" sz="2900" spc="140">
                <a:solidFill>
                  <a:srgbClr val="3D3F3F"/>
                </a:solidFill>
                <a:latin typeface="宋体"/>
                <a:cs typeface="宋体"/>
              </a:rPr>
              <a:t>管</a:t>
            </a:r>
            <a:r>
              <a:rPr dirty="0" sz="2900" spc="125">
                <a:solidFill>
                  <a:srgbClr val="3D3F3F"/>
                </a:solidFill>
                <a:latin typeface="宋体"/>
                <a:cs typeface="宋体"/>
              </a:rPr>
              <a:t>理办法》</a:t>
            </a:r>
            <a:endParaRPr sz="2900">
              <a:latin typeface="宋体"/>
              <a:cs typeface="宋体"/>
            </a:endParaRPr>
          </a:p>
          <a:p>
            <a:pPr marL="443230">
              <a:lnSpc>
                <a:spcPct val="100000"/>
              </a:lnSpc>
              <a:spcBef>
                <a:spcPts val="1845"/>
              </a:spcBef>
            </a:pPr>
            <a:r>
              <a:rPr dirty="0" sz="2900" spc="185">
                <a:solidFill>
                  <a:srgbClr val="07080A"/>
                </a:solidFill>
                <a:latin typeface="Arial"/>
                <a:cs typeface="Arial"/>
              </a:rPr>
              <a:t>6</a:t>
            </a:r>
            <a:r>
              <a:rPr dirty="0" sz="2900" spc="705">
                <a:solidFill>
                  <a:srgbClr val="3D3F3F"/>
                </a:solidFill>
                <a:latin typeface="宋体"/>
                <a:cs typeface="宋体"/>
              </a:rPr>
              <a:t>股</a:t>
            </a:r>
            <a:r>
              <a:rPr dirty="0" sz="2900" spc="155">
                <a:solidFill>
                  <a:srgbClr val="3D3F3F"/>
                </a:solidFill>
                <a:latin typeface="宋体"/>
                <a:cs typeface="宋体"/>
              </a:rPr>
              <a:t>份（</a:t>
            </a:r>
            <a:r>
              <a:rPr dirty="0" sz="2900" spc="125">
                <a:solidFill>
                  <a:srgbClr val="575959"/>
                </a:solidFill>
                <a:latin typeface="宋体"/>
                <a:cs typeface="宋体"/>
              </a:rPr>
              <a:t>粤</a:t>
            </a:r>
            <a:r>
              <a:rPr dirty="0" sz="2900" spc="155">
                <a:solidFill>
                  <a:srgbClr val="3D3F3F"/>
                </a:solidFill>
                <a:latin typeface="宋体"/>
                <a:cs typeface="宋体"/>
              </a:rPr>
              <a:t>）</a:t>
            </a:r>
            <a:r>
              <a:rPr dirty="0" sz="2900" spc="35">
                <a:solidFill>
                  <a:srgbClr val="3D3F3F"/>
                </a:solidFill>
                <a:latin typeface="宋体"/>
                <a:cs typeface="宋体"/>
              </a:rPr>
              <a:t>商</a:t>
            </a:r>
            <a:r>
              <a:rPr dirty="0" sz="2900" spc="35">
                <a:solidFill>
                  <a:srgbClr val="575959"/>
                </a:solidFill>
                <a:latin typeface="宋体"/>
                <a:cs typeface="宋体"/>
              </a:rPr>
              <a:t>字</a:t>
            </a:r>
            <a:r>
              <a:rPr dirty="0" sz="2900" spc="-35">
                <a:solidFill>
                  <a:srgbClr val="07080A"/>
                </a:solidFill>
                <a:latin typeface="Arial"/>
                <a:cs typeface="Arial"/>
              </a:rPr>
              <a:t>[201O]</a:t>
            </a:r>
            <a:r>
              <a:rPr dirty="0" sz="2900" spc="-215">
                <a:solidFill>
                  <a:srgbClr val="07080A"/>
                </a:solidFill>
                <a:latin typeface="Arial"/>
                <a:cs typeface="Arial"/>
              </a:rPr>
              <a:t> </a:t>
            </a:r>
            <a:r>
              <a:rPr dirty="0" sz="2900" spc="-225">
                <a:solidFill>
                  <a:srgbClr val="07080A"/>
                </a:solidFill>
                <a:latin typeface="Arial"/>
                <a:cs typeface="Arial"/>
              </a:rPr>
              <a:t>1</a:t>
            </a:r>
            <a:r>
              <a:rPr dirty="0" sz="2900" spc="-400">
                <a:solidFill>
                  <a:srgbClr val="07080A"/>
                </a:solidFill>
                <a:latin typeface="Arial"/>
                <a:cs typeface="Arial"/>
              </a:rPr>
              <a:t> </a:t>
            </a:r>
            <a:r>
              <a:rPr dirty="0" sz="2900" spc="40">
                <a:solidFill>
                  <a:srgbClr val="07080A"/>
                </a:solidFill>
                <a:latin typeface="Arial"/>
                <a:cs typeface="Arial"/>
              </a:rPr>
              <a:t>51</a:t>
            </a:r>
            <a:r>
              <a:rPr dirty="0" sz="2900" spc="130">
                <a:solidFill>
                  <a:srgbClr val="3D3F3F"/>
                </a:solidFill>
                <a:latin typeface="宋体"/>
                <a:cs typeface="宋体"/>
              </a:rPr>
              <a:t>《</a:t>
            </a:r>
            <a:r>
              <a:rPr dirty="0" sz="2900" spc="210">
                <a:solidFill>
                  <a:srgbClr val="3D3F3F"/>
                </a:solidFill>
                <a:latin typeface="宋体"/>
                <a:cs typeface="宋体"/>
              </a:rPr>
              <a:t>兑</a:t>
            </a:r>
            <a:r>
              <a:rPr dirty="0" sz="2900" spc="10">
                <a:solidFill>
                  <a:srgbClr val="3D3F3F"/>
                </a:solidFill>
                <a:latin typeface="宋体"/>
                <a:cs typeface="宋体"/>
              </a:rPr>
              <a:t>现</a:t>
            </a:r>
            <a:r>
              <a:rPr dirty="0" sz="2900" spc="140">
                <a:solidFill>
                  <a:srgbClr val="3D3F3F"/>
                </a:solidFill>
                <a:latin typeface="宋体"/>
                <a:cs typeface="宋体"/>
              </a:rPr>
              <a:t>管</a:t>
            </a:r>
            <a:r>
              <a:rPr dirty="0" sz="2900" spc="125">
                <a:solidFill>
                  <a:srgbClr val="3D3F3F"/>
                </a:solidFill>
                <a:latin typeface="宋体"/>
                <a:cs typeface="宋体"/>
              </a:rPr>
              <a:t>理办法》</a:t>
            </a:r>
            <a:endParaRPr sz="2900">
              <a:latin typeface="宋体"/>
              <a:cs typeface="宋体"/>
            </a:endParaRPr>
          </a:p>
          <a:p>
            <a:pPr marL="427355">
              <a:lnSpc>
                <a:spcPct val="100000"/>
              </a:lnSpc>
              <a:spcBef>
                <a:spcPts val="1745"/>
              </a:spcBef>
            </a:pPr>
            <a:r>
              <a:rPr dirty="0" sz="2900" spc="310">
                <a:solidFill>
                  <a:srgbClr val="07080A"/>
                </a:solidFill>
                <a:latin typeface="Arial"/>
                <a:cs typeface="Arial"/>
              </a:rPr>
              <a:t>7</a:t>
            </a:r>
            <a:r>
              <a:rPr dirty="0" sz="2900" spc="710">
                <a:solidFill>
                  <a:srgbClr val="3D3F3F"/>
                </a:solidFill>
                <a:latin typeface="宋体"/>
                <a:cs typeface="宋体"/>
              </a:rPr>
              <a:t>股</a:t>
            </a:r>
            <a:r>
              <a:rPr dirty="0" sz="2900" spc="155">
                <a:solidFill>
                  <a:srgbClr val="3D3F3F"/>
                </a:solidFill>
                <a:latin typeface="宋体"/>
                <a:cs typeface="宋体"/>
              </a:rPr>
              <a:t>份（</a:t>
            </a:r>
            <a:r>
              <a:rPr dirty="0" sz="2900" spc="25">
                <a:solidFill>
                  <a:srgbClr val="575959"/>
                </a:solidFill>
                <a:latin typeface="宋体"/>
                <a:cs typeface="宋体"/>
              </a:rPr>
              <a:t>粤</a:t>
            </a:r>
            <a:r>
              <a:rPr dirty="0" sz="2900" spc="135">
                <a:solidFill>
                  <a:srgbClr val="3D3F3F"/>
                </a:solidFill>
                <a:latin typeface="宋体"/>
                <a:cs typeface="宋体"/>
              </a:rPr>
              <a:t>）</a:t>
            </a:r>
            <a:r>
              <a:rPr dirty="0" sz="2900" spc="150">
                <a:solidFill>
                  <a:srgbClr val="3D3F3F"/>
                </a:solidFill>
                <a:latin typeface="宋体"/>
                <a:cs typeface="宋体"/>
              </a:rPr>
              <a:t>商</a:t>
            </a:r>
            <a:r>
              <a:rPr dirty="0" sz="2900" spc="35">
                <a:solidFill>
                  <a:srgbClr val="575959"/>
                </a:solidFill>
                <a:latin typeface="宋体"/>
                <a:cs typeface="宋体"/>
              </a:rPr>
              <a:t>字</a:t>
            </a:r>
            <a:r>
              <a:rPr dirty="0" sz="2900" spc="-35">
                <a:solidFill>
                  <a:srgbClr val="07080A"/>
                </a:solidFill>
                <a:latin typeface="Arial"/>
                <a:cs typeface="Arial"/>
              </a:rPr>
              <a:t>[201O]</a:t>
            </a:r>
            <a:r>
              <a:rPr dirty="0" sz="2900" spc="-215">
                <a:solidFill>
                  <a:srgbClr val="07080A"/>
                </a:solidFill>
                <a:latin typeface="Arial"/>
                <a:cs typeface="Arial"/>
              </a:rPr>
              <a:t> </a:t>
            </a:r>
            <a:r>
              <a:rPr dirty="0" sz="2900" spc="-225">
                <a:solidFill>
                  <a:srgbClr val="07080A"/>
                </a:solidFill>
                <a:latin typeface="Arial"/>
                <a:cs typeface="Arial"/>
              </a:rPr>
              <a:t>17</a:t>
            </a:r>
            <a:r>
              <a:rPr dirty="0" sz="2900" spc="-175">
                <a:solidFill>
                  <a:srgbClr val="07080A"/>
                </a:solidFill>
                <a:latin typeface="Arial"/>
                <a:cs typeface="Arial"/>
              </a:rPr>
              <a:t> </a:t>
            </a:r>
            <a:r>
              <a:rPr dirty="0" sz="2900" spc="-225">
                <a:solidFill>
                  <a:srgbClr val="07080A"/>
                </a:solidFill>
                <a:latin typeface="Arial"/>
                <a:cs typeface="Arial"/>
              </a:rPr>
              <a:t>6</a:t>
            </a:r>
            <a:r>
              <a:rPr dirty="0" sz="2900" spc="295">
                <a:solidFill>
                  <a:srgbClr val="07080A"/>
                </a:solidFill>
                <a:latin typeface="Arial"/>
                <a:cs typeface="Arial"/>
              </a:rPr>
              <a:t> </a:t>
            </a:r>
            <a:r>
              <a:rPr dirty="0" sz="2900" spc="-400">
                <a:solidFill>
                  <a:srgbClr val="3D3F3F"/>
                </a:solidFill>
                <a:latin typeface="宋体"/>
                <a:cs typeface="宋体"/>
              </a:rPr>
              <a:t>《</a:t>
            </a:r>
            <a:r>
              <a:rPr dirty="0" sz="2900" spc="-860">
                <a:solidFill>
                  <a:srgbClr val="3D3F3F"/>
                </a:solidFill>
                <a:latin typeface="宋体"/>
                <a:cs typeface="宋体"/>
              </a:rPr>
              <a:t> </a:t>
            </a:r>
            <a:r>
              <a:rPr dirty="0" sz="2900" spc="125">
                <a:solidFill>
                  <a:srgbClr val="3D3F3F"/>
                </a:solidFill>
                <a:latin typeface="宋体"/>
                <a:cs typeface="宋体"/>
              </a:rPr>
              <a:t>经营</a:t>
            </a:r>
            <a:r>
              <a:rPr dirty="0" sz="2900" spc="-25">
                <a:solidFill>
                  <a:srgbClr val="3D3F3F"/>
                </a:solidFill>
                <a:latin typeface="宋体"/>
                <a:cs typeface="宋体"/>
              </a:rPr>
              <a:t>档</a:t>
            </a:r>
            <a:r>
              <a:rPr dirty="0" sz="2900" spc="160">
                <a:solidFill>
                  <a:srgbClr val="575959"/>
                </a:solidFill>
                <a:latin typeface="宋体"/>
                <a:cs typeface="宋体"/>
              </a:rPr>
              <a:t>案</a:t>
            </a:r>
            <a:r>
              <a:rPr dirty="0" sz="2900" spc="140">
                <a:solidFill>
                  <a:srgbClr val="3D3F3F"/>
                </a:solidFill>
                <a:latin typeface="宋体"/>
                <a:cs typeface="宋体"/>
              </a:rPr>
              <a:t>管</a:t>
            </a:r>
            <a:r>
              <a:rPr dirty="0" sz="2900" spc="125">
                <a:solidFill>
                  <a:srgbClr val="3D3F3F"/>
                </a:solidFill>
                <a:latin typeface="宋体"/>
                <a:cs typeface="宋体"/>
              </a:rPr>
              <a:t>理办法》</a:t>
            </a:r>
            <a:endParaRPr sz="2900">
              <a:latin typeface="宋体"/>
              <a:cs typeface="宋体"/>
            </a:endParaRPr>
          </a:p>
          <a:p>
            <a:pPr marL="421005">
              <a:lnSpc>
                <a:spcPct val="100000"/>
              </a:lnSpc>
              <a:spcBef>
                <a:spcPts val="1645"/>
              </a:spcBef>
            </a:pPr>
            <a:r>
              <a:rPr dirty="0" sz="3100" spc="110">
                <a:solidFill>
                  <a:srgbClr val="07080A"/>
                </a:solidFill>
                <a:latin typeface="Times New Roman"/>
                <a:cs typeface="Times New Roman"/>
              </a:rPr>
              <a:t>8.</a:t>
            </a:r>
            <a:r>
              <a:rPr dirty="0" sz="2900" spc="190">
                <a:solidFill>
                  <a:srgbClr val="3D3F3F"/>
                </a:solidFill>
                <a:latin typeface="宋体"/>
                <a:cs typeface="宋体"/>
              </a:rPr>
              <a:t>局</a:t>
            </a:r>
            <a:r>
              <a:rPr dirty="0" sz="2900" spc="65">
                <a:solidFill>
                  <a:srgbClr val="111621"/>
                </a:solidFill>
                <a:latin typeface="宋体"/>
                <a:cs typeface="宋体"/>
              </a:rPr>
              <a:t>、</a:t>
            </a:r>
            <a:r>
              <a:rPr dirty="0" sz="2900" spc="185">
                <a:solidFill>
                  <a:srgbClr val="3D3F3F"/>
                </a:solidFill>
                <a:latin typeface="宋体"/>
                <a:cs typeface="宋体"/>
              </a:rPr>
              <a:t>公</a:t>
            </a:r>
            <a:r>
              <a:rPr dirty="0" sz="2900" spc="240">
                <a:solidFill>
                  <a:srgbClr val="3D3F3F"/>
                </a:solidFill>
                <a:latin typeface="宋体"/>
                <a:cs typeface="宋体"/>
              </a:rPr>
              <a:t>司</a:t>
            </a:r>
            <a:r>
              <a:rPr dirty="0" sz="2900" spc="-50">
                <a:solidFill>
                  <a:srgbClr val="3D3F3F"/>
                </a:solidFill>
                <a:latin typeface="宋体"/>
                <a:cs typeface="宋体"/>
              </a:rPr>
              <a:t>管</a:t>
            </a:r>
            <a:r>
              <a:rPr dirty="0" sz="2900" spc="140">
                <a:solidFill>
                  <a:srgbClr val="3D3F3F"/>
                </a:solidFill>
                <a:latin typeface="宋体"/>
                <a:cs typeface="宋体"/>
              </a:rPr>
              <a:t>理</a:t>
            </a:r>
            <a:r>
              <a:rPr dirty="0" sz="2900" spc="95">
                <a:solidFill>
                  <a:srgbClr val="3D3F3F"/>
                </a:solidFill>
                <a:latin typeface="宋体"/>
                <a:cs typeface="宋体"/>
              </a:rPr>
              <a:t>手册</a:t>
            </a:r>
            <a:endParaRPr sz="2900">
              <a:latin typeface="宋体"/>
              <a:cs typeface="宋体"/>
            </a:endParaRPr>
          </a:p>
          <a:p>
            <a:pPr marL="438784">
              <a:lnSpc>
                <a:spcPct val="100000"/>
              </a:lnSpc>
              <a:spcBef>
                <a:spcPts val="1705"/>
              </a:spcBef>
            </a:pPr>
            <a:r>
              <a:rPr dirty="0" sz="2900" spc="130">
                <a:solidFill>
                  <a:srgbClr val="575959"/>
                </a:solidFill>
                <a:latin typeface="宋体"/>
                <a:cs typeface="宋体"/>
              </a:rPr>
              <a:t>详</a:t>
            </a:r>
            <a:r>
              <a:rPr dirty="0" sz="2900" spc="-50">
                <a:solidFill>
                  <a:srgbClr val="3D3F3F"/>
                </a:solidFill>
                <a:latin typeface="宋体"/>
                <a:cs typeface="宋体"/>
              </a:rPr>
              <a:t>细</a:t>
            </a:r>
            <a:r>
              <a:rPr dirty="0" sz="2900" spc="254">
                <a:solidFill>
                  <a:srgbClr val="3D3F3F"/>
                </a:solidFill>
                <a:latin typeface="宋体"/>
                <a:cs typeface="宋体"/>
              </a:rPr>
              <a:t>见</a:t>
            </a:r>
            <a:r>
              <a:rPr dirty="0" sz="2900" spc="155">
                <a:solidFill>
                  <a:srgbClr val="3D3F3F"/>
                </a:solidFill>
                <a:latin typeface="宋体"/>
                <a:cs typeface="宋体"/>
              </a:rPr>
              <a:t>文</a:t>
            </a:r>
            <a:r>
              <a:rPr dirty="0" sz="2900" spc="50">
                <a:solidFill>
                  <a:srgbClr val="3D3F3F"/>
                </a:solidFill>
                <a:latin typeface="宋体"/>
                <a:cs typeface="宋体"/>
              </a:rPr>
              <a:t>件</a:t>
            </a:r>
            <a:r>
              <a:rPr dirty="0" sz="2900" spc="-720">
                <a:solidFill>
                  <a:srgbClr val="23262D"/>
                </a:solidFill>
                <a:latin typeface="宋体"/>
                <a:cs typeface="宋体"/>
              </a:rPr>
              <a:t>，</a:t>
            </a:r>
            <a:r>
              <a:rPr dirty="0" sz="2900" spc="-620">
                <a:solidFill>
                  <a:srgbClr val="23262D"/>
                </a:solidFill>
                <a:latin typeface="宋体"/>
                <a:cs typeface="宋体"/>
              </a:rPr>
              <a:t> </a:t>
            </a:r>
            <a:r>
              <a:rPr dirty="0" sz="2900" spc="30">
                <a:solidFill>
                  <a:srgbClr val="3D3F3F"/>
                </a:solidFill>
                <a:latin typeface="宋体"/>
                <a:cs typeface="宋体"/>
              </a:rPr>
              <a:t>生</a:t>
            </a:r>
            <a:r>
              <a:rPr dirty="0" sz="2900" spc="155">
                <a:solidFill>
                  <a:srgbClr val="575959"/>
                </a:solidFill>
                <a:latin typeface="宋体"/>
                <a:cs typeface="宋体"/>
              </a:rPr>
              <a:t>产</a:t>
            </a:r>
            <a:r>
              <a:rPr dirty="0" sz="2900" spc="145">
                <a:solidFill>
                  <a:srgbClr val="3D3F3F"/>
                </a:solidFill>
                <a:latin typeface="宋体"/>
                <a:cs typeface="宋体"/>
              </a:rPr>
              <a:t>、</a:t>
            </a:r>
            <a:r>
              <a:rPr dirty="0" sz="2900" spc="210">
                <a:solidFill>
                  <a:srgbClr val="3D3F3F"/>
                </a:solidFill>
                <a:latin typeface="宋体"/>
                <a:cs typeface="宋体"/>
              </a:rPr>
              <a:t>技</a:t>
            </a:r>
            <a:r>
              <a:rPr dirty="0" sz="2900" spc="-45">
                <a:solidFill>
                  <a:srgbClr val="3D3F3F"/>
                </a:solidFill>
                <a:latin typeface="宋体"/>
                <a:cs typeface="宋体"/>
              </a:rPr>
              <a:t>术</a:t>
            </a:r>
            <a:r>
              <a:rPr dirty="0" sz="2900" spc="150">
                <a:solidFill>
                  <a:srgbClr val="575959"/>
                </a:solidFill>
                <a:latin typeface="宋体"/>
                <a:cs typeface="宋体"/>
              </a:rPr>
              <a:t>需</a:t>
            </a:r>
            <a:r>
              <a:rPr dirty="0" sz="2900" spc="270">
                <a:solidFill>
                  <a:srgbClr val="3D3F3F"/>
                </a:solidFill>
                <a:latin typeface="宋体"/>
                <a:cs typeface="宋体"/>
              </a:rPr>
              <a:t>支</a:t>
            </a:r>
            <a:r>
              <a:rPr dirty="0" sz="2900">
                <a:solidFill>
                  <a:srgbClr val="3D3F3F"/>
                </a:solidFill>
                <a:latin typeface="宋体"/>
                <a:cs typeface="宋体"/>
              </a:rPr>
              <a:t>持</a:t>
            </a:r>
            <a:r>
              <a:rPr dirty="0" sz="2900" spc="65">
                <a:solidFill>
                  <a:srgbClr val="3D3F3F"/>
                </a:solidFill>
                <a:latin typeface="宋体"/>
                <a:cs typeface="宋体"/>
              </a:rPr>
              <a:t>与配合</a:t>
            </a:r>
            <a:endParaRPr sz="2900">
              <a:latin typeface="宋体"/>
              <a:cs typeface="宋体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391061" y="6734439"/>
            <a:ext cx="309880" cy="1223010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12700">
              <a:lnSpc>
                <a:spcPct val="65000"/>
              </a:lnSpc>
            </a:pPr>
            <a:r>
              <a:rPr dirty="0" sz="2200" spc="190">
                <a:solidFill>
                  <a:srgbClr val="72829A"/>
                </a:solidFill>
                <a:latin typeface="宋体"/>
                <a:cs typeface="宋体"/>
              </a:rPr>
              <a:t>中</a:t>
            </a:r>
            <a:r>
              <a:rPr dirty="0" sz="2200" spc="285">
                <a:solidFill>
                  <a:srgbClr val="72829A"/>
                </a:solidFill>
                <a:latin typeface="宋体"/>
                <a:cs typeface="宋体"/>
              </a:rPr>
              <a:t>国</a:t>
            </a:r>
            <a:r>
              <a:rPr dirty="0" baseline="1262" sz="3300" spc="150">
                <a:solidFill>
                  <a:srgbClr val="72829A"/>
                </a:solidFill>
                <a:latin typeface="宋体"/>
                <a:cs typeface="宋体"/>
              </a:rPr>
              <a:t>建</a:t>
            </a:r>
            <a:r>
              <a:rPr dirty="0" baseline="1262" sz="3300">
                <a:solidFill>
                  <a:srgbClr val="72829A"/>
                </a:solidFill>
                <a:latin typeface="宋体"/>
                <a:cs typeface="宋体"/>
              </a:rPr>
              <a:t>筑</a:t>
            </a:r>
            <a:endParaRPr baseline="1262" sz="3300">
              <a:latin typeface="宋体"/>
              <a:cs typeface="宋体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393246" y="8102918"/>
            <a:ext cx="309880" cy="1774189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12700">
              <a:lnSpc>
                <a:spcPct val="65000"/>
              </a:lnSpc>
            </a:pPr>
            <a:r>
              <a:rPr dirty="0" sz="2200" spc="220">
                <a:solidFill>
                  <a:srgbClr val="72829A"/>
                </a:solidFill>
                <a:latin typeface="宋体"/>
                <a:cs typeface="宋体"/>
              </a:rPr>
              <a:t>品</a:t>
            </a:r>
            <a:r>
              <a:rPr dirty="0" baseline="1262" sz="3300" spc="179">
                <a:solidFill>
                  <a:srgbClr val="72829A"/>
                </a:solidFill>
                <a:latin typeface="宋体"/>
                <a:cs typeface="宋体"/>
              </a:rPr>
              <a:t>辰</a:t>
            </a:r>
            <a:r>
              <a:rPr dirty="0" sz="2200" spc="60">
                <a:solidFill>
                  <a:srgbClr val="72829A"/>
                </a:solidFill>
                <a:latin typeface="宋体"/>
                <a:cs typeface="宋体"/>
              </a:rPr>
              <a:t>互</a:t>
            </a:r>
            <a:r>
              <a:rPr dirty="0" baseline="1262" sz="3300" spc="284">
                <a:solidFill>
                  <a:srgbClr val="72829A"/>
                </a:solidFill>
                <a:latin typeface="宋体"/>
                <a:cs typeface="宋体"/>
              </a:rPr>
              <a:t>干</a:t>
            </a:r>
            <a:r>
              <a:rPr dirty="0" baseline="1262" sz="3300" spc="-150">
                <a:solidFill>
                  <a:srgbClr val="72829A"/>
                </a:solidFill>
                <a:latin typeface="宋体"/>
                <a:cs typeface="宋体"/>
              </a:rPr>
              <a:t>泰</a:t>
            </a:r>
            <a:r>
              <a:rPr dirty="0" sz="2200">
                <a:solidFill>
                  <a:srgbClr val="72829A"/>
                </a:solidFill>
                <a:latin typeface="宋体"/>
                <a:cs typeface="宋体"/>
              </a:rPr>
              <a:t>山</a:t>
            </a:r>
            <a:endParaRPr sz="2200">
              <a:latin typeface="宋体"/>
              <a:cs typeface="宋体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131460" y="7283066"/>
            <a:ext cx="259079" cy="2037714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12700">
              <a:lnSpc>
                <a:spcPct val="80000"/>
              </a:lnSpc>
            </a:pPr>
            <a:r>
              <a:rPr dirty="0" baseline="1792" sz="2325" spc="-89">
                <a:solidFill>
                  <a:srgbClr val="8595AC"/>
                </a:solidFill>
                <a:latin typeface="宋体"/>
                <a:cs typeface="宋体"/>
              </a:rPr>
              <a:t>中</a:t>
            </a:r>
            <a:r>
              <a:rPr dirty="0" baseline="1792" sz="2325" spc="-60">
                <a:solidFill>
                  <a:srgbClr val="8595AC"/>
                </a:solidFill>
                <a:latin typeface="宋体"/>
                <a:cs typeface="宋体"/>
              </a:rPr>
              <a:t>国</a:t>
            </a:r>
            <a:r>
              <a:rPr dirty="0" sz="1550" spc="70">
                <a:solidFill>
                  <a:srgbClr val="8595AC"/>
                </a:solidFill>
                <a:latin typeface="宋体"/>
                <a:cs typeface="宋体"/>
              </a:rPr>
              <a:t>比</a:t>
            </a:r>
            <a:r>
              <a:rPr dirty="0" baseline="1792" sz="2325">
                <a:solidFill>
                  <a:srgbClr val="8595AC"/>
                </a:solidFill>
                <a:latin typeface="宋体"/>
                <a:cs typeface="宋体"/>
              </a:rPr>
              <a:t>五</a:t>
            </a:r>
            <a:r>
              <a:rPr dirty="0" baseline="1792" sz="2325" spc="-202">
                <a:solidFill>
                  <a:srgbClr val="8595AC"/>
                </a:solidFill>
                <a:latin typeface="宋体"/>
                <a:cs typeface="宋体"/>
              </a:rPr>
              <a:t> </a:t>
            </a:r>
            <a:r>
              <a:rPr dirty="0" baseline="1792" sz="2325" spc="89">
                <a:solidFill>
                  <a:srgbClr val="8595AC"/>
                </a:solidFill>
                <a:latin typeface="宋体"/>
                <a:cs typeface="宋体"/>
              </a:rPr>
              <a:t>品</a:t>
            </a:r>
            <a:r>
              <a:rPr dirty="0" baseline="1792" sz="2325" spc="-22">
                <a:solidFill>
                  <a:srgbClr val="8595AC"/>
                </a:solidFill>
                <a:latin typeface="宋体"/>
                <a:cs typeface="宋体"/>
              </a:rPr>
              <a:t>反</a:t>
            </a:r>
            <a:r>
              <a:rPr dirty="0" baseline="1792" sz="2325" spc="-359">
                <a:solidFill>
                  <a:srgbClr val="8595AC"/>
                </a:solidFill>
                <a:latin typeface="宋体"/>
                <a:cs typeface="宋体"/>
              </a:rPr>
              <a:t>重</a:t>
            </a:r>
            <a:r>
              <a:rPr dirty="0" baseline="10752" sz="2325" spc="-202">
                <a:solidFill>
                  <a:srgbClr val="8595AC"/>
                </a:solidFill>
                <a:latin typeface="宋体"/>
                <a:cs typeface="宋体"/>
              </a:rPr>
              <a:t>干</a:t>
            </a:r>
            <a:r>
              <a:rPr dirty="0" sz="1550" spc="-30">
                <a:solidFill>
                  <a:srgbClr val="8595AC"/>
                </a:solidFill>
                <a:latin typeface="宋体"/>
                <a:cs typeface="宋体"/>
              </a:rPr>
              <a:t>巴</a:t>
            </a:r>
            <a:r>
              <a:rPr dirty="0" baseline="1792" sz="2325">
                <a:solidFill>
                  <a:srgbClr val="8595AC"/>
                </a:solidFill>
                <a:latin typeface="宋体"/>
                <a:cs typeface="宋体"/>
              </a:rPr>
              <a:t>山</a:t>
            </a:r>
            <a:endParaRPr baseline="1792" sz="2325">
              <a:latin typeface="宋体"/>
              <a:cs typeface="宋体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153703" y="9355623"/>
            <a:ext cx="2211705" cy="574675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277495">
              <a:lnSpc>
                <a:spcPct val="65000"/>
              </a:lnSpc>
            </a:pPr>
            <a:r>
              <a:rPr dirty="0" sz="1550">
                <a:solidFill>
                  <a:srgbClr val="8595AC"/>
                </a:solidFill>
                <a:latin typeface="宋体"/>
                <a:cs typeface="宋体"/>
              </a:rPr>
              <a:t>浏</a:t>
            </a:r>
            <a:endParaRPr sz="1550">
              <a:latin typeface="宋体"/>
              <a:cs typeface="宋体"/>
            </a:endParaRPr>
          </a:p>
          <a:p>
            <a:pPr marL="34290">
              <a:lnSpc>
                <a:spcPct val="90000"/>
              </a:lnSpc>
              <a:spcBef>
                <a:spcPts val="234"/>
              </a:spcBef>
            </a:pPr>
            <a:r>
              <a:rPr dirty="0" sz="2100" spc="-125">
                <a:solidFill>
                  <a:srgbClr val="8595AC"/>
                </a:solidFill>
                <a:latin typeface="宋体"/>
                <a:cs typeface="宋体"/>
              </a:rPr>
              <a:t>江</a:t>
            </a:r>
            <a:r>
              <a:rPr dirty="0" baseline="-7936" sz="3150">
                <a:solidFill>
                  <a:srgbClr val="8595AC"/>
                </a:solidFill>
                <a:latin typeface="宋体"/>
                <a:cs typeface="宋体"/>
              </a:rPr>
              <a:t>五</a:t>
            </a:r>
            <a:endParaRPr baseline="-7936" sz="3150">
              <a:latin typeface="宋体"/>
              <a:cs typeface="宋体"/>
            </a:endParaRPr>
          </a:p>
          <a:p>
            <a:pPr marL="45720">
              <a:lnSpc>
                <a:spcPct val="50000"/>
              </a:lnSpc>
            </a:pPr>
            <a:r>
              <a:rPr dirty="0" baseline="1291" sz="3225" spc="-682">
                <a:solidFill>
                  <a:srgbClr val="8595AC"/>
                </a:solidFill>
                <a:latin typeface="宋体"/>
                <a:cs typeface="宋体"/>
              </a:rPr>
              <a:t>坞</a:t>
            </a:r>
            <a:r>
              <a:rPr dirty="0" sz="2150">
                <a:solidFill>
                  <a:srgbClr val="8595AC"/>
                </a:solidFill>
                <a:latin typeface="宋体"/>
                <a:cs typeface="宋体"/>
              </a:rPr>
              <a:t>起</a:t>
            </a:r>
            <a:endParaRPr sz="21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</a:pPr>
            <a:r>
              <a:rPr dirty="0" sz="4300">
                <a:solidFill>
                  <a:srgbClr val="72829A"/>
                </a:solidFill>
                <a:latin typeface="宋体"/>
                <a:cs typeface="宋体"/>
              </a:rPr>
              <a:t>霍</a:t>
            </a:r>
            <a:endParaRPr sz="4300">
              <a:latin typeface="宋体"/>
              <a:cs typeface="宋体"/>
            </a:endParaRPr>
          </a:p>
          <a:p>
            <a:pPr marL="41275">
              <a:lnSpc>
                <a:spcPct val="100000"/>
              </a:lnSpc>
              <a:spcBef>
                <a:spcPts val="400"/>
              </a:spcBef>
            </a:pPr>
            <a:r>
              <a:rPr dirty="0" baseline="2020" sz="4125" spc="-1372">
                <a:solidFill>
                  <a:srgbClr val="8595AC"/>
                </a:solidFill>
                <a:latin typeface="宋体"/>
                <a:cs typeface="宋体"/>
              </a:rPr>
              <a:t>芒</a:t>
            </a:r>
            <a:r>
              <a:rPr dirty="0" sz="1800">
                <a:solidFill>
                  <a:srgbClr val="8595AC"/>
                </a:solidFill>
                <a:latin typeface="宋体"/>
                <a:cs typeface="宋体"/>
              </a:rPr>
              <a:t>5</a:t>
            </a:r>
            <a:endParaRPr sz="1800">
              <a:latin typeface="宋体"/>
              <a:cs typeface="宋体"/>
            </a:endParaRPr>
          </a:p>
          <a:p>
            <a:pPr marL="35560">
              <a:lnSpc>
                <a:spcPct val="100000"/>
              </a:lnSpc>
              <a:spcBef>
                <a:spcPts val="1080"/>
              </a:spcBef>
            </a:pPr>
            <a:r>
              <a:rPr dirty="0" sz="1550" spc="-894">
                <a:solidFill>
                  <a:srgbClr val="8595AC"/>
                </a:solidFill>
                <a:latin typeface="宋体"/>
                <a:cs typeface="宋体"/>
              </a:rPr>
              <a:t>顽</a:t>
            </a:r>
            <a:r>
              <a:rPr dirty="0" baseline="1633" sz="2550" spc="-1387">
                <a:solidFill>
                  <a:srgbClr val="8595AC"/>
                </a:solidFill>
                <a:latin typeface="宋体"/>
                <a:cs typeface="宋体"/>
              </a:rPr>
              <a:t>o</a:t>
            </a:r>
            <a:r>
              <a:rPr dirty="0" baseline="1633" sz="2550">
                <a:solidFill>
                  <a:srgbClr val="8595AC"/>
                </a:solidFill>
                <a:latin typeface="宋体"/>
                <a:cs typeface="宋体"/>
              </a:rPr>
              <a:t>g</a:t>
            </a:r>
            <a:endParaRPr baseline="1633" sz="255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050395" y="0"/>
            <a:ext cx="4665604" cy="4084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319961" y="1352847"/>
            <a:ext cx="10758498" cy="109759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0299606" y="9623087"/>
            <a:ext cx="841304" cy="35735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515022" y="9929390"/>
            <a:ext cx="1784985" cy="0"/>
          </a:xfrm>
          <a:custGeom>
            <a:avLst/>
            <a:gdLst/>
            <a:ahLst/>
            <a:cxnLst/>
            <a:rect l="l" t="t" r="r" b="b"/>
            <a:pathLst>
              <a:path w="1784984" h="0">
                <a:moveTo>
                  <a:pt x="0" y="0"/>
                </a:moveTo>
                <a:lnTo>
                  <a:pt x="1784585" y="0"/>
                </a:lnTo>
              </a:path>
            </a:pathLst>
          </a:custGeom>
          <a:ln w="25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1140912" y="9903865"/>
            <a:ext cx="2575560" cy="0"/>
          </a:xfrm>
          <a:custGeom>
            <a:avLst/>
            <a:gdLst/>
            <a:ahLst/>
            <a:cxnLst/>
            <a:rect l="l" t="t" r="r" b="b"/>
            <a:pathLst>
              <a:path w="2575559" h="0">
                <a:moveTo>
                  <a:pt x="0" y="0"/>
                </a:moveTo>
                <a:lnTo>
                  <a:pt x="2575087" y="0"/>
                </a:lnTo>
              </a:path>
            </a:pathLst>
          </a:custGeom>
          <a:ln w="510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264538" y="536096"/>
            <a:ext cx="6823075" cy="684530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4300" spc="-1760">
                <a:solidFill>
                  <a:srgbClr val="242628"/>
                </a:solidFill>
                <a:latin typeface="宋体"/>
                <a:cs typeface="宋体"/>
              </a:rPr>
              <a:t>一</a:t>
            </a:r>
            <a:r>
              <a:rPr dirty="0" baseline="4504" sz="5550" spc="-1582">
                <a:solidFill>
                  <a:srgbClr val="0E0F15"/>
                </a:solidFill>
                <a:latin typeface="宋体"/>
                <a:cs typeface="宋体"/>
              </a:rPr>
              <a:t>,</a:t>
            </a:r>
            <a:r>
              <a:rPr dirty="0" baseline="4504" sz="5550" spc="-3157">
                <a:solidFill>
                  <a:srgbClr val="0E0F15"/>
                </a:solidFill>
                <a:latin typeface="宋体"/>
                <a:cs typeface="宋体"/>
              </a:rPr>
              <a:t>、</a:t>
            </a:r>
            <a:r>
              <a:rPr dirty="0" baseline="4504" sz="5550" spc="150">
                <a:solidFill>
                  <a:srgbClr val="0E0F15"/>
                </a:solidFill>
                <a:latin typeface="宋体"/>
                <a:cs typeface="宋体"/>
              </a:rPr>
              <a:t> </a:t>
            </a:r>
            <a:r>
              <a:rPr dirty="0" sz="3500" spc="80">
                <a:solidFill>
                  <a:srgbClr val="0E0F15"/>
                </a:solidFill>
                <a:latin typeface="宋体"/>
                <a:cs typeface="宋体"/>
              </a:rPr>
              <a:t>实现技术、生产与商务的联动</a:t>
            </a:r>
            <a:endParaRPr sz="3500">
              <a:latin typeface="宋体"/>
              <a:cs typeface="宋体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322044" y="10025574"/>
            <a:ext cx="4876165" cy="2552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10"/>
              </a:lnSpc>
            </a:pPr>
            <a:r>
              <a:rPr dirty="0" sz="1800" spc="925">
                <a:solidFill>
                  <a:srgbClr val="111623"/>
                </a:solidFill>
                <a:latin typeface="宋体"/>
                <a:cs typeface="宋体"/>
              </a:rPr>
              <a:t>中建三局股份公司亚运城项目部</a:t>
            </a:r>
            <a:endParaRPr sz="1800">
              <a:latin typeface="宋体"/>
              <a:cs typeface="宋体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434482" y="2652154"/>
            <a:ext cx="10477500" cy="57689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855980">
              <a:lnSpc>
                <a:spcPct val="129900"/>
              </a:lnSpc>
              <a:spcBef>
                <a:spcPts val="95"/>
              </a:spcBef>
            </a:pPr>
            <a:r>
              <a:rPr dirty="0" sz="2900" spc="465">
                <a:solidFill>
                  <a:srgbClr val="3B3B3D"/>
                </a:solidFill>
                <a:latin typeface="宋体"/>
                <a:cs typeface="宋体"/>
              </a:rPr>
              <a:t>只</a:t>
            </a:r>
            <a:r>
              <a:rPr dirty="0" sz="2900" spc="229">
                <a:solidFill>
                  <a:srgbClr val="3B3B3D"/>
                </a:solidFill>
                <a:latin typeface="宋体"/>
                <a:cs typeface="宋体"/>
              </a:rPr>
              <a:t>有</a:t>
            </a:r>
            <a:r>
              <a:rPr dirty="0" sz="2900" spc="260">
                <a:solidFill>
                  <a:srgbClr val="3B3B3D"/>
                </a:solidFill>
                <a:latin typeface="宋体"/>
                <a:cs typeface="宋体"/>
              </a:rPr>
              <a:t>施</a:t>
            </a:r>
            <a:r>
              <a:rPr dirty="0" sz="2900" spc="229">
                <a:solidFill>
                  <a:srgbClr val="676769"/>
                </a:solidFill>
                <a:latin typeface="宋体"/>
                <a:cs typeface="宋体"/>
              </a:rPr>
              <a:t>工</a:t>
            </a:r>
            <a:r>
              <a:rPr dirty="0" sz="2900" spc="225">
                <a:solidFill>
                  <a:srgbClr val="3B3B3D"/>
                </a:solidFill>
                <a:latin typeface="宋体"/>
                <a:cs typeface="宋体"/>
              </a:rPr>
              <a:t>过</a:t>
            </a:r>
            <a:r>
              <a:rPr dirty="0" sz="2900" spc="325">
                <a:solidFill>
                  <a:srgbClr val="3B3B3D"/>
                </a:solidFill>
                <a:latin typeface="宋体"/>
                <a:cs typeface="宋体"/>
              </a:rPr>
              <a:t>程</a:t>
            </a:r>
            <a:r>
              <a:rPr dirty="0" sz="2900" spc="265">
                <a:solidFill>
                  <a:srgbClr val="3B3B3D"/>
                </a:solidFill>
                <a:latin typeface="宋体"/>
                <a:cs typeface="宋体"/>
              </a:rPr>
              <a:t>中</a:t>
            </a:r>
            <a:r>
              <a:rPr dirty="0" sz="2900" spc="210">
                <a:solidFill>
                  <a:srgbClr val="3B3B3D"/>
                </a:solidFill>
                <a:latin typeface="宋体"/>
                <a:cs typeface="宋体"/>
              </a:rPr>
              <a:t>要</a:t>
            </a:r>
            <a:r>
              <a:rPr dirty="0" sz="2900" spc="305">
                <a:solidFill>
                  <a:srgbClr val="3B3B3D"/>
                </a:solidFill>
                <a:latin typeface="宋体"/>
                <a:cs typeface="宋体"/>
              </a:rPr>
              <a:t>踏</a:t>
            </a:r>
            <a:r>
              <a:rPr dirty="0" sz="2900" spc="250">
                <a:solidFill>
                  <a:srgbClr val="3B3B3D"/>
                </a:solidFill>
                <a:latin typeface="宋体"/>
                <a:cs typeface="宋体"/>
              </a:rPr>
              <a:t>踏</a:t>
            </a:r>
            <a:r>
              <a:rPr dirty="0" sz="2900" spc="305">
                <a:solidFill>
                  <a:srgbClr val="3B3B3D"/>
                </a:solidFill>
                <a:latin typeface="宋体"/>
                <a:cs typeface="宋体"/>
              </a:rPr>
              <a:t>实</a:t>
            </a:r>
            <a:r>
              <a:rPr dirty="0" sz="2900" spc="135">
                <a:solidFill>
                  <a:srgbClr val="3B3B3D"/>
                </a:solidFill>
                <a:latin typeface="宋体"/>
                <a:cs typeface="宋体"/>
              </a:rPr>
              <a:t>实</a:t>
            </a:r>
            <a:r>
              <a:rPr dirty="0" sz="2900" spc="345">
                <a:solidFill>
                  <a:srgbClr val="3B3B3D"/>
                </a:solidFill>
                <a:latin typeface="宋体"/>
                <a:cs typeface="宋体"/>
              </a:rPr>
              <a:t>的</a:t>
            </a:r>
            <a:r>
              <a:rPr dirty="0" sz="2900" spc="210">
                <a:solidFill>
                  <a:srgbClr val="3B3B3D"/>
                </a:solidFill>
                <a:latin typeface="宋体"/>
                <a:cs typeface="宋体"/>
              </a:rPr>
              <a:t>搞</a:t>
            </a:r>
            <a:r>
              <a:rPr dirty="0" sz="2900" spc="195">
                <a:solidFill>
                  <a:srgbClr val="3B3B3D"/>
                </a:solidFill>
                <a:latin typeface="宋体"/>
                <a:cs typeface="宋体"/>
              </a:rPr>
              <a:t>好</a:t>
            </a:r>
            <a:r>
              <a:rPr dirty="0" sz="2900" spc="320">
                <a:solidFill>
                  <a:srgbClr val="3B3B3D"/>
                </a:solidFill>
                <a:latin typeface="宋体"/>
                <a:cs typeface="宋体"/>
              </a:rPr>
              <a:t>质</a:t>
            </a:r>
            <a:r>
              <a:rPr dirty="0" sz="2900" spc="250">
                <a:solidFill>
                  <a:srgbClr val="676769"/>
                </a:solidFill>
                <a:latin typeface="宋体"/>
                <a:cs typeface="宋体"/>
              </a:rPr>
              <a:t>量</a:t>
            </a:r>
            <a:r>
              <a:rPr dirty="0" sz="2900" spc="260">
                <a:solidFill>
                  <a:srgbClr val="3B3B3D"/>
                </a:solidFill>
                <a:latin typeface="宋体"/>
                <a:cs typeface="宋体"/>
              </a:rPr>
              <a:t>安</a:t>
            </a:r>
            <a:r>
              <a:rPr dirty="0" sz="2900" spc="270">
                <a:solidFill>
                  <a:srgbClr val="3B3B3D"/>
                </a:solidFill>
                <a:latin typeface="宋体"/>
                <a:cs typeface="宋体"/>
              </a:rPr>
              <a:t>全</a:t>
            </a:r>
            <a:r>
              <a:rPr dirty="0" sz="2900" spc="-720">
                <a:solidFill>
                  <a:srgbClr val="3B3B3D"/>
                </a:solidFill>
                <a:latin typeface="宋体"/>
                <a:cs typeface="宋体"/>
              </a:rPr>
              <a:t>，</a:t>
            </a:r>
            <a:r>
              <a:rPr dirty="0" sz="2900" spc="-509">
                <a:solidFill>
                  <a:srgbClr val="3B3B3D"/>
                </a:solidFill>
                <a:latin typeface="宋体"/>
                <a:cs typeface="宋体"/>
              </a:rPr>
              <a:t> </a:t>
            </a:r>
            <a:r>
              <a:rPr dirty="0" sz="2900" spc="215">
                <a:solidFill>
                  <a:srgbClr val="3B3B3D"/>
                </a:solidFill>
                <a:latin typeface="宋体"/>
                <a:cs typeface="宋体"/>
              </a:rPr>
              <a:t>严</a:t>
            </a:r>
            <a:r>
              <a:rPr dirty="0" sz="2900" spc="280">
                <a:solidFill>
                  <a:srgbClr val="3B3B3D"/>
                </a:solidFill>
                <a:latin typeface="宋体"/>
                <a:cs typeface="宋体"/>
              </a:rPr>
              <a:t>格</a:t>
            </a:r>
            <a:r>
              <a:rPr dirty="0" sz="2900" spc="270">
                <a:solidFill>
                  <a:srgbClr val="3B3B3D"/>
                </a:solidFill>
                <a:latin typeface="宋体"/>
                <a:cs typeface="宋体"/>
              </a:rPr>
              <a:t>按 </a:t>
            </a:r>
            <a:r>
              <a:rPr dirty="0" sz="2900" spc="270">
                <a:solidFill>
                  <a:srgbClr val="4D4D4F"/>
                </a:solidFill>
                <a:latin typeface="宋体"/>
                <a:cs typeface="宋体"/>
              </a:rPr>
              <a:t>图</a:t>
            </a:r>
            <a:r>
              <a:rPr dirty="0" sz="2900" spc="220">
                <a:solidFill>
                  <a:srgbClr val="4D4D4F"/>
                </a:solidFill>
                <a:latin typeface="宋体"/>
                <a:cs typeface="宋体"/>
              </a:rPr>
              <a:t>纸</a:t>
            </a:r>
            <a:r>
              <a:rPr dirty="0" sz="2900" spc="350">
                <a:solidFill>
                  <a:srgbClr val="4D4D4F"/>
                </a:solidFill>
                <a:latin typeface="宋体"/>
                <a:cs typeface="宋体"/>
              </a:rPr>
              <a:t>规</a:t>
            </a:r>
            <a:r>
              <a:rPr dirty="0" sz="2900" spc="185">
                <a:solidFill>
                  <a:srgbClr val="4D4D4F"/>
                </a:solidFill>
                <a:latin typeface="宋体"/>
                <a:cs typeface="宋体"/>
              </a:rPr>
              <a:t>范</a:t>
            </a:r>
            <a:r>
              <a:rPr dirty="0" sz="2900" spc="260">
                <a:solidFill>
                  <a:srgbClr val="4D4D4F"/>
                </a:solidFill>
                <a:latin typeface="宋体"/>
                <a:cs typeface="宋体"/>
              </a:rPr>
              <a:t>施</a:t>
            </a:r>
            <a:r>
              <a:rPr dirty="0" sz="2900" spc="310">
                <a:solidFill>
                  <a:srgbClr val="676769"/>
                </a:solidFill>
                <a:latin typeface="宋体"/>
                <a:cs typeface="宋体"/>
              </a:rPr>
              <a:t>工</a:t>
            </a:r>
            <a:r>
              <a:rPr dirty="0" sz="2900" spc="-720">
                <a:solidFill>
                  <a:srgbClr val="0E0F15"/>
                </a:solidFill>
                <a:latin typeface="宋体"/>
                <a:cs typeface="宋体"/>
              </a:rPr>
              <a:t>，</a:t>
            </a:r>
            <a:r>
              <a:rPr dirty="0" sz="2900" spc="-505">
                <a:solidFill>
                  <a:srgbClr val="0E0F15"/>
                </a:solidFill>
                <a:latin typeface="宋体"/>
                <a:cs typeface="宋体"/>
              </a:rPr>
              <a:t> </a:t>
            </a:r>
            <a:r>
              <a:rPr dirty="0" sz="2900" spc="175">
                <a:solidFill>
                  <a:srgbClr val="3B3B3D"/>
                </a:solidFill>
                <a:latin typeface="宋体"/>
                <a:cs typeface="宋体"/>
              </a:rPr>
              <a:t>认</a:t>
            </a:r>
            <a:r>
              <a:rPr dirty="0" sz="2900" spc="325">
                <a:solidFill>
                  <a:srgbClr val="3B3B3D"/>
                </a:solidFill>
                <a:latin typeface="宋体"/>
                <a:cs typeface="宋体"/>
              </a:rPr>
              <a:t>真</a:t>
            </a:r>
            <a:r>
              <a:rPr dirty="0" sz="2900" spc="215">
                <a:solidFill>
                  <a:srgbClr val="3B3B3D"/>
                </a:solidFill>
                <a:latin typeface="宋体"/>
                <a:cs typeface="宋体"/>
              </a:rPr>
              <a:t>负</a:t>
            </a:r>
            <a:r>
              <a:rPr dirty="0" sz="2900" spc="275">
                <a:solidFill>
                  <a:srgbClr val="3B3B3D"/>
                </a:solidFill>
                <a:latin typeface="宋体"/>
                <a:cs typeface="宋体"/>
              </a:rPr>
              <a:t>责</a:t>
            </a:r>
            <a:r>
              <a:rPr dirty="0" sz="2900" spc="-720">
                <a:solidFill>
                  <a:srgbClr val="3B3B3D"/>
                </a:solidFill>
                <a:latin typeface="宋体"/>
                <a:cs typeface="宋体"/>
              </a:rPr>
              <a:t>，</a:t>
            </a:r>
            <a:r>
              <a:rPr dirty="0" sz="2900" spc="-505">
                <a:solidFill>
                  <a:srgbClr val="3B3B3D"/>
                </a:solidFill>
                <a:latin typeface="宋体"/>
                <a:cs typeface="宋体"/>
              </a:rPr>
              <a:t> </a:t>
            </a:r>
            <a:r>
              <a:rPr dirty="0" sz="2900" spc="254">
                <a:solidFill>
                  <a:srgbClr val="3B3B3D"/>
                </a:solidFill>
                <a:latin typeface="宋体"/>
                <a:cs typeface="宋体"/>
              </a:rPr>
              <a:t>做</a:t>
            </a:r>
            <a:r>
              <a:rPr dirty="0" sz="2900" spc="265">
                <a:solidFill>
                  <a:srgbClr val="3B3B3D"/>
                </a:solidFill>
                <a:latin typeface="宋体"/>
                <a:cs typeface="宋体"/>
              </a:rPr>
              <a:t>出</a:t>
            </a:r>
            <a:r>
              <a:rPr dirty="0" sz="2900" spc="275">
                <a:solidFill>
                  <a:srgbClr val="3B3B3D"/>
                </a:solidFill>
                <a:latin typeface="宋体"/>
                <a:cs typeface="宋体"/>
              </a:rPr>
              <a:t>业</a:t>
            </a:r>
            <a:r>
              <a:rPr dirty="0" sz="2900" spc="229">
                <a:solidFill>
                  <a:srgbClr val="3B3B3D"/>
                </a:solidFill>
                <a:latin typeface="宋体"/>
                <a:cs typeface="宋体"/>
              </a:rPr>
              <a:t>主</a:t>
            </a:r>
            <a:r>
              <a:rPr dirty="0" sz="2900" spc="225">
                <a:solidFill>
                  <a:srgbClr val="3B3B3D"/>
                </a:solidFill>
                <a:latin typeface="宋体"/>
                <a:cs typeface="宋体"/>
              </a:rPr>
              <a:t>满</a:t>
            </a:r>
            <a:r>
              <a:rPr dirty="0" sz="2900" spc="250">
                <a:solidFill>
                  <a:srgbClr val="3B3B3D"/>
                </a:solidFill>
                <a:latin typeface="宋体"/>
                <a:cs typeface="宋体"/>
              </a:rPr>
              <a:t>意</a:t>
            </a:r>
            <a:r>
              <a:rPr dirty="0" sz="2900" spc="254">
                <a:solidFill>
                  <a:srgbClr val="3B3B3D"/>
                </a:solidFill>
                <a:latin typeface="宋体"/>
                <a:cs typeface="宋体"/>
              </a:rPr>
              <a:t>的</a:t>
            </a:r>
            <a:r>
              <a:rPr dirty="0" sz="2900" spc="285">
                <a:solidFill>
                  <a:srgbClr val="3B3B3D"/>
                </a:solidFill>
                <a:latin typeface="宋体"/>
                <a:cs typeface="宋体"/>
              </a:rPr>
              <a:t>优质</a:t>
            </a:r>
            <a:r>
              <a:rPr dirty="0" sz="2900" spc="254">
                <a:solidFill>
                  <a:srgbClr val="676769"/>
                </a:solidFill>
                <a:latin typeface="宋体"/>
                <a:cs typeface="宋体"/>
              </a:rPr>
              <a:t>工</a:t>
            </a:r>
            <a:r>
              <a:rPr dirty="0" sz="2900" spc="265">
                <a:solidFill>
                  <a:srgbClr val="4D4D4F"/>
                </a:solidFill>
                <a:latin typeface="宋体"/>
                <a:cs typeface="宋体"/>
              </a:rPr>
              <a:t>程</a:t>
            </a:r>
            <a:r>
              <a:rPr dirty="0" sz="2900" spc="-340">
                <a:solidFill>
                  <a:srgbClr val="4D4D4F"/>
                </a:solidFill>
                <a:latin typeface="宋体"/>
                <a:cs typeface="宋体"/>
              </a:rPr>
              <a:t>，</a:t>
            </a:r>
            <a:r>
              <a:rPr dirty="0" sz="2900" spc="-880">
                <a:solidFill>
                  <a:srgbClr val="4D4D4F"/>
                </a:solidFill>
                <a:latin typeface="宋体"/>
                <a:cs typeface="宋体"/>
              </a:rPr>
              <a:t> </a:t>
            </a:r>
            <a:r>
              <a:rPr dirty="0" sz="2900" spc="250">
                <a:solidFill>
                  <a:srgbClr val="4D4D4F"/>
                </a:solidFill>
                <a:latin typeface="宋体"/>
                <a:cs typeface="宋体"/>
              </a:rPr>
              <a:t>那</a:t>
            </a:r>
            <a:r>
              <a:rPr dirty="0" sz="2900" spc="270">
                <a:solidFill>
                  <a:srgbClr val="4D4D4F"/>
                </a:solidFill>
                <a:latin typeface="宋体"/>
                <a:cs typeface="宋体"/>
              </a:rPr>
              <a:t>么 </a:t>
            </a:r>
            <a:r>
              <a:rPr dirty="0" sz="2900" spc="385">
                <a:solidFill>
                  <a:srgbClr val="3B3B3D"/>
                </a:solidFill>
                <a:latin typeface="宋体"/>
                <a:cs typeface="宋体"/>
              </a:rPr>
              <a:t>才</a:t>
            </a:r>
            <a:r>
              <a:rPr dirty="0" sz="2900" spc="285">
                <a:solidFill>
                  <a:srgbClr val="3B3B3D"/>
                </a:solidFill>
                <a:latin typeface="宋体"/>
                <a:cs typeface="宋体"/>
              </a:rPr>
              <a:t>能</a:t>
            </a:r>
            <a:r>
              <a:rPr dirty="0" sz="2900" spc="220">
                <a:solidFill>
                  <a:srgbClr val="3B3B3D"/>
                </a:solidFill>
                <a:latin typeface="宋体"/>
                <a:cs typeface="宋体"/>
              </a:rPr>
              <a:t>为</a:t>
            </a:r>
            <a:r>
              <a:rPr dirty="0" sz="2900" spc="225">
                <a:solidFill>
                  <a:srgbClr val="3B3B3D"/>
                </a:solidFill>
                <a:latin typeface="宋体"/>
                <a:cs typeface="宋体"/>
              </a:rPr>
              <a:t>我</a:t>
            </a:r>
            <a:r>
              <a:rPr dirty="0" sz="2900" spc="265">
                <a:solidFill>
                  <a:srgbClr val="3B3B3D"/>
                </a:solidFill>
                <a:latin typeface="宋体"/>
                <a:cs typeface="宋体"/>
              </a:rPr>
              <a:t>们</a:t>
            </a:r>
            <a:r>
              <a:rPr dirty="0" sz="2900" spc="290">
                <a:solidFill>
                  <a:srgbClr val="3B3B3D"/>
                </a:solidFill>
                <a:latin typeface="宋体"/>
                <a:cs typeface="宋体"/>
              </a:rPr>
              <a:t>的</a:t>
            </a:r>
            <a:r>
              <a:rPr dirty="0" sz="2900" spc="240">
                <a:solidFill>
                  <a:srgbClr val="3B3B3D"/>
                </a:solidFill>
                <a:latin typeface="宋体"/>
                <a:cs typeface="宋体"/>
              </a:rPr>
              <a:t>商</a:t>
            </a:r>
            <a:r>
              <a:rPr dirty="0" sz="2900" spc="295">
                <a:solidFill>
                  <a:srgbClr val="3B3B3D"/>
                </a:solidFill>
                <a:latin typeface="宋体"/>
                <a:cs typeface="宋体"/>
              </a:rPr>
              <a:t>务</a:t>
            </a:r>
            <a:r>
              <a:rPr dirty="0" sz="2900" spc="229">
                <a:solidFill>
                  <a:srgbClr val="676769"/>
                </a:solidFill>
                <a:latin typeface="宋体"/>
                <a:cs typeface="宋体"/>
              </a:rPr>
              <a:t>工</a:t>
            </a:r>
            <a:r>
              <a:rPr dirty="0" sz="2900" spc="285">
                <a:solidFill>
                  <a:srgbClr val="3B3B3D"/>
                </a:solidFill>
                <a:latin typeface="宋体"/>
                <a:cs typeface="宋体"/>
              </a:rPr>
              <a:t>作</a:t>
            </a:r>
            <a:r>
              <a:rPr dirty="0" sz="2900" spc="-720">
                <a:solidFill>
                  <a:srgbClr val="0E0F15"/>
                </a:solidFill>
                <a:latin typeface="宋体"/>
                <a:cs typeface="宋体"/>
              </a:rPr>
              <a:t>，</a:t>
            </a:r>
            <a:r>
              <a:rPr dirty="0" sz="2900" spc="-625">
                <a:solidFill>
                  <a:srgbClr val="0E0F15"/>
                </a:solidFill>
                <a:latin typeface="宋体"/>
                <a:cs typeface="宋体"/>
              </a:rPr>
              <a:t> </a:t>
            </a:r>
            <a:r>
              <a:rPr dirty="0" sz="2900" spc="275">
                <a:solidFill>
                  <a:srgbClr val="3B3B3D"/>
                </a:solidFill>
                <a:latin typeface="宋体"/>
                <a:cs typeface="宋体"/>
              </a:rPr>
              <a:t>特</a:t>
            </a:r>
            <a:r>
              <a:rPr dirty="0" sz="2900" spc="295">
                <a:solidFill>
                  <a:srgbClr val="3B3B3D"/>
                </a:solidFill>
                <a:latin typeface="宋体"/>
                <a:cs typeface="宋体"/>
              </a:rPr>
              <a:t>别</a:t>
            </a:r>
            <a:r>
              <a:rPr dirty="0" sz="2900" spc="265">
                <a:solidFill>
                  <a:srgbClr val="3B3B3D"/>
                </a:solidFill>
                <a:latin typeface="宋体"/>
                <a:cs typeface="宋体"/>
              </a:rPr>
              <a:t>是</a:t>
            </a:r>
            <a:r>
              <a:rPr dirty="0" sz="2900" spc="300">
                <a:solidFill>
                  <a:srgbClr val="3B3B3D"/>
                </a:solidFill>
                <a:latin typeface="宋体"/>
                <a:cs typeface="宋体"/>
              </a:rPr>
              <a:t>对</a:t>
            </a:r>
            <a:r>
              <a:rPr dirty="0" sz="2900" spc="180">
                <a:solidFill>
                  <a:srgbClr val="3B3B3D"/>
                </a:solidFill>
                <a:latin typeface="宋体"/>
                <a:cs typeface="宋体"/>
              </a:rPr>
              <a:t>今</a:t>
            </a:r>
            <a:r>
              <a:rPr dirty="0" sz="2900" spc="290">
                <a:solidFill>
                  <a:srgbClr val="3B3B3D"/>
                </a:solidFill>
                <a:latin typeface="宋体"/>
                <a:cs typeface="宋体"/>
              </a:rPr>
              <a:t>后</a:t>
            </a:r>
            <a:r>
              <a:rPr dirty="0" sz="2900" spc="280">
                <a:solidFill>
                  <a:srgbClr val="3B3B3D"/>
                </a:solidFill>
                <a:latin typeface="宋体"/>
                <a:cs typeface="宋体"/>
              </a:rPr>
              <a:t>的</a:t>
            </a:r>
            <a:r>
              <a:rPr dirty="0" sz="2900" spc="250">
                <a:solidFill>
                  <a:srgbClr val="3B3B3D"/>
                </a:solidFill>
                <a:latin typeface="宋体"/>
                <a:cs typeface="宋体"/>
              </a:rPr>
              <a:t>结</a:t>
            </a:r>
            <a:r>
              <a:rPr dirty="0" sz="2900" spc="295">
                <a:solidFill>
                  <a:srgbClr val="3B3B3D"/>
                </a:solidFill>
                <a:latin typeface="宋体"/>
                <a:cs typeface="宋体"/>
              </a:rPr>
              <a:t>算</a:t>
            </a:r>
            <a:r>
              <a:rPr dirty="0" sz="2900" spc="229">
                <a:solidFill>
                  <a:srgbClr val="676769"/>
                </a:solidFill>
                <a:latin typeface="宋体"/>
                <a:cs typeface="宋体"/>
              </a:rPr>
              <a:t>工</a:t>
            </a:r>
            <a:r>
              <a:rPr dirty="0" sz="2900" spc="270">
                <a:solidFill>
                  <a:srgbClr val="3B3B3D"/>
                </a:solidFill>
                <a:latin typeface="宋体"/>
                <a:cs typeface="宋体"/>
              </a:rPr>
              <a:t>作</a:t>
            </a:r>
            <a:r>
              <a:rPr dirty="0" sz="2900" spc="200">
                <a:solidFill>
                  <a:srgbClr val="3B3B3D"/>
                </a:solidFill>
                <a:latin typeface="宋体"/>
                <a:cs typeface="宋体"/>
              </a:rPr>
              <a:t>、</a:t>
            </a:r>
            <a:r>
              <a:rPr dirty="0" sz="2900" spc="265">
                <a:solidFill>
                  <a:srgbClr val="3B3B3D"/>
                </a:solidFill>
                <a:latin typeface="宋体"/>
                <a:cs typeface="宋体"/>
              </a:rPr>
              <a:t>索</a:t>
            </a:r>
            <a:r>
              <a:rPr dirty="0" sz="2900" spc="315">
                <a:solidFill>
                  <a:srgbClr val="3B3B3D"/>
                </a:solidFill>
                <a:latin typeface="宋体"/>
                <a:cs typeface="宋体"/>
              </a:rPr>
              <a:t>赔</a:t>
            </a:r>
            <a:r>
              <a:rPr dirty="0" sz="2900" spc="65">
                <a:solidFill>
                  <a:srgbClr val="3B3B3D"/>
                </a:solidFill>
                <a:latin typeface="宋体"/>
                <a:cs typeface="宋体"/>
              </a:rPr>
              <a:t>谈 </a:t>
            </a:r>
            <a:r>
              <a:rPr dirty="0" sz="2900" spc="250">
                <a:solidFill>
                  <a:srgbClr val="3B3B3D"/>
                </a:solidFill>
                <a:latin typeface="宋体"/>
                <a:cs typeface="宋体"/>
              </a:rPr>
              <a:t>判</a:t>
            </a:r>
            <a:r>
              <a:rPr dirty="0" sz="2900" spc="300">
                <a:solidFill>
                  <a:srgbClr val="3B3B3D"/>
                </a:solidFill>
                <a:latin typeface="宋体"/>
                <a:cs typeface="宋体"/>
              </a:rPr>
              <a:t>奠</a:t>
            </a:r>
            <a:r>
              <a:rPr dirty="0" sz="2900" spc="310">
                <a:solidFill>
                  <a:srgbClr val="3B3B3D"/>
                </a:solidFill>
                <a:latin typeface="宋体"/>
                <a:cs typeface="宋体"/>
              </a:rPr>
              <a:t>定</a:t>
            </a:r>
            <a:r>
              <a:rPr dirty="0" sz="2900" spc="170">
                <a:solidFill>
                  <a:srgbClr val="3B3B3D"/>
                </a:solidFill>
                <a:latin typeface="宋体"/>
                <a:cs typeface="宋体"/>
              </a:rPr>
              <a:t>良</a:t>
            </a:r>
            <a:r>
              <a:rPr dirty="0" sz="2900" spc="270">
                <a:solidFill>
                  <a:srgbClr val="3B3B3D"/>
                </a:solidFill>
                <a:latin typeface="宋体"/>
                <a:cs typeface="宋体"/>
              </a:rPr>
              <a:t>好</a:t>
            </a:r>
            <a:r>
              <a:rPr dirty="0" sz="2900" spc="245">
                <a:solidFill>
                  <a:srgbClr val="3B3B3D"/>
                </a:solidFill>
                <a:latin typeface="宋体"/>
                <a:cs typeface="宋体"/>
              </a:rPr>
              <a:t>的</a:t>
            </a:r>
            <a:r>
              <a:rPr dirty="0" sz="2900" spc="215">
                <a:solidFill>
                  <a:srgbClr val="3B3B3D"/>
                </a:solidFill>
                <a:latin typeface="宋体"/>
                <a:cs typeface="宋体"/>
              </a:rPr>
              <a:t>基</a:t>
            </a:r>
            <a:r>
              <a:rPr dirty="0" sz="2900" spc="360">
                <a:solidFill>
                  <a:srgbClr val="3B3B3D"/>
                </a:solidFill>
                <a:latin typeface="宋体"/>
                <a:cs typeface="宋体"/>
              </a:rPr>
              <a:t>础</a:t>
            </a:r>
            <a:r>
              <a:rPr dirty="0" sz="2900" spc="-720">
                <a:solidFill>
                  <a:srgbClr val="0E0F15"/>
                </a:solidFill>
                <a:latin typeface="宋体"/>
                <a:cs typeface="宋体"/>
              </a:rPr>
              <a:t>，</a:t>
            </a:r>
            <a:r>
              <a:rPr dirty="0" sz="2900" spc="-545">
                <a:solidFill>
                  <a:srgbClr val="0E0F15"/>
                </a:solidFill>
                <a:latin typeface="宋体"/>
                <a:cs typeface="宋体"/>
              </a:rPr>
              <a:t> </a:t>
            </a:r>
            <a:r>
              <a:rPr dirty="0" sz="2900" spc="220">
                <a:solidFill>
                  <a:srgbClr val="3B3B3D"/>
                </a:solidFill>
                <a:latin typeface="宋体"/>
                <a:cs typeface="宋体"/>
              </a:rPr>
              <a:t>形</a:t>
            </a:r>
            <a:r>
              <a:rPr dirty="0" sz="2900" spc="285">
                <a:solidFill>
                  <a:srgbClr val="3B3B3D"/>
                </a:solidFill>
                <a:latin typeface="宋体"/>
                <a:cs typeface="宋体"/>
              </a:rPr>
              <a:t>成</a:t>
            </a:r>
            <a:r>
              <a:rPr dirty="0" sz="2900" spc="254">
                <a:solidFill>
                  <a:srgbClr val="A1A1A1"/>
                </a:solidFill>
                <a:latin typeface="宋体"/>
                <a:cs typeface="宋体"/>
              </a:rPr>
              <a:t>一</a:t>
            </a:r>
            <a:r>
              <a:rPr dirty="0" sz="2900" spc="340">
                <a:solidFill>
                  <a:srgbClr val="3B3B3D"/>
                </a:solidFill>
                <a:latin typeface="宋体"/>
                <a:cs typeface="宋体"/>
              </a:rPr>
              <a:t>个</a:t>
            </a:r>
            <a:r>
              <a:rPr dirty="0" sz="2900" spc="170">
                <a:solidFill>
                  <a:srgbClr val="3B3B3D"/>
                </a:solidFill>
                <a:latin typeface="宋体"/>
                <a:cs typeface="宋体"/>
              </a:rPr>
              <a:t>良</a:t>
            </a:r>
            <a:r>
              <a:rPr dirty="0" sz="2900" spc="270">
                <a:solidFill>
                  <a:srgbClr val="3B3B3D"/>
                </a:solidFill>
                <a:latin typeface="宋体"/>
                <a:cs typeface="宋体"/>
              </a:rPr>
              <a:t>好</a:t>
            </a:r>
            <a:r>
              <a:rPr dirty="0" sz="2900" spc="215">
                <a:solidFill>
                  <a:srgbClr val="3B3B3D"/>
                </a:solidFill>
                <a:latin typeface="宋体"/>
                <a:cs typeface="宋体"/>
              </a:rPr>
              <a:t>的</a:t>
            </a:r>
            <a:r>
              <a:rPr dirty="0" sz="2900" spc="330">
                <a:solidFill>
                  <a:srgbClr val="3B3B3D"/>
                </a:solidFill>
                <a:latin typeface="宋体"/>
                <a:cs typeface="宋体"/>
              </a:rPr>
              <a:t>局</a:t>
            </a:r>
            <a:r>
              <a:rPr dirty="0" sz="2900" spc="285">
                <a:solidFill>
                  <a:srgbClr val="3B3B3D"/>
                </a:solidFill>
                <a:latin typeface="宋体"/>
                <a:cs typeface="宋体"/>
              </a:rPr>
              <a:t>面</a:t>
            </a:r>
            <a:r>
              <a:rPr dirty="0" sz="2900" spc="-720">
                <a:solidFill>
                  <a:srgbClr val="0E0F15"/>
                </a:solidFill>
                <a:latin typeface="宋体"/>
                <a:cs typeface="宋体"/>
              </a:rPr>
              <a:t>，</a:t>
            </a:r>
            <a:r>
              <a:rPr dirty="0" sz="2900" spc="-545">
                <a:solidFill>
                  <a:srgbClr val="0E0F15"/>
                </a:solidFill>
                <a:latin typeface="宋体"/>
                <a:cs typeface="宋体"/>
              </a:rPr>
              <a:t> </a:t>
            </a:r>
            <a:r>
              <a:rPr dirty="0" sz="2900" spc="229">
                <a:solidFill>
                  <a:srgbClr val="676769"/>
                </a:solidFill>
                <a:latin typeface="宋体"/>
                <a:cs typeface="宋体"/>
              </a:rPr>
              <a:t>工</a:t>
            </a:r>
            <a:r>
              <a:rPr dirty="0" sz="2900" spc="300">
                <a:solidFill>
                  <a:srgbClr val="3B3B3D"/>
                </a:solidFill>
                <a:latin typeface="宋体"/>
                <a:cs typeface="宋体"/>
              </a:rPr>
              <a:t>作</a:t>
            </a:r>
            <a:r>
              <a:rPr dirty="0" sz="2900" spc="240">
                <a:solidFill>
                  <a:srgbClr val="3B3B3D"/>
                </a:solidFill>
                <a:latin typeface="宋体"/>
                <a:cs typeface="宋体"/>
              </a:rPr>
              <a:t>就</a:t>
            </a:r>
            <a:r>
              <a:rPr dirty="0" sz="2900" spc="280">
                <a:solidFill>
                  <a:srgbClr val="3B3B3D"/>
                </a:solidFill>
                <a:latin typeface="宋体"/>
                <a:cs typeface="宋体"/>
              </a:rPr>
              <a:t>会</a:t>
            </a:r>
            <a:r>
              <a:rPr dirty="0" sz="2900" spc="220">
                <a:solidFill>
                  <a:srgbClr val="3B3B3D"/>
                </a:solidFill>
                <a:latin typeface="宋体"/>
                <a:cs typeface="宋体"/>
              </a:rPr>
              <a:t>比</a:t>
            </a:r>
            <a:r>
              <a:rPr dirty="0" sz="2900" spc="195">
                <a:solidFill>
                  <a:srgbClr val="3B3B3D"/>
                </a:solidFill>
                <a:latin typeface="宋体"/>
                <a:cs typeface="宋体"/>
              </a:rPr>
              <a:t>较</a:t>
            </a:r>
            <a:r>
              <a:rPr dirty="0" sz="2900" spc="210">
                <a:solidFill>
                  <a:srgbClr val="3B3B3D"/>
                </a:solidFill>
                <a:latin typeface="宋体"/>
                <a:cs typeface="宋体"/>
              </a:rPr>
              <a:t>顺 </a:t>
            </a:r>
            <a:r>
              <a:rPr dirty="0" sz="2900" spc="280">
                <a:solidFill>
                  <a:srgbClr val="3B3B3D"/>
                </a:solidFill>
                <a:latin typeface="宋体"/>
                <a:cs typeface="宋体"/>
              </a:rPr>
              <a:t>利</a:t>
            </a:r>
            <a:r>
              <a:rPr dirty="0" sz="2900" spc="335">
                <a:solidFill>
                  <a:srgbClr val="3B3B3D"/>
                </a:solidFill>
                <a:latin typeface="宋体"/>
                <a:cs typeface="宋体"/>
              </a:rPr>
              <a:t>的</a:t>
            </a:r>
            <a:r>
              <a:rPr dirty="0" sz="2900" spc="125">
                <a:solidFill>
                  <a:srgbClr val="3B3B3D"/>
                </a:solidFill>
                <a:latin typeface="宋体"/>
                <a:cs typeface="宋体"/>
              </a:rPr>
              <a:t>开</a:t>
            </a:r>
            <a:r>
              <a:rPr dirty="0" sz="2900" spc="190">
                <a:solidFill>
                  <a:srgbClr val="3B3B3D"/>
                </a:solidFill>
                <a:latin typeface="宋体"/>
                <a:cs typeface="宋体"/>
              </a:rPr>
              <a:t>展</a:t>
            </a:r>
            <a:r>
              <a:rPr dirty="0" sz="2900" spc="409">
                <a:solidFill>
                  <a:srgbClr val="3B3B3D"/>
                </a:solidFill>
                <a:latin typeface="宋体"/>
                <a:cs typeface="宋体"/>
              </a:rPr>
              <a:t>起</a:t>
            </a:r>
            <a:r>
              <a:rPr dirty="0" sz="2900" spc="280">
                <a:solidFill>
                  <a:srgbClr val="3B3B3D"/>
                </a:solidFill>
                <a:latin typeface="宋体"/>
                <a:cs typeface="宋体"/>
              </a:rPr>
              <a:t>来</a:t>
            </a:r>
            <a:r>
              <a:rPr dirty="0" sz="2900" spc="-720">
                <a:solidFill>
                  <a:srgbClr val="0E0F15"/>
                </a:solidFill>
                <a:latin typeface="宋体"/>
                <a:cs typeface="宋体"/>
              </a:rPr>
              <a:t>，</a:t>
            </a:r>
            <a:r>
              <a:rPr dirty="0" sz="2900" spc="-600">
                <a:solidFill>
                  <a:srgbClr val="0E0F15"/>
                </a:solidFill>
                <a:latin typeface="宋体"/>
                <a:cs typeface="宋体"/>
              </a:rPr>
              <a:t> </a:t>
            </a:r>
            <a:r>
              <a:rPr dirty="0" sz="2900" spc="395">
                <a:solidFill>
                  <a:srgbClr val="3B3B3D"/>
                </a:solidFill>
                <a:latin typeface="宋体"/>
                <a:cs typeface="宋体"/>
              </a:rPr>
              <a:t>相</a:t>
            </a:r>
            <a:r>
              <a:rPr dirty="0" sz="2900" spc="185">
                <a:solidFill>
                  <a:srgbClr val="3B3B3D"/>
                </a:solidFill>
                <a:latin typeface="宋体"/>
                <a:cs typeface="宋体"/>
              </a:rPr>
              <a:t>反</a:t>
            </a:r>
            <a:r>
              <a:rPr dirty="0" sz="2900" spc="-720">
                <a:solidFill>
                  <a:srgbClr val="3B3B3D"/>
                </a:solidFill>
                <a:latin typeface="宋体"/>
                <a:cs typeface="宋体"/>
              </a:rPr>
              <a:t>，</a:t>
            </a:r>
            <a:r>
              <a:rPr dirty="0" sz="2900" spc="-445">
                <a:solidFill>
                  <a:srgbClr val="3B3B3D"/>
                </a:solidFill>
                <a:latin typeface="宋体"/>
                <a:cs typeface="宋体"/>
              </a:rPr>
              <a:t> </a:t>
            </a:r>
            <a:r>
              <a:rPr dirty="0" sz="2900" spc="195">
                <a:solidFill>
                  <a:srgbClr val="3B3B3D"/>
                </a:solidFill>
                <a:latin typeface="宋体"/>
                <a:cs typeface="宋体"/>
              </a:rPr>
              <a:t>如</a:t>
            </a:r>
            <a:r>
              <a:rPr dirty="0" sz="2900" spc="330">
                <a:solidFill>
                  <a:srgbClr val="3B3B3D"/>
                </a:solidFill>
                <a:latin typeface="宋体"/>
                <a:cs typeface="宋体"/>
              </a:rPr>
              <a:t>果</a:t>
            </a:r>
            <a:r>
              <a:rPr dirty="0" sz="2900" spc="150">
                <a:solidFill>
                  <a:srgbClr val="676769"/>
                </a:solidFill>
                <a:latin typeface="宋体"/>
                <a:cs typeface="宋体"/>
              </a:rPr>
              <a:t>工</a:t>
            </a:r>
            <a:r>
              <a:rPr dirty="0" sz="2900" spc="285">
                <a:solidFill>
                  <a:srgbClr val="4D4D4F"/>
                </a:solidFill>
                <a:latin typeface="宋体"/>
                <a:cs typeface="宋体"/>
              </a:rPr>
              <a:t>程</a:t>
            </a:r>
            <a:r>
              <a:rPr dirty="0" sz="2900" spc="320">
                <a:solidFill>
                  <a:srgbClr val="4D4D4F"/>
                </a:solidFill>
                <a:latin typeface="宋体"/>
                <a:cs typeface="宋体"/>
              </a:rPr>
              <a:t>质</a:t>
            </a:r>
            <a:r>
              <a:rPr dirty="0" sz="2900" spc="254">
                <a:solidFill>
                  <a:srgbClr val="676769"/>
                </a:solidFill>
                <a:latin typeface="宋体"/>
                <a:cs typeface="宋体"/>
              </a:rPr>
              <a:t>量</a:t>
            </a:r>
            <a:r>
              <a:rPr dirty="0" sz="2900" spc="280">
                <a:solidFill>
                  <a:srgbClr val="242628"/>
                </a:solidFill>
                <a:latin typeface="宋体"/>
                <a:cs typeface="宋体"/>
              </a:rPr>
              <a:t>、</a:t>
            </a:r>
            <a:r>
              <a:rPr dirty="0" sz="2900" spc="195">
                <a:solidFill>
                  <a:srgbClr val="242628"/>
                </a:solidFill>
                <a:latin typeface="宋体"/>
                <a:cs typeface="宋体"/>
              </a:rPr>
              <a:t>进</a:t>
            </a:r>
            <a:r>
              <a:rPr dirty="0" sz="2900" spc="245">
                <a:solidFill>
                  <a:srgbClr val="4D4D4F"/>
                </a:solidFill>
                <a:latin typeface="宋体"/>
                <a:cs typeface="宋体"/>
              </a:rPr>
              <a:t>度</a:t>
            </a:r>
            <a:r>
              <a:rPr dirty="0" sz="2900" spc="225">
                <a:solidFill>
                  <a:srgbClr val="4D4D4F"/>
                </a:solidFill>
                <a:latin typeface="宋体"/>
                <a:cs typeface="宋体"/>
              </a:rPr>
              <a:t>出</a:t>
            </a:r>
            <a:r>
              <a:rPr dirty="0" sz="2900" spc="235">
                <a:solidFill>
                  <a:srgbClr val="4D4D4F"/>
                </a:solidFill>
                <a:latin typeface="宋体"/>
                <a:cs typeface="宋体"/>
              </a:rPr>
              <a:t>问</a:t>
            </a:r>
            <a:r>
              <a:rPr dirty="0" sz="2900" spc="370">
                <a:solidFill>
                  <a:srgbClr val="4D4D4F"/>
                </a:solidFill>
                <a:latin typeface="宋体"/>
                <a:cs typeface="宋体"/>
              </a:rPr>
              <a:t>题</a:t>
            </a:r>
            <a:r>
              <a:rPr dirty="0" sz="2900" spc="-720">
                <a:solidFill>
                  <a:srgbClr val="0E0F15"/>
                </a:solidFill>
                <a:latin typeface="宋体"/>
                <a:cs typeface="宋体"/>
              </a:rPr>
              <a:t>，</a:t>
            </a:r>
            <a:r>
              <a:rPr dirty="0" sz="2900" spc="-490">
                <a:solidFill>
                  <a:srgbClr val="0E0F15"/>
                </a:solidFill>
                <a:latin typeface="宋体"/>
                <a:cs typeface="宋体"/>
              </a:rPr>
              <a:t> </a:t>
            </a:r>
            <a:r>
              <a:rPr dirty="0" sz="2900" spc="275">
                <a:solidFill>
                  <a:srgbClr val="3B3B3D"/>
                </a:solidFill>
                <a:latin typeface="宋体"/>
                <a:cs typeface="宋体"/>
              </a:rPr>
              <a:t>业</a:t>
            </a:r>
            <a:r>
              <a:rPr dirty="0" sz="2900" spc="150">
                <a:solidFill>
                  <a:srgbClr val="676769"/>
                </a:solidFill>
                <a:latin typeface="宋体"/>
                <a:cs typeface="宋体"/>
              </a:rPr>
              <a:t>主</a:t>
            </a:r>
            <a:r>
              <a:rPr dirty="0" sz="2900" spc="270">
                <a:solidFill>
                  <a:srgbClr val="4D4D4F"/>
                </a:solidFill>
                <a:latin typeface="宋体"/>
                <a:cs typeface="宋体"/>
              </a:rPr>
              <a:t>意 </a:t>
            </a:r>
            <a:r>
              <a:rPr dirty="0" sz="2900" spc="210">
                <a:solidFill>
                  <a:srgbClr val="3B3B3D"/>
                </a:solidFill>
                <a:latin typeface="宋体"/>
                <a:cs typeface="宋体"/>
              </a:rPr>
              <a:t>见</a:t>
            </a:r>
            <a:r>
              <a:rPr dirty="0" sz="2900" spc="340">
                <a:solidFill>
                  <a:srgbClr val="3B3B3D"/>
                </a:solidFill>
                <a:latin typeface="宋体"/>
                <a:cs typeface="宋体"/>
              </a:rPr>
              <a:t>不</a:t>
            </a:r>
            <a:r>
              <a:rPr dirty="0" sz="2900" spc="185">
                <a:solidFill>
                  <a:srgbClr val="3B3B3D"/>
                </a:solidFill>
                <a:latin typeface="宋体"/>
                <a:cs typeface="宋体"/>
              </a:rPr>
              <a:t>断</a:t>
            </a:r>
            <a:r>
              <a:rPr dirty="0" sz="2900" spc="-720">
                <a:solidFill>
                  <a:srgbClr val="3B3B3D"/>
                </a:solidFill>
                <a:latin typeface="宋体"/>
                <a:cs typeface="宋体"/>
              </a:rPr>
              <a:t>，</a:t>
            </a:r>
            <a:r>
              <a:rPr dirty="0" sz="2900" spc="-484">
                <a:solidFill>
                  <a:srgbClr val="3B3B3D"/>
                </a:solidFill>
                <a:latin typeface="宋体"/>
                <a:cs typeface="宋体"/>
              </a:rPr>
              <a:t> </a:t>
            </a:r>
            <a:r>
              <a:rPr dirty="0" sz="2900" spc="275">
                <a:solidFill>
                  <a:srgbClr val="3B3B3D"/>
                </a:solidFill>
                <a:latin typeface="宋体"/>
                <a:cs typeface="宋体"/>
              </a:rPr>
              <a:t>对</a:t>
            </a:r>
            <a:r>
              <a:rPr dirty="0" sz="2900" spc="225">
                <a:solidFill>
                  <a:srgbClr val="3B3B3D"/>
                </a:solidFill>
                <a:latin typeface="宋体"/>
                <a:cs typeface="宋体"/>
              </a:rPr>
              <a:t>我</a:t>
            </a:r>
            <a:r>
              <a:rPr dirty="0" sz="2900" spc="265">
                <a:solidFill>
                  <a:srgbClr val="3B3B3D"/>
                </a:solidFill>
                <a:latin typeface="宋体"/>
                <a:cs typeface="宋体"/>
              </a:rPr>
              <a:t>们</a:t>
            </a:r>
            <a:r>
              <a:rPr dirty="0" sz="2900" spc="280">
                <a:solidFill>
                  <a:srgbClr val="3B3B3D"/>
                </a:solidFill>
                <a:latin typeface="宋体"/>
                <a:cs typeface="宋体"/>
              </a:rPr>
              <a:t>的</a:t>
            </a:r>
            <a:r>
              <a:rPr dirty="0" sz="2900" spc="250">
                <a:solidFill>
                  <a:srgbClr val="3B3B3D"/>
                </a:solidFill>
                <a:latin typeface="宋体"/>
                <a:cs typeface="宋体"/>
              </a:rPr>
              <a:t>结</a:t>
            </a:r>
            <a:r>
              <a:rPr dirty="0" sz="2900" spc="295">
                <a:solidFill>
                  <a:srgbClr val="3B3B3D"/>
                </a:solidFill>
                <a:latin typeface="宋体"/>
                <a:cs typeface="宋体"/>
              </a:rPr>
              <a:t>算</a:t>
            </a:r>
            <a:r>
              <a:rPr dirty="0" sz="2900" spc="229">
                <a:solidFill>
                  <a:srgbClr val="676769"/>
                </a:solidFill>
                <a:latin typeface="宋体"/>
                <a:cs typeface="宋体"/>
              </a:rPr>
              <a:t>工</a:t>
            </a:r>
            <a:r>
              <a:rPr dirty="0" sz="2900" spc="175">
                <a:solidFill>
                  <a:srgbClr val="3B3B3D"/>
                </a:solidFill>
                <a:latin typeface="宋体"/>
                <a:cs typeface="宋体"/>
              </a:rPr>
              <a:t>作</a:t>
            </a:r>
            <a:r>
              <a:rPr dirty="0" sz="2900" spc="340">
                <a:solidFill>
                  <a:srgbClr val="3B3B3D"/>
                </a:solidFill>
                <a:latin typeface="宋体"/>
                <a:cs typeface="宋体"/>
              </a:rPr>
              <a:t>是</a:t>
            </a:r>
            <a:r>
              <a:rPr dirty="0" sz="2900" spc="185">
                <a:solidFill>
                  <a:srgbClr val="3B3B3D"/>
                </a:solidFill>
                <a:latin typeface="宋体"/>
                <a:cs typeface="宋体"/>
              </a:rPr>
              <a:t>十</a:t>
            </a:r>
            <a:r>
              <a:rPr dirty="0" sz="2900" spc="295">
                <a:solidFill>
                  <a:srgbClr val="3B3B3D"/>
                </a:solidFill>
                <a:latin typeface="宋体"/>
                <a:cs typeface="宋体"/>
              </a:rPr>
              <a:t>分</a:t>
            </a:r>
            <a:r>
              <a:rPr dirty="0" sz="2900" spc="245">
                <a:solidFill>
                  <a:srgbClr val="3B3B3D"/>
                </a:solidFill>
                <a:latin typeface="宋体"/>
                <a:cs typeface="宋体"/>
              </a:rPr>
              <a:t>不</a:t>
            </a:r>
            <a:r>
              <a:rPr dirty="0" sz="2900" spc="280">
                <a:solidFill>
                  <a:srgbClr val="3B3B3D"/>
                </a:solidFill>
                <a:latin typeface="宋体"/>
                <a:cs typeface="宋体"/>
              </a:rPr>
              <a:t>利</a:t>
            </a:r>
            <a:r>
              <a:rPr dirty="0" sz="2900" spc="275">
                <a:solidFill>
                  <a:srgbClr val="3B3B3D"/>
                </a:solidFill>
                <a:latin typeface="宋体"/>
                <a:cs typeface="宋体"/>
              </a:rPr>
              <a:t>的</a:t>
            </a:r>
            <a:r>
              <a:rPr dirty="0" sz="2900" spc="185">
                <a:solidFill>
                  <a:srgbClr val="3B3B3D"/>
                </a:solidFill>
                <a:latin typeface="宋体"/>
                <a:cs typeface="宋体"/>
              </a:rPr>
              <a:t>。</a:t>
            </a:r>
            <a:endParaRPr sz="2900">
              <a:latin typeface="宋体"/>
              <a:cs typeface="宋体"/>
            </a:endParaRPr>
          </a:p>
          <a:p>
            <a:pPr marL="23495" marR="5715" indent="873760">
              <a:lnSpc>
                <a:spcPct val="129900"/>
              </a:lnSpc>
              <a:spcBef>
                <a:spcPts val="5"/>
              </a:spcBef>
            </a:pPr>
            <a:r>
              <a:rPr dirty="0" sz="2900" spc="195">
                <a:solidFill>
                  <a:srgbClr val="3B3B3D"/>
                </a:solidFill>
                <a:latin typeface="宋体"/>
                <a:cs typeface="宋体"/>
              </a:rPr>
              <a:t>项</a:t>
            </a:r>
            <a:r>
              <a:rPr dirty="0" sz="2900" spc="310">
                <a:solidFill>
                  <a:srgbClr val="3B3B3D"/>
                </a:solidFill>
                <a:latin typeface="宋体"/>
                <a:cs typeface="宋体"/>
              </a:rPr>
              <a:t>目</a:t>
            </a:r>
            <a:r>
              <a:rPr dirty="0" sz="2900" spc="225">
                <a:solidFill>
                  <a:srgbClr val="3B3B3D"/>
                </a:solidFill>
                <a:latin typeface="宋体"/>
                <a:cs typeface="宋体"/>
              </a:rPr>
              <a:t>内</a:t>
            </a:r>
            <a:r>
              <a:rPr dirty="0" sz="2900" spc="330">
                <a:solidFill>
                  <a:srgbClr val="3B3B3D"/>
                </a:solidFill>
                <a:latin typeface="宋体"/>
                <a:cs typeface="宋体"/>
              </a:rPr>
              <a:t>部</a:t>
            </a:r>
            <a:r>
              <a:rPr dirty="0" sz="2900" spc="185">
                <a:solidFill>
                  <a:srgbClr val="3B3B3D"/>
                </a:solidFill>
                <a:latin typeface="宋体"/>
                <a:cs typeface="宋体"/>
              </a:rPr>
              <a:t>要</a:t>
            </a:r>
            <a:r>
              <a:rPr dirty="0" sz="2900" spc="240">
                <a:solidFill>
                  <a:srgbClr val="3B3B3D"/>
                </a:solidFill>
                <a:latin typeface="宋体"/>
                <a:cs typeface="宋体"/>
              </a:rPr>
              <a:t>建</a:t>
            </a:r>
            <a:r>
              <a:rPr dirty="0" sz="2900" spc="345">
                <a:solidFill>
                  <a:srgbClr val="3B3B3D"/>
                </a:solidFill>
                <a:latin typeface="宋体"/>
                <a:cs typeface="宋体"/>
              </a:rPr>
              <a:t>立</a:t>
            </a:r>
            <a:r>
              <a:rPr dirty="0" sz="2900" spc="170">
                <a:solidFill>
                  <a:srgbClr val="3B3B3D"/>
                </a:solidFill>
                <a:latin typeface="宋体"/>
                <a:cs typeface="宋体"/>
              </a:rPr>
              <a:t>良</a:t>
            </a:r>
            <a:r>
              <a:rPr dirty="0" sz="2900" spc="270">
                <a:solidFill>
                  <a:srgbClr val="3B3B3D"/>
                </a:solidFill>
                <a:latin typeface="宋体"/>
                <a:cs typeface="宋体"/>
              </a:rPr>
              <a:t>好</a:t>
            </a:r>
            <a:r>
              <a:rPr dirty="0" sz="2900" spc="315">
                <a:solidFill>
                  <a:srgbClr val="3B3B3D"/>
                </a:solidFill>
                <a:latin typeface="宋体"/>
                <a:cs typeface="宋体"/>
              </a:rPr>
              <a:t>的</a:t>
            </a:r>
            <a:r>
              <a:rPr dirty="0" sz="2900" spc="229">
                <a:solidFill>
                  <a:srgbClr val="676769"/>
                </a:solidFill>
                <a:latin typeface="宋体"/>
                <a:cs typeface="宋体"/>
              </a:rPr>
              <a:t>工</a:t>
            </a:r>
            <a:r>
              <a:rPr dirty="0" sz="2900" spc="220">
                <a:solidFill>
                  <a:srgbClr val="3B3B3D"/>
                </a:solidFill>
                <a:latin typeface="宋体"/>
                <a:cs typeface="宋体"/>
              </a:rPr>
              <a:t>作</a:t>
            </a:r>
            <a:r>
              <a:rPr dirty="0" sz="2900" spc="295">
                <a:solidFill>
                  <a:srgbClr val="3B3B3D"/>
                </a:solidFill>
                <a:latin typeface="宋体"/>
                <a:cs typeface="宋体"/>
              </a:rPr>
              <a:t>环</a:t>
            </a:r>
            <a:r>
              <a:rPr dirty="0" sz="2900" spc="204">
                <a:solidFill>
                  <a:srgbClr val="3B3B3D"/>
                </a:solidFill>
                <a:latin typeface="宋体"/>
                <a:cs typeface="宋体"/>
              </a:rPr>
              <a:t>境</a:t>
            </a:r>
            <a:r>
              <a:rPr dirty="0" sz="2900" spc="295">
                <a:solidFill>
                  <a:srgbClr val="3B3B3D"/>
                </a:solidFill>
                <a:latin typeface="宋体"/>
                <a:cs typeface="宋体"/>
              </a:rPr>
              <a:t>和</a:t>
            </a:r>
            <a:r>
              <a:rPr dirty="0" sz="2900" spc="285">
                <a:solidFill>
                  <a:srgbClr val="3B3B3D"/>
                </a:solidFill>
                <a:latin typeface="宋体"/>
                <a:cs typeface="宋体"/>
              </a:rPr>
              <a:t>生</a:t>
            </a:r>
            <a:r>
              <a:rPr dirty="0" sz="2900" spc="254">
                <a:solidFill>
                  <a:srgbClr val="3B3B3D"/>
                </a:solidFill>
                <a:latin typeface="宋体"/>
                <a:cs typeface="宋体"/>
              </a:rPr>
              <a:t>活</a:t>
            </a:r>
            <a:r>
              <a:rPr dirty="0" sz="2900" spc="195">
                <a:solidFill>
                  <a:srgbClr val="3B3B3D"/>
                </a:solidFill>
                <a:latin typeface="宋体"/>
                <a:cs typeface="宋体"/>
              </a:rPr>
              <a:t>环</a:t>
            </a:r>
            <a:r>
              <a:rPr dirty="0" sz="2900" spc="280">
                <a:solidFill>
                  <a:srgbClr val="3B3B3D"/>
                </a:solidFill>
                <a:latin typeface="宋体"/>
                <a:cs typeface="宋体"/>
              </a:rPr>
              <a:t>境</a:t>
            </a:r>
            <a:r>
              <a:rPr dirty="0" sz="2900" spc="-720">
                <a:solidFill>
                  <a:srgbClr val="3B3B3D"/>
                </a:solidFill>
                <a:latin typeface="宋体"/>
                <a:cs typeface="宋体"/>
              </a:rPr>
              <a:t>，</a:t>
            </a:r>
            <a:r>
              <a:rPr dirty="0" sz="2900" spc="-415">
                <a:solidFill>
                  <a:srgbClr val="3B3B3D"/>
                </a:solidFill>
                <a:latin typeface="宋体"/>
                <a:cs typeface="宋体"/>
              </a:rPr>
              <a:t> </a:t>
            </a:r>
            <a:r>
              <a:rPr dirty="0" sz="2900" spc="220">
                <a:solidFill>
                  <a:srgbClr val="3B3B3D"/>
                </a:solidFill>
                <a:latin typeface="宋体"/>
                <a:cs typeface="宋体"/>
              </a:rPr>
              <a:t>要</a:t>
            </a:r>
            <a:r>
              <a:rPr dirty="0" sz="2900" spc="170">
                <a:solidFill>
                  <a:srgbClr val="3B3B3D"/>
                </a:solidFill>
                <a:latin typeface="宋体"/>
                <a:cs typeface="宋体"/>
              </a:rPr>
              <a:t>创</a:t>
            </a:r>
            <a:r>
              <a:rPr dirty="0" sz="2900" spc="240">
                <a:solidFill>
                  <a:srgbClr val="3B3B3D"/>
                </a:solidFill>
                <a:latin typeface="宋体"/>
                <a:cs typeface="宋体"/>
              </a:rPr>
              <a:t>建 </a:t>
            </a:r>
            <a:r>
              <a:rPr dirty="0" sz="2900" spc="150">
                <a:solidFill>
                  <a:srgbClr val="A1A1A1"/>
                </a:solidFill>
                <a:latin typeface="宋体"/>
                <a:cs typeface="宋体"/>
              </a:rPr>
              <a:t>一</a:t>
            </a:r>
            <a:r>
              <a:rPr dirty="0" sz="2900" spc="295">
                <a:solidFill>
                  <a:srgbClr val="242628"/>
                </a:solidFill>
                <a:latin typeface="宋体"/>
                <a:cs typeface="宋体"/>
              </a:rPr>
              <a:t>个</a:t>
            </a:r>
            <a:r>
              <a:rPr dirty="0" sz="2900" spc="305">
                <a:solidFill>
                  <a:srgbClr val="242628"/>
                </a:solidFill>
                <a:latin typeface="宋体"/>
                <a:cs typeface="宋体"/>
              </a:rPr>
              <a:t>和</a:t>
            </a:r>
            <a:r>
              <a:rPr dirty="0" sz="2900" spc="180">
                <a:solidFill>
                  <a:srgbClr val="242628"/>
                </a:solidFill>
                <a:latin typeface="宋体"/>
                <a:cs typeface="宋体"/>
              </a:rPr>
              <a:t>谐</a:t>
            </a:r>
            <a:r>
              <a:rPr dirty="0" sz="2900" spc="245">
                <a:solidFill>
                  <a:srgbClr val="242628"/>
                </a:solidFill>
                <a:latin typeface="宋体"/>
                <a:cs typeface="宋体"/>
              </a:rPr>
              <a:t>的</a:t>
            </a:r>
            <a:r>
              <a:rPr dirty="0" sz="2900" spc="310">
                <a:solidFill>
                  <a:srgbClr val="4D4D4F"/>
                </a:solidFill>
                <a:latin typeface="宋体"/>
                <a:cs typeface="宋体"/>
              </a:rPr>
              <a:t>集</a:t>
            </a:r>
            <a:r>
              <a:rPr dirty="0" sz="2900" spc="270">
                <a:solidFill>
                  <a:srgbClr val="4D4D4F"/>
                </a:solidFill>
                <a:latin typeface="宋体"/>
                <a:cs typeface="宋体"/>
              </a:rPr>
              <a:t>体</a:t>
            </a:r>
            <a:r>
              <a:rPr dirty="0" sz="2900" spc="-720">
                <a:solidFill>
                  <a:srgbClr val="242628"/>
                </a:solidFill>
                <a:latin typeface="宋体"/>
                <a:cs typeface="宋体"/>
              </a:rPr>
              <a:t>，</a:t>
            </a:r>
            <a:r>
              <a:rPr dirty="0" sz="2900" spc="-560">
                <a:solidFill>
                  <a:srgbClr val="242628"/>
                </a:solidFill>
                <a:latin typeface="宋体"/>
                <a:cs typeface="宋体"/>
              </a:rPr>
              <a:t> </a:t>
            </a:r>
            <a:r>
              <a:rPr dirty="0" sz="2900" spc="295">
                <a:solidFill>
                  <a:srgbClr val="242628"/>
                </a:solidFill>
                <a:latin typeface="宋体"/>
                <a:cs typeface="宋体"/>
              </a:rPr>
              <a:t>项</a:t>
            </a:r>
            <a:r>
              <a:rPr dirty="0" sz="2900" spc="260">
                <a:solidFill>
                  <a:srgbClr val="242628"/>
                </a:solidFill>
                <a:latin typeface="宋体"/>
                <a:cs typeface="宋体"/>
              </a:rPr>
              <a:t>目</a:t>
            </a:r>
            <a:r>
              <a:rPr dirty="0" sz="2900" spc="325">
                <a:solidFill>
                  <a:srgbClr val="242628"/>
                </a:solidFill>
                <a:latin typeface="宋体"/>
                <a:cs typeface="宋体"/>
              </a:rPr>
              <a:t>领</a:t>
            </a:r>
            <a:r>
              <a:rPr dirty="0" sz="2900" spc="275">
                <a:solidFill>
                  <a:srgbClr val="242628"/>
                </a:solidFill>
                <a:latin typeface="宋体"/>
                <a:cs typeface="宋体"/>
              </a:rPr>
              <a:t>导</a:t>
            </a:r>
            <a:r>
              <a:rPr dirty="0" sz="2900" spc="185">
                <a:solidFill>
                  <a:srgbClr val="4D4D4F"/>
                </a:solidFill>
                <a:latin typeface="宋体"/>
                <a:cs typeface="宋体"/>
              </a:rPr>
              <a:t>要</a:t>
            </a:r>
            <a:r>
              <a:rPr dirty="0" sz="2900" spc="210">
                <a:solidFill>
                  <a:srgbClr val="4D4D4F"/>
                </a:solidFill>
                <a:latin typeface="宋体"/>
                <a:cs typeface="宋体"/>
              </a:rPr>
              <a:t>充</a:t>
            </a:r>
            <a:r>
              <a:rPr dirty="0" sz="2900" spc="320">
                <a:solidFill>
                  <a:srgbClr val="4D4D4F"/>
                </a:solidFill>
                <a:latin typeface="宋体"/>
                <a:cs typeface="宋体"/>
              </a:rPr>
              <a:t>分</a:t>
            </a:r>
            <a:r>
              <a:rPr dirty="0" sz="2900" spc="220">
                <a:solidFill>
                  <a:srgbClr val="4D4D4F"/>
                </a:solidFill>
                <a:latin typeface="宋体"/>
                <a:cs typeface="宋体"/>
              </a:rPr>
              <a:t>调</a:t>
            </a:r>
            <a:r>
              <a:rPr dirty="0" sz="2900" spc="270">
                <a:solidFill>
                  <a:srgbClr val="4D4D4F"/>
                </a:solidFill>
                <a:latin typeface="宋体"/>
                <a:cs typeface="宋体"/>
              </a:rPr>
              <a:t>动</a:t>
            </a:r>
            <a:r>
              <a:rPr dirty="0" sz="2900" spc="295">
                <a:solidFill>
                  <a:srgbClr val="4D4D4F"/>
                </a:solidFill>
                <a:latin typeface="宋体"/>
                <a:cs typeface="宋体"/>
              </a:rPr>
              <a:t>项</a:t>
            </a:r>
            <a:r>
              <a:rPr dirty="0" sz="2900" spc="245">
                <a:solidFill>
                  <a:srgbClr val="4D4D4F"/>
                </a:solidFill>
                <a:latin typeface="宋体"/>
                <a:cs typeface="宋体"/>
              </a:rPr>
              <a:t>目</a:t>
            </a:r>
            <a:r>
              <a:rPr dirty="0" sz="2900" spc="285">
                <a:solidFill>
                  <a:srgbClr val="4D4D4F"/>
                </a:solidFill>
                <a:latin typeface="宋体"/>
                <a:cs typeface="宋体"/>
              </a:rPr>
              <a:t>员</a:t>
            </a:r>
            <a:r>
              <a:rPr dirty="0" sz="2900" spc="200">
                <a:solidFill>
                  <a:srgbClr val="676769"/>
                </a:solidFill>
                <a:latin typeface="宋体"/>
                <a:cs typeface="宋体"/>
              </a:rPr>
              <a:t>工</a:t>
            </a:r>
            <a:r>
              <a:rPr dirty="0" sz="2900" spc="315">
                <a:solidFill>
                  <a:srgbClr val="3B3B3D"/>
                </a:solidFill>
                <a:latin typeface="宋体"/>
                <a:cs typeface="宋体"/>
              </a:rPr>
              <a:t>的</a:t>
            </a:r>
            <a:r>
              <a:rPr dirty="0" sz="2900" spc="229">
                <a:solidFill>
                  <a:srgbClr val="676769"/>
                </a:solidFill>
                <a:latin typeface="宋体"/>
                <a:cs typeface="宋体"/>
              </a:rPr>
              <a:t>工</a:t>
            </a:r>
            <a:r>
              <a:rPr dirty="0" sz="2900" spc="220">
                <a:solidFill>
                  <a:srgbClr val="3B3B3D"/>
                </a:solidFill>
                <a:latin typeface="宋体"/>
                <a:cs typeface="宋体"/>
              </a:rPr>
              <a:t>作</a:t>
            </a:r>
            <a:r>
              <a:rPr dirty="0" sz="2900" spc="275">
                <a:solidFill>
                  <a:srgbClr val="3B3B3D"/>
                </a:solidFill>
                <a:latin typeface="宋体"/>
                <a:cs typeface="宋体"/>
              </a:rPr>
              <a:t>积</a:t>
            </a:r>
            <a:r>
              <a:rPr dirty="0" sz="2900" spc="240">
                <a:solidFill>
                  <a:srgbClr val="3B3B3D"/>
                </a:solidFill>
                <a:latin typeface="宋体"/>
                <a:cs typeface="宋体"/>
              </a:rPr>
              <a:t>极 </a:t>
            </a:r>
            <a:r>
              <a:rPr dirty="0" sz="2900" spc="204">
                <a:solidFill>
                  <a:srgbClr val="4D4D4F"/>
                </a:solidFill>
                <a:latin typeface="宋体"/>
                <a:cs typeface="宋体"/>
              </a:rPr>
              <a:t>性</a:t>
            </a:r>
            <a:r>
              <a:rPr dirty="0" sz="2900" spc="-720">
                <a:solidFill>
                  <a:srgbClr val="242628"/>
                </a:solidFill>
                <a:latin typeface="宋体"/>
                <a:cs typeface="宋体"/>
              </a:rPr>
              <a:t>，</a:t>
            </a:r>
            <a:r>
              <a:rPr dirty="0" sz="2900" spc="-455">
                <a:solidFill>
                  <a:srgbClr val="242628"/>
                </a:solidFill>
                <a:latin typeface="宋体"/>
                <a:cs typeface="宋体"/>
              </a:rPr>
              <a:t> </a:t>
            </a:r>
            <a:r>
              <a:rPr dirty="0" sz="2900" spc="195">
                <a:solidFill>
                  <a:srgbClr val="242628"/>
                </a:solidFill>
                <a:latin typeface="宋体"/>
                <a:cs typeface="宋体"/>
              </a:rPr>
              <a:t>项</a:t>
            </a:r>
            <a:r>
              <a:rPr dirty="0" sz="2900" spc="245">
                <a:solidFill>
                  <a:srgbClr val="242628"/>
                </a:solidFill>
                <a:latin typeface="宋体"/>
                <a:cs typeface="宋体"/>
              </a:rPr>
              <a:t>目</a:t>
            </a:r>
            <a:r>
              <a:rPr dirty="0" sz="2900" spc="285">
                <a:solidFill>
                  <a:srgbClr val="242628"/>
                </a:solidFill>
                <a:latin typeface="宋体"/>
                <a:cs typeface="宋体"/>
              </a:rPr>
              <a:t>员</a:t>
            </a:r>
            <a:r>
              <a:rPr dirty="0" sz="2900" spc="285">
                <a:solidFill>
                  <a:srgbClr val="676769"/>
                </a:solidFill>
                <a:latin typeface="宋体"/>
                <a:cs typeface="宋体"/>
              </a:rPr>
              <a:t>工</a:t>
            </a:r>
            <a:r>
              <a:rPr dirty="0" sz="2900" spc="250">
                <a:solidFill>
                  <a:srgbClr val="3B3B3D"/>
                </a:solidFill>
                <a:latin typeface="宋体"/>
                <a:cs typeface="宋体"/>
              </a:rPr>
              <a:t>也</a:t>
            </a:r>
            <a:r>
              <a:rPr dirty="0" sz="2900" spc="210">
                <a:solidFill>
                  <a:srgbClr val="3B3B3D"/>
                </a:solidFill>
                <a:latin typeface="宋体"/>
                <a:cs typeface="宋体"/>
              </a:rPr>
              <a:t>要</a:t>
            </a:r>
            <a:r>
              <a:rPr dirty="0" sz="2900" spc="355">
                <a:solidFill>
                  <a:srgbClr val="3B3B3D"/>
                </a:solidFill>
                <a:latin typeface="宋体"/>
                <a:cs typeface="宋体"/>
              </a:rPr>
              <a:t>有</a:t>
            </a:r>
            <a:r>
              <a:rPr dirty="0" sz="2900" spc="170">
                <a:solidFill>
                  <a:srgbClr val="3B3B3D"/>
                </a:solidFill>
                <a:latin typeface="宋体"/>
                <a:cs typeface="宋体"/>
              </a:rPr>
              <a:t>良</a:t>
            </a:r>
            <a:r>
              <a:rPr dirty="0" sz="2900" spc="270">
                <a:solidFill>
                  <a:srgbClr val="3B3B3D"/>
                </a:solidFill>
                <a:latin typeface="宋体"/>
                <a:cs typeface="宋体"/>
              </a:rPr>
              <a:t>好</a:t>
            </a:r>
            <a:r>
              <a:rPr dirty="0" sz="2900" spc="315">
                <a:solidFill>
                  <a:srgbClr val="3B3B3D"/>
                </a:solidFill>
                <a:latin typeface="宋体"/>
                <a:cs typeface="宋体"/>
              </a:rPr>
              <a:t>的</a:t>
            </a:r>
            <a:r>
              <a:rPr dirty="0" sz="2900" spc="229">
                <a:solidFill>
                  <a:srgbClr val="676769"/>
                </a:solidFill>
                <a:latin typeface="宋体"/>
                <a:cs typeface="宋体"/>
              </a:rPr>
              <a:t>工</a:t>
            </a:r>
            <a:r>
              <a:rPr dirty="0" sz="2900" spc="220">
                <a:solidFill>
                  <a:srgbClr val="3B3B3D"/>
                </a:solidFill>
                <a:latin typeface="宋体"/>
                <a:cs typeface="宋体"/>
              </a:rPr>
              <a:t>作</a:t>
            </a:r>
            <a:r>
              <a:rPr dirty="0" sz="2900" spc="215">
                <a:solidFill>
                  <a:srgbClr val="3B3B3D"/>
                </a:solidFill>
                <a:latin typeface="宋体"/>
                <a:cs typeface="宋体"/>
              </a:rPr>
              <a:t>态</a:t>
            </a:r>
            <a:r>
              <a:rPr dirty="0" sz="2900" spc="285">
                <a:solidFill>
                  <a:srgbClr val="3B3B3D"/>
                </a:solidFill>
                <a:latin typeface="宋体"/>
                <a:cs typeface="宋体"/>
              </a:rPr>
              <a:t>度</a:t>
            </a:r>
            <a:r>
              <a:rPr dirty="0" sz="2900" spc="215">
                <a:solidFill>
                  <a:srgbClr val="3B3B3D"/>
                </a:solidFill>
                <a:latin typeface="宋体"/>
                <a:cs typeface="宋体"/>
              </a:rPr>
              <a:t>和</a:t>
            </a:r>
            <a:r>
              <a:rPr dirty="0" sz="2900" spc="320">
                <a:solidFill>
                  <a:srgbClr val="3B3B3D"/>
                </a:solidFill>
                <a:latin typeface="宋体"/>
                <a:cs typeface="宋体"/>
              </a:rPr>
              <a:t>责</a:t>
            </a:r>
            <a:r>
              <a:rPr dirty="0" sz="2900" spc="195">
                <a:solidFill>
                  <a:srgbClr val="3B3B3D"/>
                </a:solidFill>
                <a:latin typeface="宋体"/>
                <a:cs typeface="宋体"/>
              </a:rPr>
              <a:t>任</a:t>
            </a:r>
            <a:r>
              <a:rPr dirty="0" sz="2900" spc="375">
                <a:solidFill>
                  <a:srgbClr val="3B3B3D"/>
                </a:solidFill>
                <a:latin typeface="宋体"/>
                <a:cs typeface="宋体"/>
              </a:rPr>
              <a:t>心</a:t>
            </a:r>
            <a:r>
              <a:rPr dirty="0" sz="2900" spc="-720">
                <a:solidFill>
                  <a:srgbClr val="0E0F15"/>
                </a:solidFill>
                <a:latin typeface="宋体"/>
                <a:cs typeface="宋体"/>
              </a:rPr>
              <a:t>，</a:t>
            </a:r>
            <a:r>
              <a:rPr dirty="0" sz="2900" spc="-545">
                <a:solidFill>
                  <a:srgbClr val="0E0F15"/>
                </a:solidFill>
                <a:latin typeface="宋体"/>
                <a:cs typeface="宋体"/>
              </a:rPr>
              <a:t> </a:t>
            </a:r>
            <a:r>
              <a:rPr dirty="0" sz="2900" spc="220">
                <a:solidFill>
                  <a:srgbClr val="4D4D4F"/>
                </a:solidFill>
                <a:latin typeface="宋体"/>
                <a:cs typeface="宋体"/>
              </a:rPr>
              <a:t>大</a:t>
            </a:r>
            <a:r>
              <a:rPr dirty="0" sz="2900" spc="270">
                <a:solidFill>
                  <a:srgbClr val="4D4D4F"/>
                </a:solidFill>
                <a:latin typeface="宋体"/>
                <a:cs typeface="宋体"/>
              </a:rPr>
              <a:t>家</a:t>
            </a:r>
            <a:r>
              <a:rPr dirty="0" sz="2900" spc="300">
                <a:solidFill>
                  <a:srgbClr val="4D4D4F"/>
                </a:solidFill>
                <a:latin typeface="宋体"/>
                <a:cs typeface="宋体"/>
              </a:rPr>
              <a:t>团</a:t>
            </a:r>
            <a:r>
              <a:rPr dirty="0" sz="2900" spc="229">
                <a:solidFill>
                  <a:srgbClr val="4D4D4F"/>
                </a:solidFill>
                <a:latin typeface="宋体"/>
                <a:cs typeface="宋体"/>
              </a:rPr>
              <a:t>结</a:t>
            </a:r>
            <a:r>
              <a:rPr dirty="0" sz="2900" spc="185">
                <a:solidFill>
                  <a:srgbClr val="A1A1A1"/>
                </a:solidFill>
                <a:latin typeface="宋体"/>
                <a:cs typeface="宋体"/>
              </a:rPr>
              <a:t>一 </a:t>
            </a:r>
            <a:r>
              <a:rPr dirty="0" sz="2900" spc="305">
                <a:solidFill>
                  <a:srgbClr val="242628"/>
                </a:solidFill>
                <a:latin typeface="宋体"/>
                <a:cs typeface="宋体"/>
              </a:rPr>
              <a:t>心</a:t>
            </a:r>
            <a:r>
              <a:rPr dirty="0" sz="2900" spc="275">
                <a:solidFill>
                  <a:srgbClr val="242628"/>
                </a:solidFill>
                <a:latin typeface="宋体"/>
                <a:cs typeface="宋体"/>
              </a:rPr>
              <a:t>把</a:t>
            </a:r>
            <a:r>
              <a:rPr dirty="0" sz="2900" spc="150">
                <a:solidFill>
                  <a:srgbClr val="676769"/>
                </a:solidFill>
                <a:latin typeface="宋体"/>
                <a:cs typeface="宋体"/>
              </a:rPr>
              <a:t>工</a:t>
            </a:r>
            <a:r>
              <a:rPr dirty="0" sz="2900" spc="300">
                <a:solidFill>
                  <a:srgbClr val="4D4D4F"/>
                </a:solidFill>
                <a:latin typeface="宋体"/>
                <a:cs typeface="宋体"/>
              </a:rPr>
              <a:t>程</a:t>
            </a:r>
            <a:r>
              <a:rPr dirty="0" sz="2900" spc="204">
                <a:solidFill>
                  <a:srgbClr val="4D4D4F"/>
                </a:solidFill>
                <a:latin typeface="宋体"/>
                <a:cs typeface="宋体"/>
              </a:rPr>
              <a:t>做</a:t>
            </a:r>
            <a:r>
              <a:rPr dirty="0" sz="2900" spc="335">
                <a:solidFill>
                  <a:srgbClr val="4D4D4F"/>
                </a:solidFill>
                <a:latin typeface="宋体"/>
                <a:cs typeface="宋体"/>
              </a:rPr>
              <a:t>好</a:t>
            </a:r>
            <a:r>
              <a:rPr dirty="0" sz="2900" spc="300">
                <a:solidFill>
                  <a:srgbClr val="4D4D4F"/>
                </a:solidFill>
                <a:latin typeface="宋体"/>
                <a:cs typeface="宋体"/>
              </a:rPr>
              <a:t>。</a:t>
            </a:r>
            <a:endParaRPr sz="2900">
              <a:latin typeface="宋体"/>
              <a:cs typeface="宋体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391061" y="6734439"/>
            <a:ext cx="309880" cy="1223010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12700">
              <a:lnSpc>
                <a:spcPct val="65000"/>
              </a:lnSpc>
            </a:pPr>
            <a:r>
              <a:rPr dirty="0" sz="2200" spc="190">
                <a:solidFill>
                  <a:srgbClr val="72829A"/>
                </a:solidFill>
                <a:latin typeface="宋体"/>
                <a:cs typeface="宋体"/>
              </a:rPr>
              <a:t>中</a:t>
            </a:r>
            <a:r>
              <a:rPr dirty="0" sz="2200" spc="285">
                <a:solidFill>
                  <a:srgbClr val="72829A"/>
                </a:solidFill>
                <a:latin typeface="宋体"/>
                <a:cs typeface="宋体"/>
              </a:rPr>
              <a:t>国</a:t>
            </a:r>
            <a:r>
              <a:rPr dirty="0" baseline="1262" sz="3300" spc="150">
                <a:solidFill>
                  <a:srgbClr val="72829A"/>
                </a:solidFill>
                <a:latin typeface="宋体"/>
                <a:cs typeface="宋体"/>
              </a:rPr>
              <a:t>建</a:t>
            </a:r>
            <a:r>
              <a:rPr dirty="0" baseline="1262" sz="3300">
                <a:solidFill>
                  <a:srgbClr val="72829A"/>
                </a:solidFill>
                <a:latin typeface="宋体"/>
                <a:cs typeface="宋体"/>
              </a:rPr>
              <a:t>筑</a:t>
            </a:r>
            <a:endParaRPr baseline="1262" sz="3300">
              <a:latin typeface="宋体"/>
              <a:cs typeface="宋体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393246" y="8102918"/>
            <a:ext cx="309880" cy="1774189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12700">
              <a:lnSpc>
                <a:spcPct val="65000"/>
              </a:lnSpc>
            </a:pPr>
            <a:r>
              <a:rPr dirty="0" sz="2200" spc="220">
                <a:solidFill>
                  <a:srgbClr val="72829A"/>
                </a:solidFill>
                <a:latin typeface="宋体"/>
                <a:cs typeface="宋体"/>
              </a:rPr>
              <a:t>品</a:t>
            </a:r>
            <a:r>
              <a:rPr dirty="0" baseline="1262" sz="3300" spc="179">
                <a:solidFill>
                  <a:srgbClr val="72829A"/>
                </a:solidFill>
                <a:latin typeface="宋体"/>
                <a:cs typeface="宋体"/>
              </a:rPr>
              <a:t>辰</a:t>
            </a:r>
            <a:r>
              <a:rPr dirty="0" sz="2200" spc="60">
                <a:solidFill>
                  <a:srgbClr val="72829A"/>
                </a:solidFill>
                <a:latin typeface="宋体"/>
                <a:cs typeface="宋体"/>
              </a:rPr>
              <a:t>互</a:t>
            </a:r>
            <a:r>
              <a:rPr dirty="0" baseline="1262" sz="3300" spc="284">
                <a:solidFill>
                  <a:srgbClr val="72829A"/>
                </a:solidFill>
                <a:latin typeface="宋体"/>
                <a:cs typeface="宋体"/>
              </a:rPr>
              <a:t>干</a:t>
            </a:r>
            <a:r>
              <a:rPr dirty="0" baseline="1262" sz="3300" spc="-150">
                <a:solidFill>
                  <a:srgbClr val="72829A"/>
                </a:solidFill>
                <a:latin typeface="宋体"/>
                <a:cs typeface="宋体"/>
              </a:rPr>
              <a:t>泰</a:t>
            </a:r>
            <a:r>
              <a:rPr dirty="0" sz="2200">
                <a:solidFill>
                  <a:srgbClr val="72829A"/>
                </a:solidFill>
                <a:latin typeface="宋体"/>
                <a:cs typeface="宋体"/>
              </a:rPr>
              <a:t>山</a:t>
            </a:r>
            <a:endParaRPr sz="2200">
              <a:latin typeface="宋体"/>
              <a:cs typeface="宋体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131460" y="7283066"/>
            <a:ext cx="259079" cy="2037714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12700">
              <a:lnSpc>
                <a:spcPct val="80000"/>
              </a:lnSpc>
            </a:pPr>
            <a:r>
              <a:rPr dirty="0" baseline="1792" sz="2325" spc="-89">
                <a:solidFill>
                  <a:srgbClr val="8595AC"/>
                </a:solidFill>
                <a:latin typeface="宋体"/>
                <a:cs typeface="宋体"/>
              </a:rPr>
              <a:t>中</a:t>
            </a:r>
            <a:r>
              <a:rPr dirty="0" baseline="1792" sz="2325" spc="-60">
                <a:solidFill>
                  <a:srgbClr val="8595AC"/>
                </a:solidFill>
                <a:latin typeface="宋体"/>
                <a:cs typeface="宋体"/>
              </a:rPr>
              <a:t>国</a:t>
            </a:r>
            <a:r>
              <a:rPr dirty="0" sz="1550" spc="70">
                <a:solidFill>
                  <a:srgbClr val="8595AC"/>
                </a:solidFill>
                <a:latin typeface="宋体"/>
                <a:cs typeface="宋体"/>
              </a:rPr>
              <a:t>比</a:t>
            </a:r>
            <a:r>
              <a:rPr dirty="0" baseline="1792" sz="2325">
                <a:solidFill>
                  <a:srgbClr val="8595AC"/>
                </a:solidFill>
                <a:latin typeface="宋体"/>
                <a:cs typeface="宋体"/>
              </a:rPr>
              <a:t>五</a:t>
            </a:r>
            <a:r>
              <a:rPr dirty="0" baseline="1792" sz="2325" spc="-202">
                <a:solidFill>
                  <a:srgbClr val="8595AC"/>
                </a:solidFill>
                <a:latin typeface="宋体"/>
                <a:cs typeface="宋体"/>
              </a:rPr>
              <a:t> </a:t>
            </a:r>
            <a:r>
              <a:rPr dirty="0" baseline="1792" sz="2325" spc="89">
                <a:solidFill>
                  <a:srgbClr val="8595AC"/>
                </a:solidFill>
                <a:latin typeface="宋体"/>
                <a:cs typeface="宋体"/>
              </a:rPr>
              <a:t>品</a:t>
            </a:r>
            <a:r>
              <a:rPr dirty="0" baseline="1792" sz="2325" spc="-22">
                <a:solidFill>
                  <a:srgbClr val="8595AC"/>
                </a:solidFill>
                <a:latin typeface="宋体"/>
                <a:cs typeface="宋体"/>
              </a:rPr>
              <a:t>反</a:t>
            </a:r>
            <a:r>
              <a:rPr dirty="0" baseline="1792" sz="2325" spc="-359">
                <a:solidFill>
                  <a:srgbClr val="8595AC"/>
                </a:solidFill>
                <a:latin typeface="宋体"/>
                <a:cs typeface="宋体"/>
              </a:rPr>
              <a:t>重</a:t>
            </a:r>
            <a:r>
              <a:rPr dirty="0" baseline="10752" sz="2325" spc="-202">
                <a:solidFill>
                  <a:srgbClr val="8595AC"/>
                </a:solidFill>
                <a:latin typeface="宋体"/>
                <a:cs typeface="宋体"/>
              </a:rPr>
              <a:t>干</a:t>
            </a:r>
            <a:r>
              <a:rPr dirty="0" sz="1550" spc="-30">
                <a:solidFill>
                  <a:srgbClr val="8595AC"/>
                </a:solidFill>
                <a:latin typeface="宋体"/>
                <a:cs typeface="宋体"/>
              </a:rPr>
              <a:t>巴</a:t>
            </a:r>
            <a:r>
              <a:rPr dirty="0" baseline="1792" sz="2325">
                <a:solidFill>
                  <a:srgbClr val="8595AC"/>
                </a:solidFill>
                <a:latin typeface="宋体"/>
                <a:cs typeface="宋体"/>
              </a:rPr>
              <a:t>山</a:t>
            </a:r>
            <a:endParaRPr baseline="1792" sz="2325">
              <a:latin typeface="宋体"/>
              <a:cs typeface="宋体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153703" y="9355623"/>
            <a:ext cx="2211705" cy="574675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277495">
              <a:lnSpc>
                <a:spcPct val="65000"/>
              </a:lnSpc>
            </a:pPr>
            <a:r>
              <a:rPr dirty="0" sz="1550">
                <a:solidFill>
                  <a:srgbClr val="8595AC"/>
                </a:solidFill>
                <a:latin typeface="宋体"/>
                <a:cs typeface="宋体"/>
              </a:rPr>
              <a:t>浏</a:t>
            </a:r>
            <a:endParaRPr sz="1550">
              <a:latin typeface="宋体"/>
              <a:cs typeface="宋体"/>
            </a:endParaRPr>
          </a:p>
          <a:p>
            <a:pPr marL="34290">
              <a:lnSpc>
                <a:spcPct val="90000"/>
              </a:lnSpc>
              <a:spcBef>
                <a:spcPts val="234"/>
              </a:spcBef>
            </a:pPr>
            <a:r>
              <a:rPr dirty="0" sz="2100" spc="-125">
                <a:solidFill>
                  <a:srgbClr val="8595AC"/>
                </a:solidFill>
                <a:latin typeface="宋体"/>
                <a:cs typeface="宋体"/>
              </a:rPr>
              <a:t>江</a:t>
            </a:r>
            <a:r>
              <a:rPr dirty="0" baseline="-7936" sz="3150">
                <a:solidFill>
                  <a:srgbClr val="8595AC"/>
                </a:solidFill>
                <a:latin typeface="宋体"/>
                <a:cs typeface="宋体"/>
              </a:rPr>
              <a:t>五</a:t>
            </a:r>
            <a:endParaRPr baseline="-7936" sz="3150">
              <a:latin typeface="宋体"/>
              <a:cs typeface="宋体"/>
            </a:endParaRPr>
          </a:p>
          <a:p>
            <a:pPr marL="45720">
              <a:lnSpc>
                <a:spcPct val="50000"/>
              </a:lnSpc>
            </a:pPr>
            <a:r>
              <a:rPr dirty="0" baseline="1291" sz="3225" spc="-682">
                <a:solidFill>
                  <a:srgbClr val="8595AC"/>
                </a:solidFill>
                <a:latin typeface="宋体"/>
                <a:cs typeface="宋体"/>
              </a:rPr>
              <a:t>坞</a:t>
            </a:r>
            <a:r>
              <a:rPr dirty="0" sz="2150">
                <a:solidFill>
                  <a:srgbClr val="8595AC"/>
                </a:solidFill>
                <a:latin typeface="宋体"/>
                <a:cs typeface="宋体"/>
              </a:rPr>
              <a:t>起</a:t>
            </a:r>
            <a:endParaRPr sz="21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</a:pPr>
            <a:r>
              <a:rPr dirty="0" sz="4300">
                <a:solidFill>
                  <a:srgbClr val="72829A"/>
                </a:solidFill>
                <a:latin typeface="宋体"/>
                <a:cs typeface="宋体"/>
              </a:rPr>
              <a:t>霍</a:t>
            </a:r>
            <a:endParaRPr sz="4300">
              <a:latin typeface="宋体"/>
              <a:cs typeface="宋体"/>
            </a:endParaRPr>
          </a:p>
          <a:p>
            <a:pPr marL="41275">
              <a:lnSpc>
                <a:spcPct val="100000"/>
              </a:lnSpc>
              <a:spcBef>
                <a:spcPts val="400"/>
              </a:spcBef>
            </a:pPr>
            <a:r>
              <a:rPr dirty="0" baseline="2020" sz="4125" spc="-1372">
                <a:solidFill>
                  <a:srgbClr val="8595AC"/>
                </a:solidFill>
                <a:latin typeface="宋体"/>
                <a:cs typeface="宋体"/>
              </a:rPr>
              <a:t>芒</a:t>
            </a:r>
            <a:r>
              <a:rPr dirty="0" sz="1800">
                <a:solidFill>
                  <a:srgbClr val="8595AC"/>
                </a:solidFill>
                <a:latin typeface="宋体"/>
                <a:cs typeface="宋体"/>
              </a:rPr>
              <a:t>5</a:t>
            </a:r>
            <a:endParaRPr sz="1800">
              <a:latin typeface="宋体"/>
              <a:cs typeface="宋体"/>
            </a:endParaRPr>
          </a:p>
          <a:p>
            <a:pPr marL="35560">
              <a:lnSpc>
                <a:spcPct val="100000"/>
              </a:lnSpc>
              <a:spcBef>
                <a:spcPts val="1080"/>
              </a:spcBef>
            </a:pPr>
            <a:r>
              <a:rPr dirty="0" sz="1550" spc="-894">
                <a:solidFill>
                  <a:srgbClr val="8595AC"/>
                </a:solidFill>
                <a:latin typeface="宋体"/>
                <a:cs typeface="宋体"/>
              </a:rPr>
              <a:t>顽</a:t>
            </a:r>
            <a:r>
              <a:rPr dirty="0" baseline="1633" sz="2550" spc="-1387">
                <a:solidFill>
                  <a:srgbClr val="8595AC"/>
                </a:solidFill>
                <a:latin typeface="宋体"/>
                <a:cs typeface="宋体"/>
              </a:rPr>
              <a:t>o</a:t>
            </a:r>
            <a:r>
              <a:rPr dirty="0" baseline="1633" sz="2550">
                <a:solidFill>
                  <a:srgbClr val="8595AC"/>
                </a:solidFill>
                <a:latin typeface="宋体"/>
                <a:cs typeface="宋体"/>
              </a:rPr>
              <a:t>g</a:t>
            </a:r>
            <a:endParaRPr baseline="1633" sz="255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418775" y="0"/>
            <a:ext cx="6297223" cy="4339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319961" y="1352848"/>
            <a:ext cx="11064427" cy="66366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0299606" y="9623087"/>
            <a:ext cx="841304" cy="35735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515022" y="9929390"/>
            <a:ext cx="1784985" cy="0"/>
          </a:xfrm>
          <a:custGeom>
            <a:avLst/>
            <a:gdLst/>
            <a:ahLst/>
            <a:cxnLst/>
            <a:rect l="l" t="t" r="r" b="b"/>
            <a:pathLst>
              <a:path w="1784984" h="0">
                <a:moveTo>
                  <a:pt x="0" y="0"/>
                </a:moveTo>
                <a:lnTo>
                  <a:pt x="1784585" y="0"/>
                </a:lnTo>
              </a:path>
            </a:pathLst>
          </a:custGeom>
          <a:ln w="25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1140912" y="9903865"/>
            <a:ext cx="2575560" cy="0"/>
          </a:xfrm>
          <a:custGeom>
            <a:avLst/>
            <a:gdLst/>
            <a:ahLst/>
            <a:cxnLst/>
            <a:rect l="l" t="t" r="r" b="b"/>
            <a:pathLst>
              <a:path w="2575559" h="0">
                <a:moveTo>
                  <a:pt x="0" y="0"/>
                </a:moveTo>
                <a:lnTo>
                  <a:pt x="2575087" y="0"/>
                </a:lnTo>
              </a:path>
            </a:pathLst>
          </a:custGeom>
          <a:ln w="510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035557" y="191503"/>
            <a:ext cx="785495" cy="1128395"/>
          </a:xfrm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7200" spc="-4775">
                <a:solidFill>
                  <a:srgbClr val="0C0E11"/>
                </a:solidFill>
                <a:latin typeface="宋体"/>
                <a:cs typeface="宋体"/>
              </a:rPr>
              <a:t>－</a:t>
            </a:r>
            <a:r>
              <a:rPr dirty="0" sz="2950" spc="-1515">
                <a:solidFill>
                  <a:srgbClr val="0C0E11"/>
                </a:solidFill>
                <a:latin typeface="宋体"/>
                <a:cs typeface="宋体"/>
              </a:rPr>
              <a:t>，</a:t>
            </a:r>
            <a:r>
              <a:rPr dirty="0" baseline="45977" sz="2175" spc="-1679">
                <a:solidFill>
                  <a:srgbClr val="0C0E11"/>
                </a:solidFill>
                <a:latin typeface="宋体"/>
                <a:cs typeface="宋体"/>
              </a:rPr>
              <a:t>，</a:t>
            </a:r>
            <a:r>
              <a:rPr dirty="0" sz="2950" spc="-1175">
                <a:solidFill>
                  <a:srgbClr val="0C0E11"/>
                </a:solidFill>
                <a:latin typeface="宋体"/>
                <a:cs typeface="宋体"/>
              </a:rPr>
              <a:t>、</a:t>
            </a:r>
            <a:endParaRPr sz="2950">
              <a:latin typeface="宋体"/>
              <a:cs typeface="宋体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140398" y="676486"/>
            <a:ext cx="6045835" cy="5619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500" spc="135">
                <a:solidFill>
                  <a:srgbClr val="0C0E11"/>
                </a:solidFill>
                <a:latin typeface="宋体"/>
                <a:cs typeface="宋体"/>
              </a:rPr>
              <a:t>我</a:t>
            </a:r>
            <a:r>
              <a:rPr dirty="0" sz="3500" spc="125">
                <a:solidFill>
                  <a:srgbClr val="0C0E11"/>
                </a:solidFill>
                <a:latin typeface="宋体"/>
                <a:cs typeface="宋体"/>
              </a:rPr>
              <a:t>们</a:t>
            </a:r>
            <a:r>
              <a:rPr dirty="0" sz="3500" spc="229">
                <a:solidFill>
                  <a:srgbClr val="0C0E11"/>
                </a:solidFill>
                <a:latin typeface="宋体"/>
                <a:cs typeface="宋体"/>
              </a:rPr>
              <a:t>平</a:t>
            </a:r>
            <a:r>
              <a:rPr dirty="0" sz="3500" spc="-340">
                <a:solidFill>
                  <a:srgbClr val="0C0E11"/>
                </a:solidFill>
                <a:latin typeface="宋体"/>
                <a:cs typeface="宋体"/>
              </a:rPr>
              <a:t>时还</a:t>
            </a:r>
            <a:r>
              <a:rPr dirty="0" sz="3500" spc="-940">
                <a:solidFill>
                  <a:srgbClr val="0C0E11"/>
                </a:solidFill>
                <a:latin typeface="宋体"/>
                <a:cs typeface="宋体"/>
              </a:rPr>
              <a:t> </a:t>
            </a:r>
            <a:r>
              <a:rPr dirty="0" sz="3500" spc="360">
                <a:solidFill>
                  <a:srgbClr val="0C0E11"/>
                </a:solidFill>
                <a:latin typeface="宋体"/>
                <a:cs typeface="宋体"/>
              </a:rPr>
              <a:t>应培</a:t>
            </a:r>
            <a:r>
              <a:rPr dirty="0" sz="3500" spc="-380">
                <a:solidFill>
                  <a:srgbClr val="0C0E11"/>
                </a:solidFill>
                <a:latin typeface="宋体"/>
                <a:cs typeface="宋体"/>
              </a:rPr>
              <a:t>养</a:t>
            </a:r>
            <a:r>
              <a:rPr dirty="0" sz="3500" spc="140">
                <a:solidFill>
                  <a:srgbClr val="0C0E11"/>
                </a:solidFill>
                <a:latin typeface="宋体"/>
                <a:cs typeface="宋体"/>
              </a:rPr>
              <a:t>的</a:t>
            </a:r>
            <a:r>
              <a:rPr dirty="0" sz="3500" spc="105">
                <a:solidFill>
                  <a:srgbClr val="282A2B"/>
                </a:solidFill>
                <a:latin typeface="宋体"/>
                <a:cs typeface="宋体"/>
              </a:rPr>
              <a:t>一</a:t>
            </a:r>
            <a:r>
              <a:rPr dirty="0" sz="3500" spc="120">
                <a:solidFill>
                  <a:srgbClr val="0C0E11"/>
                </a:solidFill>
                <a:latin typeface="宋体"/>
                <a:cs typeface="宋体"/>
              </a:rPr>
              <a:t>些</a:t>
            </a:r>
            <a:r>
              <a:rPr dirty="0" sz="3500" spc="135">
                <a:solidFill>
                  <a:srgbClr val="0C0E11"/>
                </a:solidFill>
                <a:latin typeface="宋体"/>
                <a:cs typeface="宋体"/>
              </a:rPr>
              <a:t>素</a:t>
            </a:r>
            <a:r>
              <a:rPr dirty="0" sz="3500" spc="325">
                <a:solidFill>
                  <a:srgbClr val="0C0E11"/>
                </a:solidFill>
                <a:latin typeface="宋体"/>
                <a:cs typeface="宋体"/>
              </a:rPr>
              <a:t>质</a:t>
            </a:r>
            <a:endParaRPr sz="3500">
              <a:latin typeface="宋体"/>
              <a:cs typeface="宋体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541984" y="2103357"/>
            <a:ext cx="10423525" cy="67183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300990" indent="748665">
              <a:lnSpc>
                <a:spcPct val="150200"/>
              </a:lnSpc>
              <a:spcBef>
                <a:spcPts val="95"/>
              </a:spcBef>
            </a:pPr>
            <a:r>
              <a:rPr dirty="0" sz="2900" spc="295">
                <a:solidFill>
                  <a:srgbClr val="0C0E11"/>
                </a:solidFill>
                <a:latin typeface="宋体"/>
                <a:cs typeface="宋体"/>
              </a:rPr>
              <a:t>除了专业知识过硬以外，大家在平时要有意识的培养 </a:t>
            </a:r>
            <a:r>
              <a:rPr dirty="0" sz="2900" spc="310">
                <a:solidFill>
                  <a:srgbClr val="282A2B"/>
                </a:solidFill>
                <a:latin typeface="宋体"/>
                <a:cs typeface="宋体"/>
              </a:rPr>
              <a:t>一</a:t>
            </a:r>
            <a:r>
              <a:rPr dirty="0" sz="2900" spc="375">
                <a:solidFill>
                  <a:srgbClr val="0C0E11"/>
                </a:solidFill>
                <a:latin typeface="宋体"/>
                <a:cs typeface="宋体"/>
              </a:rPr>
              <a:t>些</a:t>
            </a:r>
            <a:r>
              <a:rPr dirty="0" sz="2900" spc="204">
                <a:solidFill>
                  <a:srgbClr val="0C0E11"/>
                </a:solidFill>
                <a:latin typeface="宋体"/>
                <a:cs typeface="宋体"/>
              </a:rPr>
              <a:t>自</a:t>
            </a:r>
            <a:r>
              <a:rPr dirty="0" sz="2900" spc="250">
                <a:solidFill>
                  <a:srgbClr val="0C0E11"/>
                </a:solidFill>
                <a:latin typeface="宋体"/>
                <a:cs typeface="宋体"/>
              </a:rPr>
              <a:t>身</a:t>
            </a:r>
            <a:r>
              <a:rPr dirty="0" sz="2900" spc="310">
                <a:solidFill>
                  <a:srgbClr val="0C0E11"/>
                </a:solidFill>
                <a:latin typeface="宋体"/>
                <a:cs typeface="宋体"/>
              </a:rPr>
              <a:t>的</a:t>
            </a:r>
            <a:r>
              <a:rPr dirty="0" sz="2900" spc="229">
                <a:solidFill>
                  <a:srgbClr val="0C0E11"/>
                </a:solidFill>
                <a:latin typeface="宋体"/>
                <a:cs typeface="宋体"/>
              </a:rPr>
              <a:t>素</a:t>
            </a:r>
            <a:r>
              <a:rPr dirty="0" sz="2900" spc="350">
                <a:solidFill>
                  <a:srgbClr val="0C0E11"/>
                </a:solidFill>
                <a:latin typeface="宋体"/>
                <a:cs typeface="宋体"/>
              </a:rPr>
              <a:t>质</a:t>
            </a:r>
            <a:r>
              <a:rPr dirty="0" sz="2900" spc="-1040">
                <a:solidFill>
                  <a:srgbClr val="0C0E11"/>
                </a:solidFill>
                <a:latin typeface="宋体"/>
                <a:cs typeface="宋体"/>
              </a:rPr>
              <a:t>：</a:t>
            </a:r>
            <a:endParaRPr sz="2900">
              <a:latin typeface="宋体"/>
              <a:cs typeface="宋体"/>
            </a:endParaRPr>
          </a:p>
          <a:p>
            <a:pPr marL="20955">
              <a:lnSpc>
                <a:spcPct val="100000"/>
              </a:lnSpc>
              <a:spcBef>
                <a:spcPts val="1745"/>
              </a:spcBef>
            </a:pPr>
            <a:r>
              <a:rPr dirty="0" sz="2700" spc="-540">
                <a:solidFill>
                  <a:srgbClr val="0C0E11"/>
                </a:solidFill>
                <a:latin typeface="Arial"/>
                <a:cs typeface="Arial"/>
              </a:rPr>
              <a:t>1</a:t>
            </a:r>
            <a:r>
              <a:rPr dirty="0" sz="2700" spc="-395">
                <a:solidFill>
                  <a:srgbClr val="0C0E11"/>
                </a:solidFill>
                <a:latin typeface="Arial"/>
                <a:cs typeface="Arial"/>
              </a:rPr>
              <a:t> </a:t>
            </a:r>
            <a:r>
              <a:rPr dirty="0" sz="2900" spc="-1040">
                <a:solidFill>
                  <a:srgbClr val="3D3F41"/>
                </a:solidFill>
                <a:latin typeface="宋体"/>
                <a:cs typeface="宋体"/>
              </a:rPr>
              <a:t>刻</a:t>
            </a:r>
            <a:r>
              <a:rPr dirty="0" sz="2900" spc="-940">
                <a:solidFill>
                  <a:srgbClr val="3D3F41"/>
                </a:solidFill>
                <a:latin typeface="宋体"/>
                <a:cs typeface="宋体"/>
              </a:rPr>
              <a:t> </a:t>
            </a:r>
            <a:r>
              <a:rPr dirty="0" sz="2900" spc="265">
                <a:solidFill>
                  <a:srgbClr val="565759"/>
                </a:solidFill>
                <a:latin typeface="宋体"/>
                <a:cs typeface="宋体"/>
              </a:rPr>
              <a:t>苦</a:t>
            </a:r>
            <a:r>
              <a:rPr dirty="0" sz="2900" spc="254">
                <a:solidFill>
                  <a:srgbClr val="282A2B"/>
                </a:solidFill>
                <a:latin typeface="宋体"/>
                <a:cs typeface="宋体"/>
              </a:rPr>
              <a:t>、</a:t>
            </a:r>
            <a:r>
              <a:rPr dirty="0" sz="2900" spc="270">
                <a:solidFill>
                  <a:srgbClr val="282A2B"/>
                </a:solidFill>
                <a:latin typeface="宋体"/>
                <a:cs typeface="宋体"/>
              </a:rPr>
              <a:t>认</a:t>
            </a:r>
            <a:r>
              <a:rPr dirty="0" sz="2900" spc="290">
                <a:solidFill>
                  <a:srgbClr val="565759"/>
                </a:solidFill>
                <a:latin typeface="宋体"/>
                <a:cs typeface="宋体"/>
              </a:rPr>
              <a:t>真</a:t>
            </a:r>
            <a:r>
              <a:rPr dirty="0" sz="2900" spc="245">
                <a:solidFill>
                  <a:srgbClr val="282A2B"/>
                </a:solidFill>
                <a:latin typeface="宋体"/>
                <a:cs typeface="宋体"/>
              </a:rPr>
              <a:t>、</a:t>
            </a:r>
            <a:r>
              <a:rPr dirty="0" sz="2900" spc="215">
                <a:solidFill>
                  <a:srgbClr val="282A2B"/>
                </a:solidFill>
                <a:latin typeface="宋体"/>
                <a:cs typeface="宋体"/>
              </a:rPr>
              <a:t>细</a:t>
            </a:r>
            <a:r>
              <a:rPr dirty="0" sz="2900" spc="254">
                <a:solidFill>
                  <a:srgbClr val="282A2B"/>
                </a:solidFill>
                <a:latin typeface="宋体"/>
                <a:cs typeface="宋体"/>
              </a:rPr>
              <a:t>心</a:t>
            </a:r>
            <a:r>
              <a:rPr dirty="0" sz="2900" spc="210">
                <a:solidFill>
                  <a:srgbClr val="282A2B"/>
                </a:solidFill>
                <a:latin typeface="宋体"/>
                <a:cs typeface="宋体"/>
              </a:rPr>
              <a:t>、</a:t>
            </a:r>
            <a:r>
              <a:rPr dirty="0" sz="2900" spc="365">
                <a:solidFill>
                  <a:srgbClr val="282A2B"/>
                </a:solidFill>
                <a:latin typeface="宋体"/>
                <a:cs typeface="宋体"/>
              </a:rPr>
              <a:t>不</a:t>
            </a:r>
            <a:r>
              <a:rPr dirty="0" sz="2900" spc="140">
                <a:solidFill>
                  <a:srgbClr val="282A2B"/>
                </a:solidFill>
                <a:latin typeface="宋体"/>
                <a:cs typeface="宋体"/>
              </a:rPr>
              <a:t>达</a:t>
            </a:r>
            <a:r>
              <a:rPr dirty="0" sz="2900" spc="325">
                <a:solidFill>
                  <a:srgbClr val="282A2B"/>
                </a:solidFill>
                <a:latin typeface="宋体"/>
                <a:cs typeface="宋体"/>
              </a:rPr>
              <a:t>目</a:t>
            </a:r>
            <a:r>
              <a:rPr dirty="0" sz="2900" spc="200">
                <a:solidFill>
                  <a:srgbClr val="282A2B"/>
                </a:solidFill>
                <a:latin typeface="宋体"/>
                <a:cs typeface="宋体"/>
              </a:rPr>
              <a:t>的</a:t>
            </a:r>
            <a:r>
              <a:rPr dirty="0" sz="2900" spc="310">
                <a:solidFill>
                  <a:srgbClr val="282A2B"/>
                </a:solidFill>
                <a:latin typeface="宋体"/>
                <a:cs typeface="宋体"/>
              </a:rPr>
              <a:t>不</a:t>
            </a:r>
            <a:r>
              <a:rPr dirty="0" sz="2900" spc="275">
                <a:solidFill>
                  <a:srgbClr val="282A2B"/>
                </a:solidFill>
                <a:latin typeface="宋体"/>
                <a:cs typeface="宋体"/>
              </a:rPr>
              <a:t>罢</a:t>
            </a:r>
            <a:r>
              <a:rPr dirty="0" sz="2900" spc="229">
                <a:solidFill>
                  <a:srgbClr val="282A2B"/>
                </a:solidFill>
                <a:latin typeface="宋体"/>
                <a:cs typeface="宋体"/>
              </a:rPr>
              <a:t>休</a:t>
            </a:r>
            <a:r>
              <a:rPr dirty="0" sz="2900" spc="245">
                <a:solidFill>
                  <a:srgbClr val="282A2B"/>
                </a:solidFill>
                <a:latin typeface="宋体"/>
                <a:cs typeface="宋体"/>
              </a:rPr>
              <a:t>、</a:t>
            </a:r>
            <a:r>
              <a:rPr dirty="0" sz="2900" spc="305">
                <a:solidFill>
                  <a:srgbClr val="282A2B"/>
                </a:solidFill>
                <a:latin typeface="宋体"/>
                <a:cs typeface="宋体"/>
              </a:rPr>
              <a:t>银</a:t>
            </a:r>
            <a:r>
              <a:rPr dirty="0" sz="2900" spc="175">
                <a:solidFill>
                  <a:srgbClr val="282A2B"/>
                </a:solidFill>
                <a:latin typeface="宋体"/>
                <a:cs typeface="宋体"/>
              </a:rPr>
              <a:t>而</a:t>
            </a:r>
            <a:r>
              <a:rPr dirty="0" sz="2900" spc="345">
                <a:solidFill>
                  <a:srgbClr val="282A2B"/>
                </a:solidFill>
                <a:latin typeface="宋体"/>
                <a:cs typeface="宋体"/>
              </a:rPr>
              <a:t>不</a:t>
            </a:r>
            <a:r>
              <a:rPr dirty="0" sz="2900" spc="180">
                <a:solidFill>
                  <a:srgbClr val="282A2B"/>
                </a:solidFill>
                <a:latin typeface="宋体"/>
                <a:cs typeface="宋体"/>
              </a:rPr>
              <a:t>舍</a:t>
            </a:r>
            <a:r>
              <a:rPr dirty="0" sz="2900" spc="245">
                <a:solidFill>
                  <a:srgbClr val="282A2B"/>
                </a:solidFill>
                <a:latin typeface="宋体"/>
                <a:cs typeface="宋体"/>
              </a:rPr>
              <a:t>的</a:t>
            </a:r>
            <a:r>
              <a:rPr dirty="0" sz="2900" spc="305">
                <a:solidFill>
                  <a:srgbClr val="282A2B"/>
                </a:solidFill>
                <a:latin typeface="宋体"/>
                <a:cs typeface="宋体"/>
              </a:rPr>
              <a:t>精</a:t>
            </a:r>
            <a:r>
              <a:rPr dirty="0" sz="2900" spc="210">
                <a:solidFill>
                  <a:srgbClr val="282A2B"/>
                </a:solidFill>
                <a:latin typeface="宋体"/>
                <a:cs typeface="宋体"/>
              </a:rPr>
              <a:t>神</a:t>
            </a:r>
            <a:endParaRPr sz="2900">
              <a:latin typeface="宋体"/>
              <a:cs typeface="宋体"/>
            </a:endParaRPr>
          </a:p>
          <a:p>
            <a:pPr marL="34925">
              <a:lnSpc>
                <a:spcPct val="100000"/>
              </a:lnSpc>
              <a:spcBef>
                <a:spcPts val="1845"/>
              </a:spcBef>
            </a:pPr>
            <a:r>
              <a:rPr dirty="0" sz="2850" spc="235">
                <a:solidFill>
                  <a:srgbClr val="0C0E11"/>
                </a:solidFill>
                <a:latin typeface="Arial"/>
                <a:cs typeface="Arial"/>
              </a:rPr>
              <a:t>2</a:t>
            </a:r>
            <a:r>
              <a:rPr dirty="0" sz="2900" spc="270">
                <a:solidFill>
                  <a:srgbClr val="3D3F41"/>
                </a:solidFill>
                <a:latin typeface="宋体"/>
                <a:cs typeface="宋体"/>
              </a:rPr>
              <a:t>礼</a:t>
            </a:r>
            <a:r>
              <a:rPr dirty="0" sz="2900" spc="-585">
                <a:solidFill>
                  <a:srgbClr val="3D3F41"/>
                </a:solidFill>
                <a:latin typeface="宋体"/>
                <a:cs typeface="宋体"/>
              </a:rPr>
              <a:t> </a:t>
            </a:r>
            <a:r>
              <a:rPr dirty="0" sz="2900" spc="280">
                <a:solidFill>
                  <a:srgbClr val="3D3F41"/>
                </a:solidFill>
                <a:latin typeface="宋体"/>
                <a:cs typeface="宋体"/>
              </a:rPr>
              <a:t>仪</a:t>
            </a:r>
            <a:r>
              <a:rPr dirty="0" sz="2900" spc="235">
                <a:solidFill>
                  <a:srgbClr val="3D3F41"/>
                </a:solidFill>
                <a:latin typeface="宋体"/>
                <a:cs typeface="宋体"/>
              </a:rPr>
              <a:t>的</a:t>
            </a:r>
            <a:r>
              <a:rPr dirty="0" sz="2900" spc="305">
                <a:solidFill>
                  <a:srgbClr val="565759"/>
                </a:solidFill>
                <a:latin typeface="宋体"/>
                <a:cs typeface="宋体"/>
              </a:rPr>
              <a:t>培</a:t>
            </a:r>
            <a:r>
              <a:rPr dirty="0" sz="2900" spc="245">
                <a:solidFill>
                  <a:srgbClr val="565759"/>
                </a:solidFill>
                <a:latin typeface="宋体"/>
                <a:cs typeface="宋体"/>
              </a:rPr>
              <a:t>养</a:t>
            </a:r>
            <a:r>
              <a:rPr dirty="0" sz="2900" spc="-1330">
                <a:solidFill>
                  <a:srgbClr val="282A2B"/>
                </a:solidFill>
                <a:latin typeface="宋体"/>
                <a:cs typeface="宋体"/>
              </a:rPr>
              <a:t>：</a:t>
            </a:r>
            <a:r>
              <a:rPr dirty="0" sz="2900" spc="-1270">
                <a:solidFill>
                  <a:srgbClr val="282A2B"/>
                </a:solidFill>
                <a:latin typeface="宋体"/>
                <a:cs typeface="宋体"/>
              </a:rPr>
              <a:t> </a:t>
            </a:r>
            <a:r>
              <a:rPr dirty="0" sz="2900" spc="360">
                <a:solidFill>
                  <a:srgbClr val="282A2B"/>
                </a:solidFill>
                <a:latin typeface="宋体"/>
                <a:cs typeface="宋体"/>
              </a:rPr>
              <a:t>例</a:t>
            </a:r>
            <a:r>
              <a:rPr dirty="0" sz="2900" spc="180">
                <a:solidFill>
                  <a:srgbClr val="282A2B"/>
                </a:solidFill>
                <a:latin typeface="宋体"/>
                <a:cs typeface="宋体"/>
              </a:rPr>
              <a:t>如</a:t>
            </a:r>
            <a:r>
              <a:rPr dirty="0" sz="2900" spc="-1330">
                <a:solidFill>
                  <a:srgbClr val="0C0E11"/>
                </a:solidFill>
                <a:latin typeface="宋体"/>
                <a:cs typeface="宋体"/>
              </a:rPr>
              <a:t>：</a:t>
            </a:r>
            <a:r>
              <a:rPr dirty="0" sz="2900" spc="-1295">
                <a:solidFill>
                  <a:srgbClr val="0C0E11"/>
                </a:solidFill>
                <a:latin typeface="宋体"/>
                <a:cs typeface="宋体"/>
              </a:rPr>
              <a:t> </a:t>
            </a:r>
            <a:r>
              <a:rPr dirty="0" sz="2900" spc="305">
                <a:solidFill>
                  <a:srgbClr val="565759"/>
                </a:solidFill>
                <a:latin typeface="宋体"/>
                <a:cs typeface="宋体"/>
              </a:rPr>
              <a:t>着</a:t>
            </a:r>
            <a:r>
              <a:rPr dirty="0" sz="2900" spc="254">
                <a:solidFill>
                  <a:srgbClr val="3D3F41"/>
                </a:solidFill>
                <a:latin typeface="宋体"/>
                <a:cs typeface="宋体"/>
              </a:rPr>
              <a:t>装</a:t>
            </a:r>
            <a:r>
              <a:rPr dirty="0" sz="2900" spc="300">
                <a:solidFill>
                  <a:srgbClr val="3D3F41"/>
                </a:solidFill>
                <a:latin typeface="宋体"/>
                <a:cs typeface="宋体"/>
              </a:rPr>
              <a:t>（</a:t>
            </a:r>
            <a:r>
              <a:rPr dirty="0" sz="2900" spc="175">
                <a:solidFill>
                  <a:srgbClr val="3D3F41"/>
                </a:solidFill>
                <a:latin typeface="宋体"/>
                <a:cs typeface="宋体"/>
              </a:rPr>
              <a:t>与</a:t>
            </a:r>
            <a:r>
              <a:rPr dirty="0" sz="2900" spc="275">
                <a:solidFill>
                  <a:srgbClr val="3D3F41"/>
                </a:solidFill>
                <a:latin typeface="宋体"/>
                <a:cs typeface="宋体"/>
              </a:rPr>
              <a:t>业</a:t>
            </a:r>
            <a:r>
              <a:rPr dirty="0" sz="2900" spc="240">
                <a:solidFill>
                  <a:srgbClr val="565759"/>
                </a:solidFill>
                <a:latin typeface="宋体"/>
                <a:cs typeface="宋体"/>
              </a:rPr>
              <a:t>主</a:t>
            </a:r>
            <a:r>
              <a:rPr dirty="0" sz="2900" spc="300">
                <a:solidFill>
                  <a:srgbClr val="3D3F41"/>
                </a:solidFill>
                <a:latin typeface="宋体"/>
                <a:cs typeface="宋体"/>
              </a:rPr>
              <a:t>对</a:t>
            </a:r>
            <a:r>
              <a:rPr dirty="0" sz="2900" spc="220">
                <a:solidFill>
                  <a:srgbClr val="565759"/>
                </a:solidFill>
                <a:latin typeface="宋体"/>
                <a:cs typeface="宋体"/>
              </a:rPr>
              <a:t>量</a:t>
            </a:r>
            <a:r>
              <a:rPr dirty="0" sz="2900" spc="240">
                <a:solidFill>
                  <a:srgbClr val="3D3F41"/>
                </a:solidFill>
                <a:latin typeface="宋体"/>
                <a:cs typeface="宋体"/>
              </a:rPr>
              <a:t>）</a:t>
            </a:r>
            <a:r>
              <a:rPr dirty="0" sz="2900" spc="245">
                <a:solidFill>
                  <a:srgbClr val="3D3F41"/>
                </a:solidFill>
                <a:latin typeface="宋体"/>
                <a:cs typeface="宋体"/>
              </a:rPr>
              <a:t>、</a:t>
            </a:r>
            <a:r>
              <a:rPr dirty="0" sz="2900" spc="295">
                <a:solidFill>
                  <a:srgbClr val="3D3F41"/>
                </a:solidFill>
                <a:latin typeface="宋体"/>
                <a:cs typeface="宋体"/>
              </a:rPr>
              <a:t>坐</a:t>
            </a:r>
            <a:r>
              <a:rPr dirty="0" sz="2900" spc="280">
                <a:solidFill>
                  <a:srgbClr val="3D3F41"/>
                </a:solidFill>
                <a:latin typeface="宋体"/>
                <a:cs typeface="宋体"/>
              </a:rPr>
              <a:t>车</a:t>
            </a:r>
            <a:r>
              <a:rPr dirty="0" sz="2900" spc="220">
                <a:solidFill>
                  <a:srgbClr val="3D3F41"/>
                </a:solidFill>
                <a:latin typeface="宋体"/>
                <a:cs typeface="宋体"/>
              </a:rPr>
              <a:t>、</a:t>
            </a:r>
            <a:r>
              <a:rPr dirty="0" sz="2900" spc="240">
                <a:solidFill>
                  <a:srgbClr val="3D3F41"/>
                </a:solidFill>
                <a:latin typeface="宋体"/>
                <a:cs typeface="宋体"/>
              </a:rPr>
              <a:t>吃</a:t>
            </a:r>
            <a:r>
              <a:rPr dirty="0" sz="2900" spc="260">
                <a:solidFill>
                  <a:srgbClr val="3D3F41"/>
                </a:solidFill>
                <a:latin typeface="宋体"/>
                <a:cs typeface="宋体"/>
              </a:rPr>
              <a:t>饭</a:t>
            </a:r>
            <a:r>
              <a:rPr dirty="0" sz="2900" spc="185">
                <a:solidFill>
                  <a:srgbClr val="3D3F41"/>
                </a:solidFill>
                <a:latin typeface="宋体"/>
                <a:cs typeface="宋体"/>
              </a:rPr>
              <a:t>、</a:t>
            </a:r>
            <a:endParaRPr sz="2900">
              <a:latin typeface="宋体"/>
              <a:cs typeface="宋体"/>
            </a:endParaRPr>
          </a:p>
          <a:p>
            <a:pPr marL="29845">
              <a:lnSpc>
                <a:spcPct val="100000"/>
              </a:lnSpc>
              <a:spcBef>
                <a:spcPts val="1845"/>
              </a:spcBef>
            </a:pPr>
            <a:r>
              <a:rPr dirty="0" sz="2800" spc="290">
                <a:solidFill>
                  <a:srgbClr val="3D3F41"/>
                </a:solidFill>
                <a:latin typeface="宋体"/>
                <a:cs typeface="宋体"/>
              </a:rPr>
              <a:t>开会</a:t>
            </a:r>
            <a:endParaRPr sz="2800">
              <a:latin typeface="宋体"/>
              <a:cs typeface="宋体"/>
            </a:endParaRPr>
          </a:p>
          <a:p>
            <a:pPr marL="387985" indent="-358140">
              <a:lnSpc>
                <a:spcPct val="100000"/>
              </a:lnSpc>
              <a:spcBef>
                <a:spcPts val="1720"/>
              </a:spcBef>
              <a:buClr>
                <a:srgbClr val="0C0E11"/>
              </a:buClr>
              <a:buSzPct val="105172"/>
              <a:buFont typeface="Times New Roman"/>
              <a:buAutoNum type="arabicPeriod" startAt="3"/>
              <a:tabLst>
                <a:tab pos="388620" algn="l"/>
              </a:tabLst>
            </a:pPr>
            <a:r>
              <a:rPr dirty="0" sz="2900" spc="204">
                <a:solidFill>
                  <a:srgbClr val="3D3F41"/>
                </a:solidFill>
                <a:latin typeface="宋体"/>
                <a:cs typeface="宋体"/>
              </a:rPr>
              <a:t>沟</a:t>
            </a:r>
            <a:r>
              <a:rPr dirty="0" sz="2900" spc="295">
                <a:solidFill>
                  <a:srgbClr val="3D3F41"/>
                </a:solidFill>
                <a:latin typeface="宋体"/>
                <a:cs typeface="宋体"/>
              </a:rPr>
              <a:t>通</a:t>
            </a:r>
            <a:r>
              <a:rPr dirty="0" sz="2900" spc="275">
                <a:solidFill>
                  <a:srgbClr val="3D3F41"/>
                </a:solidFill>
                <a:latin typeface="宋体"/>
                <a:cs typeface="宋体"/>
              </a:rPr>
              <a:t>能</a:t>
            </a:r>
            <a:r>
              <a:rPr dirty="0" sz="2900" spc="215">
                <a:solidFill>
                  <a:srgbClr val="3D3F41"/>
                </a:solidFill>
                <a:latin typeface="宋体"/>
                <a:cs typeface="宋体"/>
              </a:rPr>
              <a:t>力</a:t>
            </a:r>
            <a:r>
              <a:rPr dirty="0" sz="2900" spc="335">
                <a:solidFill>
                  <a:srgbClr val="3D3F41"/>
                </a:solidFill>
                <a:latin typeface="宋体"/>
                <a:cs typeface="宋体"/>
              </a:rPr>
              <a:t>的</a:t>
            </a:r>
            <a:r>
              <a:rPr dirty="0" sz="2900" spc="105">
                <a:solidFill>
                  <a:srgbClr val="3D3F41"/>
                </a:solidFill>
                <a:latin typeface="宋体"/>
                <a:cs typeface="宋体"/>
              </a:rPr>
              <a:t>培</a:t>
            </a:r>
            <a:r>
              <a:rPr dirty="0" sz="2900" spc="350">
                <a:solidFill>
                  <a:srgbClr val="565759"/>
                </a:solidFill>
                <a:latin typeface="宋体"/>
                <a:cs typeface="宋体"/>
              </a:rPr>
              <a:t>养</a:t>
            </a:r>
            <a:r>
              <a:rPr dirty="0" sz="2900" spc="-1330">
                <a:solidFill>
                  <a:srgbClr val="282A2B"/>
                </a:solidFill>
                <a:latin typeface="宋体"/>
                <a:cs typeface="宋体"/>
              </a:rPr>
              <a:t>：</a:t>
            </a:r>
            <a:r>
              <a:rPr dirty="0" sz="2900" spc="-1270">
                <a:solidFill>
                  <a:srgbClr val="282A2B"/>
                </a:solidFill>
                <a:latin typeface="宋体"/>
                <a:cs typeface="宋体"/>
              </a:rPr>
              <a:t> </a:t>
            </a:r>
            <a:r>
              <a:rPr dirty="0" sz="2900" spc="360">
                <a:solidFill>
                  <a:srgbClr val="282A2B"/>
                </a:solidFill>
                <a:latin typeface="宋体"/>
                <a:cs typeface="宋体"/>
              </a:rPr>
              <a:t>例</a:t>
            </a:r>
            <a:r>
              <a:rPr dirty="0" sz="2900" spc="180">
                <a:solidFill>
                  <a:srgbClr val="282A2B"/>
                </a:solidFill>
                <a:latin typeface="宋体"/>
                <a:cs typeface="宋体"/>
              </a:rPr>
              <a:t>如</a:t>
            </a:r>
            <a:r>
              <a:rPr dirty="0" sz="2900" spc="-1330">
                <a:solidFill>
                  <a:srgbClr val="0C0E11"/>
                </a:solidFill>
                <a:latin typeface="宋体"/>
                <a:cs typeface="宋体"/>
              </a:rPr>
              <a:t>：</a:t>
            </a:r>
            <a:r>
              <a:rPr dirty="0" sz="2900" spc="-1250">
                <a:solidFill>
                  <a:srgbClr val="0C0E11"/>
                </a:solidFill>
                <a:latin typeface="宋体"/>
                <a:cs typeface="宋体"/>
              </a:rPr>
              <a:t> </a:t>
            </a:r>
            <a:r>
              <a:rPr dirty="0" sz="2900" spc="140">
                <a:solidFill>
                  <a:srgbClr val="3D3F41"/>
                </a:solidFill>
                <a:latin typeface="宋体"/>
                <a:cs typeface="宋体"/>
              </a:rPr>
              <a:t>与</a:t>
            </a:r>
            <a:r>
              <a:rPr dirty="0" sz="2900" spc="330">
                <a:solidFill>
                  <a:srgbClr val="3D3F41"/>
                </a:solidFill>
                <a:latin typeface="宋体"/>
                <a:cs typeface="宋体"/>
              </a:rPr>
              <a:t>人</a:t>
            </a:r>
            <a:r>
              <a:rPr dirty="0" sz="2900" spc="305">
                <a:solidFill>
                  <a:srgbClr val="3D3F41"/>
                </a:solidFill>
                <a:latin typeface="宋体"/>
                <a:cs typeface="宋体"/>
              </a:rPr>
              <a:t>沟</a:t>
            </a:r>
            <a:r>
              <a:rPr dirty="0" sz="2900" spc="275">
                <a:solidFill>
                  <a:srgbClr val="3D3F41"/>
                </a:solidFill>
                <a:latin typeface="宋体"/>
                <a:cs typeface="宋体"/>
              </a:rPr>
              <a:t>通</a:t>
            </a:r>
            <a:r>
              <a:rPr dirty="0" sz="2900" spc="-720">
                <a:solidFill>
                  <a:srgbClr val="0C0E11"/>
                </a:solidFill>
                <a:latin typeface="宋体"/>
                <a:cs typeface="宋体"/>
              </a:rPr>
              <a:t>，</a:t>
            </a:r>
            <a:r>
              <a:rPr dirty="0" sz="2900" spc="-505">
                <a:solidFill>
                  <a:srgbClr val="0C0E11"/>
                </a:solidFill>
                <a:latin typeface="宋体"/>
                <a:cs typeface="宋体"/>
              </a:rPr>
              <a:t> </a:t>
            </a:r>
            <a:r>
              <a:rPr dirty="0" sz="2900" spc="375">
                <a:solidFill>
                  <a:srgbClr val="3D3F41"/>
                </a:solidFill>
                <a:latin typeface="宋体"/>
                <a:cs typeface="宋体"/>
              </a:rPr>
              <a:t>技</a:t>
            </a:r>
            <a:r>
              <a:rPr dirty="0" sz="2900" spc="114">
                <a:solidFill>
                  <a:srgbClr val="3D3F41"/>
                </a:solidFill>
                <a:latin typeface="宋体"/>
                <a:cs typeface="宋体"/>
              </a:rPr>
              <a:t>巧</a:t>
            </a:r>
            <a:r>
              <a:rPr dirty="0" sz="2900" spc="-720">
                <a:solidFill>
                  <a:srgbClr val="3D3F41"/>
                </a:solidFill>
                <a:latin typeface="宋体"/>
                <a:cs typeface="宋体"/>
              </a:rPr>
              <a:t>，</a:t>
            </a:r>
            <a:r>
              <a:rPr dirty="0" sz="2900" spc="-540">
                <a:solidFill>
                  <a:srgbClr val="3D3F41"/>
                </a:solidFill>
                <a:latin typeface="宋体"/>
                <a:cs typeface="宋体"/>
              </a:rPr>
              <a:t> </a:t>
            </a:r>
            <a:r>
              <a:rPr dirty="0" sz="2900" spc="365">
                <a:solidFill>
                  <a:srgbClr val="3D3F41"/>
                </a:solidFill>
                <a:latin typeface="宋体"/>
                <a:cs typeface="宋体"/>
              </a:rPr>
              <a:t>发</a:t>
            </a:r>
            <a:r>
              <a:rPr dirty="0" sz="2900" spc="320">
                <a:solidFill>
                  <a:srgbClr val="565759"/>
                </a:solidFill>
                <a:latin typeface="宋体"/>
                <a:cs typeface="宋体"/>
              </a:rPr>
              <a:t>表</a:t>
            </a:r>
            <a:r>
              <a:rPr dirty="0" sz="2900" spc="185">
                <a:solidFill>
                  <a:srgbClr val="565759"/>
                </a:solidFill>
                <a:latin typeface="宋体"/>
                <a:cs typeface="宋体"/>
              </a:rPr>
              <a:t>自</a:t>
            </a:r>
            <a:r>
              <a:rPr dirty="0" sz="2900" spc="165">
                <a:solidFill>
                  <a:srgbClr val="565759"/>
                </a:solidFill>
                <a:latin typeface="宋体"/>
                <a:cs typeface="宋体"/>
              </a:rPr>
              <a:t>己</a:t>
            </a:r>
            <a:r>
              <a:rPr dirty="0" sz="2900" spc="300">
                <a:solidFill>
                  <a:srgbClr val="3D3F41"/>
                </a:solidFill>
                <a:latin typeface="宋体"/>
                <a:cs typeface="宋体"/>
              </a:rPr>
              <a:t>的</a:t>
            </a:r>
            <a:endParaRPr sz="2900">
              <a:latin typeface="宋体"/>
              <a:cs typeface="宋体"/>
            </a:endParaRPr>
          </a:p>
          <a:p>
            <a:pPr marL="20320">
              <a:lnSpc>
                <a:spcPct val="100000"/>
              </a:lnSpc>
              <a:spcBef>
                <a:spcPts val="1664"/>
              </a:spcBef>
            </a:pPr>
            <a:r>
              <a:rPr dirty="0" sz="2950" spc="190">
                <a:solidFill>
                  <a:srgbClr val="565759"/>
                </a:solidFill>
                <a:latin typeface="宋体"/>
                <a:cs typeface="宋体"/>
              </a:rPr>
              <a:t>意</a:t>
            </a:r>
            <a:r>
              <a:rPr dirty="0" sz="2950" spc="245">
                <a:solidFill>
                  <a:srgbClr val="3D3F41"/>
                </a:solidFill>
                <a:latin typeface="宋体"/>
                <a:cs typeface="宋体"/>
              </a:rPr>
              <a:t>见</a:t>
            </a:r>
            <a:endParaRPr sz="2950">
              <a:latin typeface="宋体"/>
              <a:cs typeface="宋体"/>
            </a:endParaRPr>
          </a:p>
          <a:p>
            <a:pPr marL="15240" marR="231775" indent="10795">
              <a:lnSpc>
                <a:spcPts val="5230"/>
              </a:lnSpc>
              <a:spcBef>
                <a:spcPts val="550"/>
              </a:spcBef>
              <a:buClr>
                <a:srgbClr val="0C0E11"/>
              </a:buClr>
              <a:buSzPct val="103448"/>
              <a:buFont typeface="Times New Roman"/>
              <a:buAutoNum type="arabicPeriod" startAt="4"/>
              <a:tabLst>
                <a:tab pos="353060" algn="l"/>
              </a:tabLst>
            </a:pPr>
            <a:r>
              <a:rPr dirty="0" sz="2900" spc="65">
                <a:solidFill>
                  <a:srgbClr val="3D3F41"/>
                </a:solidFill>
                <a:latin typeface="宋体"/>
                <a:cs typeface="宋体"/>
              </a:rPr>
              <a:t>写</a:t>
            </a:r>
            <a:r>
              <a:rPr dirty="0" sz="2900" spc="215">
                <a:solidFill>
                  <a:srgbClr val="3D3F41"/>
                </a:solidFill>
                <a:latin typeface="宋体"/>
                <a:cs typeface="宋体"/>
              </a:rPr>
              <a:t>作</a:t>
            </a:r>
            <a:r>
              <a:rPr dirty="0" sz="2900" spc="155">
                <a:solidFill>
                  <a:srgbClr val="3D3F41"/>
                </a:solidFill>
                <a:latin typeface="宋体"/>
                <a:cs typeface="宋体"/>
              </a:rPr>
              <a:t>能力</a:t>
            </a:r>
            <a:r>
              <a:rPr dirty="0" sz="2900" spc="-80">
                <a:solidFill>
                  <a:srgbClr val="3D3F41"/>
                </a:solidFill>
                <a:latin typeface="宋体"/>
                <a:cs typeface="宋体"/>
              </a:rPr>
              <a:t>的</a:t>
            </a:r>
            <a:r>
              <a:rPr dirty="0" sz="2900" spc="105">
                <a:solidFill>
                  <a:srgbClr val="3D3F41"/>
                </a:solidFill>
                <a:latin typeface="宋体"/>
                <a:cs typeface="宋体"/>
              </a:rPr>
              <a:t>培</a:t>
            </a:r>
            <a:r>
              <a:rPr dirty="0" sz="2900" spc="45">
                <a:solidFill>
                  <a:srgbClr val="565759"/>
                </a:solidFill>
                <a:latin typeface="宋体"/>
                <a:cs typeface="宋体"/>
              </a:rPr>
              <a:t>养</a:t>
            </a:r>
            <a:r>
              <a:rPr dirty="0" sz="2900" spc="-1330">
                <a:solidFill>
                  <a:srgbClr val="0C0E11"/>
                </a:solidFill>
                <a:latin typeface="宋体"/>
                <a:cs typeface="宋体"/>
              </a:rPr>
              <a:t>：</a:t>
            </a:r>
            <a:r>
              <a:rPr dirty="0" sz="2900" spc="-1255">
                <a:solidFill>
                  <a:srgbClr val="0C0E11"/>
                </a:solidFill>
                <a:latin typeface="宋体"/>
                <a:cs typeface="宋体"/>
              </a:rPr>
              <a:t> </a:t>
            </a:r>
            <a:r>
              <a:rPr dirty="0" sz="2900" spc="160">
                <a:solidFill>
                  <a:srgbClr val="3D3F41"/>
                </a:solidFill>
                <a:latin typeface="宋体"/>
                <a:cs typeface="宋体"/>
              </a:rPr>
              <a:t>在</a:t>
            </a:r>
            <a:r>
              <a:rPr dirty="0" sz="2900" spc="185">
                <a:solidFill>
                  <a:srgbClr val="565759"/>
                </a:solidFill>
                <a:latin typeface="宋体"/>
                <a:cs typeface="宋体"/>
              </a:rPr>
              <a:t>工</a:t>
            </a:r>
            <a:r>
              <a:rPr dirty="0" sz="2900" spc="55">
                <a:solidFill>
                  <a:srgbClr val="565759"/>
                </a:solidFill>
                <a:latin typeface="宋体"/>
                <a:cs typeface="宋体"/>
              </a:rPr>
              <a:t>程</a:t>
            </a:r>
            <a:r>
              <a:rPr dirty="0" sz="2900" spc="25">
                <a:solidFill>
                  <a:srgbClr val="282A2B"/>
                </a:solidFill>
                <a:latin typeface="宋体"/>
                <a:cs typeface="宋体"/>
              </a:rPr>
              <a:t>过</a:t>
            </a:r>
            <a:r>
              <a:rPr dirty="0" sz="2900" spc="125">
                <a:solidFill>
                  <a:srgbClr val="565759"/>
                </a:solidFill>
                <a:latin typeface="宋体"/>
                <a:cs typeface="宋体"/>
              </a:rPr>
              <a:t>程</a:t>
            </a:r>
            <a:r>
              <a:rPr dirty="0" sz="2900" spc="165">
                <a:solidFill>
                  <a:srgbClr val="3D3F41"/>
                </a:solidFill>
                <a:latin typeface="宋体"/>
                <a:cs typeface="宋体"/>
              </a:rPr>
              <a:t>中</a:t>
            </a:r>
            <a:r>
              <a:rPr dirty="0" sz="2900" spc="155">
                <a:solidFill>
                  <a:srgbClr val="3D3F41"/>
                </a:solidFill>
                <a:latin typeface="宋体"/>
                <a:cs typeface="宋体"/>
              </a:rPr>
              <a:t>有很</a:t>
            </a:r>
            <a:r>
              <a:rPr dirty="0" sz="2900" spc="15">
                <a:solidFill>
                  <a:srgbClr val="3D3F41"/>
                </a:solidFill>
                <a:latin typeface="宋体"/>
                <a:cs typeface="宋体"/>
              </a:rPr>
              <a:t>多</a:t>
            </a:r>
            <a:r>
              <a:rPr dirty="0" sz="2900" spc="210">
                <a:solidFill>
                  <a:srgbClr val="565759"/>
                </a:solidFill>
                <a:latin typeface="宋体"/>
                <a:cs typeface="宋体"/>
              </a:rPr>
              <a:t>来</a:t>
            </a:r>
            <a:r>
              <a:rPr dirty="0" sz="2900" spc="20">
                <a:solidFill>
                  <a:srgbClr val="565759"/>
                </a:solidFill>
                <a:latin typeface="宋体"/>
                <a:cs typeface="宋体"/>
              </a:rPr>
              <a:t>往</a:t>
            </a:r>
            <a:r>
              <a:rPr dirty="0" sz="2900" spc="95">
                <a:solidFill>
                  <a:srgbClr val="3D3F41"/>
                </a:solidFill>
                <a:latin typeface="宋体"/>
                <a:cs typeface="宋体"/>
              </a:rPr>
              <a:t>函</a:t>
            </a:r>
            <a:r>
              <a:rPr dirty="0" sz="2900" spc="75">
                <a:solidFill>
                  <a:srgbClr val="3D3F41"/>
                </a:solidFill>
                <a:latin typeface="宋体"/>
                <a:cs typeface="宋体"/>
              </a:rPr>
              <a:t>件</a:t>
            </a:r>
            <a:r>
              <a:rPr dirty="0" sz="2900" spc="-720">
                <a:solidFill>
                  <a:srgbClr val="3D3F41"/>
                </a:solidFill>
                <a:latin typeface="宋体"/>
                <a:cs typeface="宋体"/>
              </a:rPr>
              <a:t>，</a:t>
            </a:r>
            <a:r>
              <a:rPr dirty="0" sz="2900" spc="-600">
                <a:solidFill>
                  <a:srgbClr val="3D3F41"/>
                </a:solidFill>
                <a:latin typeface="宋体"/>
                <a:cs typeface="宋体"/>
              </a:rPr>
              <a:t> </a:t>
            </a:r>
            <a:r>
              <a:rPr dirty="0" sz="2900" spc="95">
                <a:solidFill>
                  <a:srgbClr val="3D3F41"/>
                </a:solidFill>
                <a:latin typeface="宋体"/>
                <a:cs typeface="宋体"/>
              </a:rPr>
              <a:t>抓</a:t>
            </a:r>
            <a:r>
              <a:rPr dirty="0" sz="2900" spc="160">
                <a:solidFill>
                  <a:srgbClr val="3D3F41"/>
                </a:solidFill>
                <a:latin typeface="宋体"/>
                <a:cs typeface="宋体"/>
              </a:rPr>
              <a:t>要</a:t>
            </a:r>
            <a:r>
              <a:rPr dirty="0" sz="2900" spc="30">
                <a:solidFill>
                  <a:srgbClr val="565759"/>
                </a:solidFill>
                <a:latin typeface="宋体"/>
                <a:cs typeface="宋体"/>
              </a:rPr>
              <a:t>害</a:t>
            </a:r>
            <a:r>
              <a:rPr dirty="0" sz="2900" spc="-720">
                <a:solidFill>
                  <a:srgbClr val="282A2B"/>
                </a:solidFill>
                <a:latin typeface="宋体"/>
                <a:cs typeface="宋体"/>
              </a:rPr>
              <a:t>，  </a:t>
            </a:r>
            <a:r>
              <a:rPr dirty="0" sz="2900" spc="-720">
                <a:solidFill>
                  <a:srgbClr val="7C7C7C"/>
                </a:solidFill>
                <a:latin typeface="宋体"/>
                <a:cs typeface="宋体"/>
              </a:rPr>
              <a:t>言</a:t>
            </a:r>
            <a:r>
              <a:rPr dirty="0" sz="2900" spc="-560">
                <a:solidFill>
                  <a:srgbClr val="7C7C7C"/>
                </a:solidFill>
                <a:latin typeface="宋体"/>
                <a:cs typeface="宋体"/>
              </a:rPr>
              <a:t> </a:t>
            </a:r>
            <a:r>
              <a:rPr dirty="0" sz="2900" spc="85">
                <a:solidFill>
                  <a:srgbClr val="3D3F41"/>
                </a:solidFill>
                <a:latin typeface="宋体"/>
                <a:cs typeface="宋体"/>
              </a:rPr>
              <a:t>简</a:t>
            </a:r>
            <a:r>
              <a:rPr dirty="0" sz="2900" spc="175">
                <a:solidFill>
                  <a:srgbClr val="565759"/>
                </a:solidFill>
                <a:latin typeface="宋体"/>
                <a:cs typeface="宋体"/>
              </a:rPr>
              <a:t>意</a:t>
            </a:r>
            <a:r>
              <a:rPr dirty="0" sz="2900" spc="165">
                <a:solidFill>
                  <a:srgbClr val="3D3F41"/>
                </a:solidFill>
                <a:latin typeface="宋体"/>
                <a:cs typeface="宋体"/>
              </a:rPr>
              <a:t>骸</a:t>
            </a:r>
            <a:r>
              <a:rPr dirty="0" sz="2900" spc="240">
                <a:solidFill>
                  <a:srgbClr val="3D3F41"/>
                </a:solidFill>
                <a:latin typeface="宋体"/>
                <a:cs typeface="宋体"/>
              </a:rPr>
              <a:t>（桩</a:t>
            </a:r>
            <a:r>
              <a:rPr dirty="0" sz="2900" spc="-145">
                <a:solidFill>
                  <a:srgbClr val="3D3F41"/>
                </a:solidFill>
                <a:latin typeface="宋体"/>
                <a:cs typeface="宋体"/>
              </a:rPr>
              <a:t>补</a:t>
            </a:r>
            <a:r>
              <a:rPr dirty="0" sz="2900" spc="185">
                <a:solidFill>
                  <a:srgbClr val="3D3F41"/>
                </a:solidFill>
                <a:latin typeface="宋体"/>
                <a:cs typeface="宋体"/>
              </a:rPr>
              <a:t>充协议</a:t>
            </a:r>
            <a:r>
              <a:rPr dirty="0" sz="2900" spc="-160">
                <a:solidFill>
                  <a:srgbClr val="3D3F41"/>
                </a:solidFill>
                <a:latin typeface="宋体"/>
                <a:cs typeface="宋体"/>
              </a:rPr>
              <a:t>的</a:t>
            </a:r>
            <a:r>
              <a:rPr dirty="0" sz="2900" spc="175">
                <a:solidFill>
                  <a:srgbClr val="3D3F41"/>
                </a:solidFill>
                <a:latin typeface="宋体"/>
                <a:cs typeface="宋体"/>
              </a:rPr>
              <a:t>请</a:t>
            </a:r>
            <a:r>
              <a:rPr dirty="0" sz="2900" spc="35">
                <a:solidFill>
                  <a:srgbClr val="565759"/>
                </a:solidFill>
                <a:latin typeface="宋体"/>
                <a:cs typeface="宋体"/>
              </a:rPr>
              <a:t>示</a:t>
            </a:r>
            <a:r>
              <a:rPr dirty="0" sz="2900" spc="125">
                <a:solidFill>
                  <a:srgbClr val="3D3F41"/>
                </a:solidFill>
                <a:latin typeface="宋体"/>
                <a:cs typeface="宋体"/>
              </a:rPr>
              <a:t>）</a:t>
            </a:r>
            <a:endParaRPr sz="2900">
              <a:latin typeface="宋体"/>
              <a:cs typeface="宋体"/>
            </a:endParaRPr>
          </a:p>
          <a:p>
            <a:pPr marL="336550" indent="-309880">
              <a:lnSpc>
                <a:spcPct val="100000"/>
              </a:lnSpc>
              <a:spcBef>
                <a:spcPts val="1175"/>
              </a:spcBef>
              <a:buClr>
                <a:srgbClr val="0C0E11"/>
              </a:buClr>
              <a:buSzPct val="103448"/>
              <a:buFont typeface="Times New Roman"/>
              <a:buAutoNum type="arabicPeriod" startAt="4"/>
              <a:tabLst>
                <a:tab pos="337185" algn="l"/>
              </a:tabLst>
            </a:pPr>
            <a:r>
              <a:rPr dirty="0" sz="2900" spc="170">
                <a:solidFill>
                  <a:srgbClr val="3D3F41"/>
                </a:solidFill>
                <a:latin typeface="宋体"/>
                <a:cs typeface="宋体"/>
              </a:rPr>
              <a:t>胆</a:t>
            </a:r>
            <a:r>
              <a:rPr dirty="0" sz="2900" spc="40">
                <a:solidFill>
                  <a:srgbClr val="565759"/>
                </a:solidFill>
                <a:latin typeface="宋体"/>
                <a:cs typeface="宋体"/>
              </a:rPr>
              <a:t>大</a:t>
            </a:r>
            <a:r>
              <a:rPr dirty="0" sz="2900" spc="200">
                <a:solidFill>
                  <a:srgbClr val="282A2B"/>
                </a:solidFill>
                <a:latin typeface="宋体"/>
                <a:cs typeface="宋体"/>
              </a:rPr>
              <a:t>心</a:t>
            </a:r>
            <a:r>
              <a:rPr dirty="0" sz="2900" spc="65">
                <a:solidFill>
                  <a:srgbClr val="282A2B"/>
                </a:solidFill>
                <a:latin typeface="宋体"/>
                <a:cs typeface="宋体"/>
              </a:rPr>
              <a:t>细</a:t>
            </a:r>
            <a:r>
              <a:rPr dirty="0" sz="2900" spc="114">
                <a:solidFill>
                  <a:srgbClr val="282A2B"/>
                </a:solidFill>
                <a:latin typeface="宋体"/>
                <a:cs typeface="宋体"/>
              </a:rPr>
              <a:t>脸</a:t>
            </a:r>
            <a:r>
              <a:rPr dirty="0" sz="2900" spc="85">
                <a:solidFill>
                  <a:srgbClr val="282A2B"/>
                </a:solidFill>
                <a:latin typeface="宋体"/>
                <a:cs typeface="宋体"/>
              </a:rPr>
              <a:t>皮</a:t>
            </a:r>
            <a:r>
              <a:rPr dirty="0" sz="2900" spc="240">
                <a:solidFill>
                  <a:srgbClr val="565759"/>
                </a:solidFill>
                <a:latin typeface="宋体"/>
                <a:cs typeface="宋体"/>
              </a:rPr>
              <a:t>厚</a:t>
            </a:r>
            <a:r>
              <a:rPr dirty="0" sz="2900" spc="-720">
                <a:solidFill>
                  <a:srgbClr val="0C0E11"/>
                </a:solidFill>
                <a:latin typeface="宋体"/>
                <a:cs typeface="宋体"/>
              </a:rPr>
              <a:t>，</a:t>
            </a:r>
            <a:r>
              <a:rPr dirty="0" sz="2900" spc="-705">
                <a:solidFill>
                  <a:srgbClr val="0C0E11"/>
                </a:solidFill>
                <a:latin typeface="宋体"/>
                <a:cs typeface="宋体"/>
              </a:rPr>
              <a:t> </a:t>
            </a:r>
            <a:r>
              <a:rPr dirty="0" sz="2900" spc="240">
                <a:solidFill>
                  <a:srgbClr val="3D3F41"/>
                </a:solidFill>
                <a:latin typeface="宋体"/>
                <a:cs typeface="宋体"/>
              </a:rPr>
              <a:t>有</a:t>
            </a:r>
            <a:r>
              <a:rPr dirty="0" sz="2900" spc="-5">
                <a:solidFill>
                  <a:srgbClr val="3D3F41"/>
                </a:solidFill>
                <a:latin typeface="宋体"/>
                <a:cs typeface="宋体"/>
              </a:rPr>
              <a:t>韧</a:t>
            </a:r>
            <a:r>
              <a:rPr dirty="0" sz="2900" spc="160">
                <a:solidFill>
                  <a:srgbClr val="3D3F41"/>
                </a:solidFill>
                <a:latin typeface="宋体"/>
                <a:cs typeface="宋体"/>
              </a:rPr>
              <a:t>劲</a:t>
            </a:r>
            <a:r>
              <a:rPr dirty="0" sz="2900" spc="-720">
                <a:solidFill>
                  <a:srgbClr val="0C0E11"/>
                </a:solidFill>
                <a:latin typeface="宋体"/>
                <a:cs typeface="宋体"/>
              </a:rPr>
              <a:t>，</a:t>
            </a:r>
            <a:r>
              <a:rPr dirty="0" sz="2900" spc="-700">
                <a:solidFill>
                  <a:srgbClr val="0C0E11"/>
                </a:solidFill>
                <a:latin typeface="宋体"/>
                <a:cs typeface="宋体"/>
              </a:rPr>
              <a:t> </a:t>
            </a:r>
            <a:r>
              <a:rPr dirty="0" sz="2900" spc="160">
                <a:solidFill>
                  <a:srgbClr val="3D3F41"/>
                </a:solidFill>
                <a:latin typeface="宋体"/>
                <a:cs typeface="宋体"/>
              </a:rPr>
              <a:t>有</a:t>
            </a:r>
            <a:r>
              <a:rPr dirty="0" sz="2900" spc="155">
                <a:solidFill>
                  <a:srgbClr val="3D3F41"/>
                </a:solidFill>
                <a:latin typeface="宋体"/>
                <a:cs typeface="宋体"/>
              </a:rPr>
              <a:t>缠劲</a:t>
            </a:r>
            <a:endParaRPr sz="2900">
              <a:latin typeface="宋体"/>
              <a:cs typeface="宋体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558218" y="9699727"/>
            <a:ext cx="5502275" cy="59499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ts val="2835"/>
              </a:lnSpc>
              <a:spcBef>
                <a:spcPts val="110"/>
              </a:spcBef>
            </a:pPr>
            <a:r>
              <a:rPr dirty="0" sz="2800" spc="204">
                <a:solidFill>
                  <a:srgbClr val="565759"/>
                </a:solidFill>
                <a:latin typeface="宋体"/>
                <a:cs typeface="宋体"/>
              </a:rPr>
              <a:t>等等</a:t>
            </a:r>
            <a:endParaRPr sz="2800">
              <a:latin typeface="宋体"/>
              <a:cs typeface="宋体"/>
            </a:endParaRPr>
          </a:p>
          <a:p>
            <a:pPr marL="775970">
              <a:lnSpc>
                <a:spcPts val="1635"/>
              </a:lnSpc>
            </a:pPr>
            <a:r>
              <a:rPr dirty="0" sz="1800" spc="130">
                <a:solidFill>
                  <a:srgbClr val="0C0E11"/>
                </a:solidFill>
                <a:latin typeface="宋体"/>
                <a:cs typeface="宋体"/>
              </a:rPr>
              <a:t>中</a:t>
            </a:r>
            <a:r>
              <a:rPr dirty="0" sz="1800" spc="-185">
                <a:solidFill>
                  <a:srgbClr val="0C0E11"/>
                </a:solidFill>
                <a:latin typeface="宋体"/>
                <a:cs typeface="宋体"/>
              </a:rPr>
              <a:t> </a:t>
            </a:r>
            <a:r>
              <a:rPr dirty="0" sz="1800" spc="130">
                <a:solidFill>
                  <a:srgbClr val="0C0E11"/>
                </a:solidFill>
                <a:latin typeface="宋体"/>
                <a:cs typeface="宋体"/>
              </a:rPr>
              <a:t>建</a:t>
            </a:r>
            <a:r>
              <a:rPr dirty="0" sz="1800" spc="-110">
                <a:solidFill>
                  <a:srgbClr val="0C0E11"/>
                </a:solidFill>
                <a:latin typeface="宋体"/>
                <a:cs typeface="宋体"/>
              </a:rPr>
              <a:t> </a:t>
            </a:r>
            <a:r>
              <a:rPr dirty="0" sz="1800" spc="130">
                <a:solidFill>
                  <a:srgbClr val="0C0E11"/>
                </a:solidFill>
                <a:latin typeface="宋体"/>
                <a:cs typeface="宋体"/>
              </a:rPr>
              <a:t>三</a:t>
            </a:r>
            <a:r>
              <a:rPr dirty="0" sz="1800" spc="-150">
                <a:solidFill>
                  <a:srgbClr val="0C0E11"/>
                </a:solidFill>
                <a:latin typeface="宋体"/>
                <a:cs typeface="宋体"/>
              </a:rPr>
              <a:t> </a:t>
            </a:r>
            <a:r>
              <a:rPr dirty="0" sz="1800" spc="130">
                <a:solidFill>
                  <a:srgbClr val="0C0E11"/>
                </a:solidFill>
                <a:latin typeface="宋体"/>
                <a:cs typeface="宋体"/>
              </a:rPr>
              <a:t>局</a:t>
            </a:r>
            <a:r>
              <a:rPr dirty="0" sz="1800" spc="-110">
                <a:solidFill>
                  <a:srgbClr val="0C0E11"/>
                </a:solidFill>
                <a:latin typeface="宋体"/>
                <a:cs typeface="宋体"/>
              </a:rPr>
              <a:t> </a:t>
            </a:r>
            <a:r>
              <a:rPr dirty="0" sz="1800" spc="130">
                <a:solidFill>
                  <a:srgbClr val="0C0E11"/>
                </a:solidFill>
                <a:latin typeface="宋体"/>
                <a:cs typeface="宋体"/>
              </a:rPr>
              <a:t>股</a:t>
            </a:r>
            <a:r>
              <a:rPr dirty="0" sz="1800" spc="-130">
                <a:solidFill>
                  <a:srgbClr val="0C0E11"/>
                </a:solidFill>
                <a:latin typeface="宋体"/>
                <a:cs typeface="宋体"/>
              </a:rPr>
              <a:t> </a:t>
            </a:r>
            <a:r>
              <a:rPr dirty="0" sz="1800" spc="130">
                <a:solidFill>
                  <a:srgbClr val="0C0E11"/>
                </a:solidFill>
                <a:latin typeface="宋体"/>
                <a:cs typeface="宋体"/>
              </a:rPr>
              <a:t>份</a:t>
            </a:r>
            <a:r>
              <a:rPr dirty="0" sz="1800" spc="-185">
                <a:solidFill>
                  <a:srgbClr val="0C0E11"/>
                </a:solidFill>
                <a:latin typeface="宋体"/>
                <a:cs typeface="宋体"/>
              </a:rPr>
              <a:t> </a:t>
            </a:r>
            <a:r>
              <a:rPr dirty="0" sz="1800" spc="130">
                <a:solidFill>
                  <a:srgbClr val="0C0E11"/>
                </a:solidFill>
                <a:latin typeface="宋体"/>
                <a:cs typeface="宋体"/>
              </a:rPr>
              <a:t>公</a:t>
            </a:r>
            <a:r>
              <a:rPr dirty="0" sz="1800" spc="-145">
                <a:solidFill>
                  <a:srgbClr val="0C0E11"/>
                </a:solidFill>
                <a:latin typeface="宋体"/>
                <a:cs typeface="宋体"/>
              </a:rPr>
              <a:t> </a:t>
            </a:r>
            <a:r>
              <a:rPr dirty="0" sz="1800" spc="130">
                <a:solidFill>
                  <a:srgbClr val="0C0E11"/>
                </a:solidFill>
                <a:latin typeface="宋体"/>
                <a:cs typeface="宋体"/>
              </a:rPr>
              <a:t>司</a:t>
            </a:r>
            <a:r>
              <a:rPr dirty="0" sz="1800" spc="-75">
                <a:solidFill>
                  <a:srgbClr val="0C0E11"/>
                </a:solidFill>
                <a:latin typeface="宋体"/>
                <a:cs typeface="宋体"/>
              </a:rPr>
              <a:t> </a:t>
            </a:r>
            <a:r>
              <a:rPr dirty="0" sz="1800" spc="130">
                <a:solidFill>
                  <a:srgbClr val="0C0E11"/>
                </a:solidFill>
                <a:latin typeface="宋体"/>
                <a:cs typeface="宋体"/>
              </a:rPr>
              <a:t>亚</a:t>
            </a:r>
            <a:r>
              <a:rPr dirty="0" sz="1800" spc="-114">
                <a:solidFill>
                  <a:srgbClr val="0C0E11"/>
                </a:solidFill>
                <a:latin typeface="宋体"/>
                <a:cs typeface="宋体"/>
              </a:rPr>
              <a:t> </a:t>
            </a:r>
            <a:r>
              <a:rPr dirty="0" sz="1800" spc="130">
                <a:solidFill>
                  <a:srgbClr val="282A2B"/>
                </a:solidFill>
                <a:latin typeface="宋体"/>
                <a:cs typeface="宋体"/>
              </a:rPr>
              <a:t>运</a:t>
            </a:r>
            <a:r>
              <a:rPr dirty="0" sz="1800" spc="-125">
                <a:solidFill>
                  <a:srgbClr val="282A2B"/>
                </a:solidFill>
                <a:latin typeface="宋体"/>
                <a:cs typeface="宋体"/>
              </a:rPr>
              <a:t> </a:t>
            </a:r>
            <a:r>
              <a:rPr dirty="0" sz="1800" spc="130">
                <a:solidFill>
                  <a:srgbClr val="0C0E11"/>
                </a:solidFill>
                <a:latin typeface="宋体"/>
                <a:cs typeface="宋体"/>
              </a:rPr>
              <a:t>城</a:t>
            </a:r>
            <a:r>
              <a:rPr dirty="0" sz="1800" spc="-160">
                <a:solidFill>
                  <a:srgbClr val="0C0E11"/>
                </a:solidFill>
                <a:latin typeface="宋体"/>
                <a:cs typeface="宋体"/>
              </a:rPr>
              <a:t> </a:t>
            </a:r>
            <a:r>
              <a:rPr dirty="0" sz="1800" spc="130">
                <a:solidFill>
                  <a:srgbClr val="0C0E11"/>
                </a:solidFill>
                <a:latin typeface="宋体"/>
                <a:cs typeface="宋体"/>
              </a:rPr>
              <a:t>项</a:t>
            </a:r>
            <a:r>
              <a:rPr dirty="0" sz="1800" spc="210">
                <a:solidFill>
                  <a:srgbClr val="0C0E11"/>
                </a:solidFill>
                <a:latin typeface="宋体"/>
                <a:cs typeface="宋体"/>
              </a:rPr>
              <a:t> </a:t>
            </a:r>
            <a:r>
              <a:rPr dirty="0" sz="1800" spc="565">
                <a:solidFill>
                  <a:srgbClr val="0C0E11"/>
                </a:solidFill>
                <a:latin typeface="宋体"/>
                <a:cs typeface="宋体"/>
              </a:rPr>
              <a:t>目</a:t>
            </a:r>
            <a:r>
              <a:rPr dirty="0" sz="1800" spc="130">
                <a:solidFill>
                  <a:srgbClr val="0C0E11"/>
                </a:solidFill>
                <a:latin typeface="宋体"/>
                <a:cs typeface="宋体"/>
              </a:rPr>
              <a:t>部</a:t>
            </a:r>
            <a:endParaRPr sz="1800">
              <a:latin typeface="宋体"/>
              <a:cs typeface="宋体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391061" y="6734439"/>
            <a:ext cx="309880" cy="1223010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12700">
              <a:lnSpc>
                <a:spcPct val="65000"/>
              </a:lnSpc>
            </a:pPr>
            <a:r>
              <a:rPr dirty="0" sz="2200" spc="190">
                <a:solidFill>
                  <a:srgbClr val="72829A"/>
                </a:solidFill>
                <a:latin typeface="宋体"/>
                <a:cs typeface="宋体"/>
              </a:rPr>
              <a:t>中</a:t>
            </a:r>
            <a:r>
              <a:rPr dirty="0" sz="2200" spc="285">
                <a:solidFill>
                  <a:srgbClr val="72829A"/>
                </a:solidFill>
                <a:latin typeface="宋体"/>
                <a:cs typeface="宋体"/>
              </a:rPr>
              <a:t>国</a:t>
            </a:r>
            <a:r>
              <a:rPr dirty="0" baseline="1262" sz="3300" spc="150">
                <a:solidFill>
                  <a:srgbClr val="72829A"/>
                </a:solidFill>
                <a:latin typeface="宋体"/>
                <a:cs typeface="宋体"/>
              </a:rPr>
              <a:t>建</a:t>
            </a:r>
            <a:r>
              <a:rPr dirty="0" baseline="1262" sz="3300">
                <a:solidFill>
                  <a:srgbClr val="72829A"/>
                </a:solidFill>
                <a:latin typeface="宋体"/>
                <a:cs typeface="宋体"/>
              </a:rPr>
              <a:t>筑</a:t>
            </a:r>
            <a:endParaRPr baseline="1262" sz="3300">
              <a:latin typeface="宋体"/>
              <a:cs typeface="宋体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393246" y="8102918"/>
            <a:ext cx="309880" cy="1774189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12700">
              <a:lnSpc>
                <a:spcPct val="65000"/>
              </a:lnSpc>
            </a:pPr>
            <a:r>
              <a:rPr dirty="0" sz="2200" spc="220">
                <a:solidFill>
                  <a:srgbClr val="72829A"/>
                </a:solidFill>
                <a:latin typeface="宋体"/>
                <a:cs typeface="宋体"/>
              </a:rPr>
              <a:t>品</a:t>
            </a:r>
            <a:r>
              <a:rPr dirty="0" baseline="1262" sz="3300" spc="179">
                <a:solidFill>
                  <a:srgbClr val="72829A"/>
                </a:solidFill>
                <a:latin typeface="宋体"/>
                <a:cs typeface="宋体"/>
              </a:rPr>
              <a:t>辰</a:t>
            </a:r>
            <a:r>
              <a:rPr dirty="0" sz="2200" spc="60">
                <a:solidFill>
                  <a:srgbClr val="72829A"/>
                </a:solidFill>
                <a:latin typeface="宋体"/>
                <a:cs typeface="宋体"/>
              </a:rPr>
              <a:t>互</a:t>
            </a:r>
            <a:r>
              <a:rPr dirty="0" baseline="1262" sz="3300" spc="284">
                <a:solidFill>
                  <a:srgbClr val="72829A"/>
                </a:solidFill>
                <a:latin typeface="宋体"/>
                <a:cs typeface="宋体"/>
              </a:rPr>
              <a:t>干</a:t>
            </a:r>
            <a:r>
              <a:rPr dirty="0" baseline="1262" sz="3300" spc="-150">
                <a:solidFill>
                  <a:srgbClr val="72829A"/>
                </a:solidFill>
                <a:latin typeface="宋体"/>
                <a:cs typeface="宋体"/>
              </a:rPr>
              <a:t>泰</a:t>
            </a:r>
            <a:r>
              <a:rPr dirty="0" sz="2200">
                <a:solidFill>
                  <a:srgbClr val="72829A"/>
                </a:solidFill>
                <a:latin typeface="宋体"/>
                <a:cs typeface="宋体"/>
              </a:rPr>
              <a:t>山</a:t>
            </a:r>
            <a:endParaRPr sz="2200">
              <a:latin typeface="宋体"/>
              <a:cs typeface="宋体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3131460" y="7283066"/>
            <a:ext cx="259079" cy="2037714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12700">
              <a:lnSpc>
                <a:spcPct val="80000"/>
              </a:lnSpc>
            </a:pPr>
            <a:r>
              <a:rPr dirty="0" baseline="1792" sz="2325" spc="-89">
                <a:solidFill>
                  <a:srgbClr val="8595AC"/>
                </a:solidFill>
                <a:latin typeface="宋体"/>
                <a:cs typeface="宋体"/>
              </a:rPr>
              <a:t>中</a:t>
            </a:r>
            <a:r>
              <a:rPr dirty="0" baseline="1792" sz="2325" spc="-60">
                <a:solidFill>
                  <a:srgbClr val="8595AC"/>
                </a:solidFill>
                <a:latin typeface="宋体"/>
                <a:cs typeface="宋体"/>
              </a:rPr>
              <a:t>国</a:t>
            </a:r>
            <a:r>
              <a:rPr dirty="0" sz="1550" spc="70">
                <a:solidFill>
                  <a:srgbClr val="8595AC"/>
                </a:solidFill>
                <a:latin typeface="宋体"/>
                <a:cs typeface="宋体"/>
              </a:rPr>
              <a:t>比</a:t>
            </a:r>
            <a:r>
              <a:rPr dirty="0" baseline="1792" sz="2325">
                <a:solidFill>
                  <a:srgbClr val="8595AC"/>
                </a:solidFill>
                <a:latin typeface="宋体"/>
                <a:cs typeface="宋体"/>
              </a:rPr>
              <a:t>五</a:t>
            </a:r>
            <a:r>
              <a:rPr dirty="0" baseline="1792" sz="2325" spc="-202">
                <a:solidFill>
                  <a:srgbClr val="8595AC"/>
                </a:solidFill>
                <a:latin typeface="宋体"/>
                <a:cs typeface="宋体"/>
              </a:rPr>
              <a:t> </a:t>
            </a:r>
            <a:r>
              <a:rPr dirty="0" baseline="1792" sz="2325" spc="89">
                <a:solidFill>
                  <a:srgbClr val="8595AC"/>
                </a:solidFill>
                <a:latin typeface="宋体"/>
                <a:cs typeface="宋体"/>
              </a:rPr>
              <a:t>品</a:t>
            </a:r>
            <a:r>
              <a:rPr dirty="0" baseline="1792" sz="2325" spc="-22">
                <a:solidFill>
                  <a:srgbClr val="8595AC"/>
                </a:solidFill>
                <a:latin typeface="宋体"/>
                <a:cs typeface="宋体"/>
              </a:rPr>
              <a:t>反</a:t>
            </a:r>
            <a:r>
              <a:rPr dirty="0" baseline="1792" sz="2325" spc="-359">
                <a:solidFill>
                  <a:srgbClr val="8595AC"/>
                </a:solidFill>
                <a:latin typeface="宋体"/>
                <a:cs typeface="宋体"/>
              </a:rPr>
              <a:t>重</a:t>
            </a:r>
            <a:r>
              <a:rPr dirty="0" baseline="10752" sz="2325" spc="-202">
                <a:solidFill>
                  <a:srgbClr val="8595AC"/>
                </a:solidFill>
                <a:latin typeface="宋体"/>
                <a:cs typeface="宋体"/>
              </a:rPr>
              <a:t>干</a:t>
            </a:r>
            <a:r>
              <a:rPr dirty="0" sz="1550" spc="-30">
                <a:solidFill>
                  <a:srgbClr val="8595AC"/>
                </a:solidFill>
                <a:latin typeface="宋体"/>
                <a:cs typeface="宋体"/>
              </a:rPr>
              <a:t>巴</a:t>
            </a:r>
            <a:r>
              <a:rPr dirty="0" baseline="1792" sz="2325">
                <a:solidFill>
                  <a:srgbClr val="8595AC"/>
                </a:solidFill>
                <a:latin typeface="宋体"/>
                <a:cs typeface="宋体"/>
              </a:rPr>
              <a:t>山</a:t>
            </a:r>
            <a:endParaRPr baseline="1792" sz="2325">
              <a:latin typeface="宋体"/>
              <a:cs typeface="宋体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153703" y="9355623"/>
            <a:ext cx="2211705" cy="574675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277495">
              <a:lnSpc>
                <a:spcPct val="65000"/>
              </a:lnSpc>
            </a:pPr>
            <a:r>
              <a:rPr dirty="0" sz="1550">
                <a:solidFill>
                  <a:srgbClr val="8595AC"/>
                </a:solidFill>
                <a:latin typeface="宋体"/>
                <a:cs typeface="宋体"/>
              </a:rPr>
              <a:t>浏</a:t>
            </a:r>
            <a:endParaRPr sz="1550">
              <a:latin typeface="宋体"/>
              <a:cs typeface="宋体"/>
            </a:endParaRPr>
          </a:p>
          <a:p>
            <a:pPr marL="34290">
              <a:lnSpc>
                <a:spcPct val="90000"/>
              </a:lnSpc>
              <a:spcBef>
                <a:spcPts val="234"/>
              </a:spcBef>
            </a:pPr>
            <a:r>
              <a:rPr dirty="0" sz="2100" spc="-125">
                <a:solidFill>
                  <a:srgbClr val="8595AC"/>
                </a:solidFill>
                <a:latin typeface="宋体"/>
                <a:cs typeface="宋体"/>
              </a:rPr>
              <a:t>江</a:t>
            </a:r>
            <a:r>
              <a:rPr dirty="0" baseline="-7936" sz="3150">
                <a:solidFill>
                  <a:srgbClr val="8595AC"/>
                </a:solidFill>
                <a:latin typeface="宋体"/>
                <a:cs typeface="宋体"/>
              </a:rPr>
              <a:t>五</a:t>
            </a:r>
            <a:endParaRPr baseline="-7936" sz="3150">
              <a:latin typeface="宋体"/>
              <a:cs typeface="宋体"/>
            </a:endParaRPr>
          </a:p>
          <a:p>
            <a:pPr marL="45720">
              <a:lnSpc>
                <a:spcPct val="50000"/>
              </a:lnSpc>
            </a:pPr>
            <a:r>
              <a:rPr dirty="0" baseline="1291" sz="3225" spc="-682">
                <a:solidFill>
                  <a:srgbClr val="8595AC"/>
                </a:solidFill>
                <a:latin typeface="宋体"/>
                <a:cs typeface="宋体"/>
              </a:rPr>
              <a:t>坞</a:t>
            </a:r>
            <a:r>
              <a:rPr dirty="0" sz="2150">
                <a:solidFill>
                  <a:srgbClr val="8595AC"/>
                </a:solidFill>
                <a:latin typeface="宋体"/>
                <a:cs typeface="宋体"/>
              </a:rPr>
              <a:t>起</a:t>
            </a:r>
            <a:endParaRPr sz="21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</a:pPr>
            <a:r>
              <a:rPr dirty="0" sz="4300">
                <a:solidFill>
                  <a:srgbClr val="72829A"/>
                </a:solidFill>
                <a:latin typeface="宋体"/>
                <a:cs typeface="宋体"/>
              </a:rPr>
              <a:t>霍</a:t>
            </a:r>
            <a:endParaRPr sz="4300">
              <a:latin typeface="宋体"/>
              <a:cs typeface="宋体"/>
            </a:endParaRPr>
          </a:p>
          <a:p>
            <a:pPr marL="41275">
              <a:lnSpc>
                <a:spcPct val="100000"/>
              </a:lnSpc>
              <a:spcBef>
                <a:spcPts val="400"/>
              </a:spcBef>
            </a:pPr>
            <a:r>
              <a:rPr dirty="0" baseline="2020" sz="4125" spc="-1372">
                <a:solidFill>
                  <a:srgbClr val="8595AC"/>
                </a:solidFill>
                <a:latin typeface="宋体"/>
                <a:cs typeface="宋体"/>
              </a:rPr>
              <a:t>芒</a:t>
            </a:r>
            <a:r>
              <a:rPr dirty="0" sz="1800">
                <a:solidFill>
                  <a:srgbClr val="8595AC"/>
                </a:solidFill>
                <a:latin typeface="宋体"/>
                <a:cs typeface="宋体"/>
              </a:rPr>
              <a:t>5</a:t>
            </a:r>
            <a:endParaRPr sz="1800">
              <a:latin typeface="宋体"/>
              <a:cs typeface="宋体"/>
            </a:endParaRPr>
          </a:p>
          <a:p>
            <a:pPr marL="35560">
              <a:lnSpc>
                <a:spcPct val="100000"/>
              </a:lnSpc>
              <a:spcBef>
                <a:spcPts val="1080"/>
              </a:spcBef>
            </a:pPr>
            <a:r>
              <a:rPr dirty="0" sz="1550" spc="-894">
                <a:solidFill>
                  <a:srgbClr val="8595AC"/>
                </a:solidFill>
                <a:latin typeface="宋体"/>
                <a:cs typeface="宋体"/>
              </a:rPr>
              <a:t>顽</a:t>
            </a:r>
            <a:r>
              <a:rPr dirty="0" baseline="1633" sz="2550" spc="-1387">
                <a:solidFill>
                  <a:srgbClr val="8595AC"/>
                </a:solidFill>
                <a:latin typeface="宋体"/>
                <a:cs typeface="宋体"/>
              </a:rPr>
              <a:t>o</a:t>
            </a:r>
            <a:r>
              <a:rPr dirty="0" baseline="1633" sz="2550">
                <a:solidFill>
                  <a:srgbClr val="8595AC"/>
                </a:solidFill>
                <a:latin typeface="宋体"/>
                <a:cs typeface="宋体"/>
              </a:rPr>
              <a:t>g</a:t>
            </a:r>
            <a:endParaRPr baseline="1633" sz="255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319961" y="1352848"/>
            <a:ext cx="11064427" cy="66366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0299606" y="9623087"/>
            <a:ext cx="841304" cy="3573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6653955" y="357355"/>
            <a:ext cx="1428115" cy="0"/>
          </a:xfrm>
          <a:custGeom>
            <a:avLst/>
            <a:gdLst/>
            <a:ahLst/>
            <a:cxnLst/>
            <a:rect l="l" t="t" r="r" b="b"/>
            <a:pathLst>
              <a:path w="1428115" h="0">
                <a:moveTo>
                  <a:pt x="0" y="0"/>
                </a:moveTo>
                <a:lnTo>
                  <a:pt x="1427668" y="0"/>
                </a:lnTo>
              </a:path>
            </a:pathLst>
          </a:custGeom>
          <a:ln w="25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894863" y="382881"/>
            <a:ext cx="892810" cy="0"/>
          </a:xfrm>
          <a:custGeom>
            <a:avLst/>
            <a:gdLst/>
            <a:ahLst/>
            <a:cxnLst/>
            <a:rect l="l" t="t" r="r" b="b"/>
            <a:pathLst>
              <a:path w="892810" h="0">
                <a:moveTo>
                  <a:pt x="0" y="0"/>
                </a:moveTo>
                <a:lnTo>
                  <a:pt x="892292" y="0"/>
                </a:lnTo>
              </a:path>
            </a:pathLst>
          </a:custGeom>
          <a:ln w="3175">
            <a:solidFill>
              <a:srgbClr val="DFE9F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515022" y="9929390"/>
            <a:ext cx="1784985" cy="0"/>
          </a:xfrm>
          <a:custGeom>
            <a:avLst/>
            <a:gdLst/>
            <a:ahLst/>
            <a:cxnLst/>
            <a:rect l="l" t="t" r="r" b="b"/>
            <a:pathLst>
              <a:path w="1784984" h="0">
                <a:moveTo>
                  <a:pt x="0" y="0"/>
                </a:moveTo>
                <a:lnTo>
                  <a:pt x="1784585" y="0"/>
                </a:lnTo>
              </a:path>
            </a:pathLst>
          </a:custGeom>
          <a:ln w="25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1140912" y="9903865"/>
            <a:ext cx="2575560" cy="0"/>
          </a:xfrm>
          <a:custGeom>
            <a:avLst/>
            <a:gdLst/>
            <a:ahLst/>
            <a:cxnLst/>
            <a:rect l="l" t="t" r="r" b="b"/>
            <a:pathLst>
              <a:path w="2575559" h="0">
                <a:moveTo>
                  <a:pt x="0" y="0"/>
                </a:moveTo>
                <a:lnTo>
                  <a:pt x="2575087" y="0"/>
                </a:lnTo>
              </a:path>
            </a:pathLst>
          </a:custGeom>
          <a:ln w="510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1127125" algn="l"/>
              </a:tabLst>
            </a:pPr>
            <a:r>
              <a:rPr dirty="0" spc="114"/>
              <a:t>&amp;·-	</a:t>
            </a:r>
            <a:r>
              <a:rPr dirty="0" spc="-70"/>
              <a:t>-</a:t>
            </a:r>
            <a:r>
              <a:rPr dirty="0" spc="-155"/>
              <a:t> </a:t>
            </a:r>
            <a:r>
              <a:rPr dirty="0" spc="-70"/>
              <a:t>-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2222512" y="676486"/>
            <a:ext cx="7129145" cy="545782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500" spc="80">
                <a:solidFill>
                  <a:srgbClr val="0C0E11"/>
                </a:solidFill>
                <a:latin typeface="宋体"/>
                <a:cs typeface="宋体"/>
              </a:rPr>
              <a:t>四、给大家几点小建议</a:t>
            </a:r>
            <a:endParaRPr sz="3500">
              <a:latin typeface="宋体"/>
              <a:cs typeface="宋体"/>
            </a:endParaRPr>
          </a:p>
          <a:p>
            <a:pPr>
              <a:lnSpc>
                <a:spcPct val="100000"/>
              </a:lnSpc>
            </a:pPr>
            <a:endParaRPr sz="3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4000">
              <a:latin typeface="Times New Roman"/>
              <a:cs typeface="Times New Roman"/>
            </a:endParaRPr>
          </a:p>
          <a:p>
            <a:pPr algn="ctr" marR="2007870">
              <a:lnSpc>
                <a:spcPct val="100000"/>
              </a:lnSpc>
            </a:pPr>
            <a:r>
              <a:rPr dirty="0" sz="3000" spc="-110">
                <a:solidFill>
                  <a:srgbClr val="0C0E11"/>
                </a:solidFill>
                <a:latin typeface="宋体"/>
                <a:cs typeface="宋体"/>
              </a:rPr>
              <a:t>作为我们新学生：</a:t>
            </a:r>
            <a:endParaRPr sz="3000">
              <a:latin typeface="宋体"/>
              <a:cs typeface="宋体"/>
            </a:endParaRPr>
          </a:p>
          <a:p>
            <a:pPr marL="334645">
              <a:lnSpc>
                <a:spcPct val="100000"/>
              </a:lnSpc>
              <a:spcBef>
                <a:spcPts val="1730"/>
              </a:spcBef>
            </a:pPr>
            <a:r>
              <a:rPr dirty="0" sz="2900" spc="-55">
                <a:solidFill>
                  <a:srgbClr val="0C0E11"/>
                </a:solidFill>
                <a:latin typeface="Times New Roman"/>
                <a:cs typeface="Times New Roman"/>
              </a:rPr>
              <a:t>1</a:t>
            </a:r>
            <a:r>
              <a:rPr dirty="0" sz="2900" spc="-105">
                <a:solidFill>
                  <a:srgbClr val="0C0E11"/>
                </a:solidFill>
                <a:latin typeface="Times New Roman"/>
                <a:cs typeface="Times New Roman"/>
              </a:rPr>
              <a:t> </a:t>
            </a:r>
            <a:r>
              <a:rPr dirty="0" sz="2800" spc="-105">
                <a:solidFill>
                  <a:srgbClr val="3F3F41"/>
                </a:solidFill>
                <a:latin typeface="宋体"/>
                <a:cs typeface="宋体"/>
              </a:rPr>
              <a:t>要</a:t>
            </a:r>
            <a:r>
              <a:rPr dirty="0" sz="2800" spc="-70">
                <a:solidFill>
                  <a:srgbClr val="3F3F41"/>
                </a:solidFill>
                <a:latin typeface="宋体"/>
                <a:cs typeface="宋体"/>
              </a:rPr>
              <a:t> </a:t>
            </a:r>
            <a:r>
              <a:rPr dirty="0" sz="2800" spc="295">
                <a:solidFill>
                  <a:srgbClr val="3F3F41"/>
                </a:solidFill>
                <a:latin typeface="宋体"/>
                <a:cs typeface="宋体"/>
              </a:rPr>
              <a:t>边</a:t>
            </a:r>
            <a:r>
              <a:rPr dirty="0" sz="2800" spc="415">
                <a:solidFill>
                  <a:srgbClr val="3F3F41"/>
                </a:solidFill>
                <a:latin typeface="宋体"/>
                <a:cs typeface="宋体"/>
              </a:rPr>
              <a:t>做</a:t>
            </a:r>
            <a:r>
              <a:rPr dirty="0" sz="2800" spc="440">
                <a:solidFill>
                  <a:srgbClr val="3F3F41"/>
                </a:solidFill>
                <a:latin typeface="宋体"/>
                <a:cs typeface="宋体"/>
              </a:rPr>
              <a:t>边</a:t>
            </a:r>
            <a:r>
              <a:rPr dirty="0" sz="2800" spc="335">
                <a:solidFill>
                  <a:srgbClr val="606060"/>
                </a:solidFill>
                <a:latin typeface="宋体"/>
                <a:cs typeface="宋体"/>
              </a:rPr>
              <a:t>学</a:t>
            </a:r>
            <a:r>
              <a:rPr dirty="0" sz="2800" spc="-610">
                <a:solidFill>
                  <a:srgbClr val="0C0E11"/>
                </a:solidFill>
                <a:latin typeface="宋体"/>
                <a:cs typeface="宋体"/>
              </a:rPr>
              <a:t>，</a:t>
            </a:r>
            <a:r>
              <a:rPr dirty="0" sz="2800" spc="-445">
                <a:solidFill>
                  <a:srgbClr val="0C0E11"/>
                </a:solidFill>
                <a:latin typeface="宋体"/>
                <a:cs typeface="宋体"/>
              </a:rPr>
              <a:t> </a:t>
            </a:r>
            <a:r>
              <a:rPr dirty="0" sz="2800" spc="340">
                <a:solidFill>
                  <a:srgbClr val="3F3F41"/>
                </a:solidFill>
                <a:latin typeface="宋体"/>
                <a:cs typeface="宋体"/>
              </a:rPr>
              <a:t>边</a:t>
            </a:r>
            <a:r>
              <a:rPr dirty="0" sz="2800" spc="370">
                <a:solidFill>
                  <a:srgbClr val="606060"/>
                </a:solidFill>
                <a:latin typeface="宋体"/>
                <a:cs typeface="宋体"/>
              </a:rPr>
              <a:t>学</a:t>
            </a:r>
            <a:r>
              <a:rPr dirty="0" sz="2800" spc="295">
                <a:solidFill>
                  <a:srgbClr val="3F3F41"/>
                </a:solidFill>
                <a:latin typeface="宋体"/>
                <a:cs typeface="宋体"/>
              </a:rPr>
              <a:t>边</a:t>
            </a:r>
            <a:r>
              <a:rPr dirty="0" sz="2800" spc="260">
                <a:solidFill>
                  <a:srgbClr val="3F3F41"/>
                </a:solidFill>
                <a:latin typeface="宋体"/>
                <a:cs typeface="宋体"/>
              </a:rPr>
              <a:t>做</a:t>
            </a:r>
            <a:endParaRPr sz="2800">
              <a:latin typeface="宋体"/>
              <a:cs typeface="宋体"/>
            </a:endParaRPr>
          </a:p>
          <a:p>
            <a:pPr marL="356235">
              <a:lnSpc>
                <a:spcPct val="100000"/>
              </a:lnSpc>
              <a:spcBef>
                <a:spcPts val="1545"/>
              </a:spcBef>
            </a:pPr>
            <a:r>
              <a:rPr dirty="0" sz="3100" spc="240">
                <a:solidFill>
                  <a:srgbClr val="0C0E11"/>
                </a:solidFill>
                <a:latin typeface="Times New Roman"/>
                <a:cs typeface="Times New Roman"/>
              </a:rPr>
              <a:t>2.</a:t>
            </a:r>
            <a:r>
              <a:rPr dirty="0" sz="2800" spc="270">
                <a:solidFill>
                  <a:srgbClr val="606060"/>
                </a:solidFill>
                <a:latin typeface="宋体"/>
                <a:cs typeface="宋体"/>
              </a:rPr>
              <a:t>学</a:t>
            </a:r>
            <a:r>
              <a:rPr dirty="0" sz="2800" spc="400">
                <a:solidFill>
                  <a:srgbClr val="3F3F41"/>
                </a:solidFill>
                <a:latin typeface="宋体"/>
                <a:cs typeface="宋体"/>
              </a:rPr>
              <a:t>会</a:t>
            </a:r>
            <a:r>
              <a:rPr dirty="0" sz="2800" spc="305">
                <a:solidFill>
                  <a:srgbClr val="3F3F41"/>
                </a:solidFill>
                <a:latin typeface="宋体"/>
                <a:cs typeface="宋体"/>
              </a:rPr>
              <a:t>思</a:t>
            </a:r>
            <a:r>
              <a:rPr dirty="0" sz="2800" spc="380">
                <a:solidFill>
                  <a:srgbClr val="3F3F41"/>
                </a:solidFill>
                <a:latin typeface="宋体"/>
                <a:cs typeface="宋体"/>
              </a:rPr>
              <a:t>考</a:t>
            </a:r>
            <a:r>
              <a:rPr dirty="0" sz="2800" spc="-610">
                <a:solidFill>
                  <a:srgbClr val="3F3F41"/>
                </a:solidFill>
                <a:latin typeface="宋体"/>
                <a:cs typeface="宋体"/>
              </a:rPr>
              <a:t>，</a:t>
            </a:r>
            <a:r>
              <a:rPr dirty="0" sz="2800" spc="-430">
                <a:solidFill>
                  <a:srgbClr val="3F3F41"/>
                </a:solidFill>
                <a:latin typeface="宋体"/>
                <a:cs typeface="宋体"/>
              </a:rPr>
              <a:t> </a:t>
            </a:r>
            <a:r>
              <a:rPr dirty="0" sz="2800" spc="-610">
                <a:solidFill>
                  <a:srgbClr val="606060"/>
                </a:solidFill>
                <a:latin typeface="宋体"/>
                <a:cs typeface="宋体"/>
              </a:rPr>
              <a:t>学</a:t>
            </a:r>
            <a:r>
              <a:rPr dirty="0" sz="2800" spc="-545">
                <a:solidFill>
                  <a:srgbClr val="606060"/>
                </a:solidFill>
                <a:latin typeface="宋体"/>
                <a:cs typeface="宋体"/>
              </a:rPr>
              <a:t> </a:t>
            </a:r>
            <a:r>
              <a:rPr dirty="0" sz="2800" spc="-610">
                <a:solidFill>
                  <a:srgbClr val="606060"/>
                </a:solidFill>
                <a:latin typeface="宋体"/>
                <a:cs typeface="宋体"/>
              </a:rPr>
              <a:t>着</a:t>
            </a:r>
            <a:r>
              <a:rPr dirty="0" sz="2800" spc="-295">
                <a:solidFill>
                  <a:srgbClr val="606060"/>
                </a:solidFill>
                <a:latin typeface="宋体"/>
                <a:cs typeface="宋体"/>
              </a:rPr>
              <a:t> </a:t>
            </a:r>
            <a:r>
              <a:rPr dirty="0" sz="2800" spc="330">
                <a:solidFill>
                  <a:srgbClr val="3F3F41"/>
                </a:solidFill>
                <a:latin typeface="宋体"/>
                <a:cs typeface="宋体"/>
              </a:rPr>
              <a:t>找</a:t>
            </a:r>
            <a:r>
              <a:rPr dirty="0" sz="2800" spc="290">
                <a:solidFill>
                  <a:srgbClr val="3F3F41"/>
                </a:solidFill>
                <a:latin typeface="宋体"/>
                <a:cs typeface="宋体"/>
              </a:rPr>
              <a:t>到</a:t>
            </a:r>
            <a:r>
              <a:rPr dirty="0" sz="2800" spc="409">
                <a:solidFill>
                  <a:srgbClr val="3F3F41"/>
                </a:solidFill>
                <a:latin typeface="宋体"/>
                <a:cs typeface="宋体"/>
              </a:rPr>
              <a:t>解</a:t>
            </a:r>
            <a:r>
              <a:rPr dirty="0" sz="2800" spc="275">
                <a:solidFill>
                  <a:srgbClr val="3F3F41"/>
                </a:solidFill>
                <a:latin typeface="宋体"/>
                <a:cs typeface="宋体"/>
              </a:rPr>
              <a:t>决</a:t>
            </a:r>
            <a:r>
              <a:rPr dirty="0" sz="2800" spc="320">
                <a:solidFill>
                  <a:srgbClr val="3F3F41"/>
                </a:solidFill>
                <a:latin typeface="宋体"/>
                <a:cs typeface="宋体"/>
              </a:rPr>
              <a:t>问</a:t>
            </a:r>
            <a:r>
              <a:rPr dirty="0" sz="2800" spc="375">
                <a:solidFill>
                  <a:srgbClr val="3F3F41"/>
                </a:solidFill>
                <a:latin typeface="宋体"/>
                <a:cs typeface="宋体"/>
              </a:rPr>
              <a:t>题</a:t>
            </a:r>
            <a:r>
              <a:rPr dirty="0" sz="2800" spc="380">
                <a:solidFill>
                  <a:srgbClr val="3F3F41"/>
                </a:solidFill>
                <a:latin typeface="宋体"/>
                <a:cs typeface="宋体"/>
              </a:rPr>
              <a:t>的</a:t>
            </a:r>
            <a:r>
              <a:rPr dirty="0" sz="2800" spc="350">
                <a:solidFill>
                  <a:srgbClr val="3F3F41"/>
                </a:solidFill>
                <a:latin typeface="宋体"/>
                <a:cs typeface="宋体"/>
              </a:rPr>
              <a:t>办</a:t>
            </a:r>
            <a:r>
              <a:rPr dirty="0" sz="2800" spc="290">
                <a:solidFill>
                  <a:srgbClr val="3F3F41"/>
                </a:solidFill>
                <a:latin typeface="宋体"/>
                <a:cs typeface="宋体"/>
              </a:rPr>
              <a:t>法</a:t>
            </a:r>
            <a:endParaRPr sz="2800">
              <a:latin typeface="宋体"/>
              <a:cs typeface="宋体"/>
            </a:endParaRPr>
          </a:p>
          <a:p>
            <a:pPr marL="345440">
              <a:lnSpc>
                <a:spcPct val="100000"/>
              </a:lnSpc>
              <a:spcBef>
                <a:spcPts val="1605"/>
              </a:spcBef>
            </a:pPr>
            <a:r>
              <a:rPr dirty="0" sz="3100" spc="235">
                <a:solidFill>
                  <a:srgbClr val="0C0E11"/>
                </a:solidFill>
                <a:latin typeface="Times New Roman"/>
                <a:cs typeface="Times New Roman"/>
              </a:rPr>
              <a:t>4.</a:t>
            </a:r>
            <a:r>
              <a:rPr dirty="0" sz="2800" spc="440">
                <a:solidFill>
                  <a:srgbClr val="3F3F41"/>
                </a:solidFill>
                <a:latin typeface="宋体"/>
                <a:cs typeface="宋体"/>
              </a:rPr>
              <a:t>不</a:t>
            </a:r>
            <a:r>
              <a:rPr dirty="0" sz="2800" spc="310">
                <a:solidFill>
                  <a:srgbClr val="3F3F41"/>
                </a:solidFill>
                <a:latin typeface="宋体"/>
                <a:cs typeface="宋体"/>
              </a:rPr>
              <a:t>要</a:t>
            </a:r>
            <a:r>
              <a:rPr dirty="0" sz="2800" spc="300">
                <a:solidFill>
                  <a:srgbClr val="3F3F41"/>
                </a:solidFill>
                <a:latin typeface="宋体"/>
                <a:cs typeface="宋体"/>
              </a:rPr>
              <a:t>拘</a:t>
            </a:r>
            <a:r>
              <a:rPr dirty="0" sz="2800" spc="430">
                <a:solidFill>
                  <a:srgbClr val="3F3F41"/>
                </a:solidFill>
                <a:latin typeface="宋体"/>
                <a:cs typeface="宋体"/>
              </a:rPr>
              <a:t>泥</a:t>
            </a:r>
            <a:r>
              <a:rPr dirty="0" sz="2800" spc="305">
                <a:solidFill>
                  <a:srgbClr val="3F3F41"/>
                </a:solidFill>
                <a:latin typeface="宋体"/>
                <a:cs typeface="宋体"/>
              </a:rPr>
              <a:t>千</a:t>
            </a:r>
            <a:r>
              <a:rPr dirty="0" sz="2800" spc="430">
                <a:solidFill>
                  <a:srgbClr val="3F3F41"/>
                </a:solidFill>
                <a:latin typeface="宋体"/>
                <a:cs typeface="宋体"/>
              </a:rPr>
              <a:t>领</a:t>
            </a:r>
            <a:r>
              <a:rPr dirty="0" sz="2800" spc="330">
                <a:solidFill>
                  <a:srgbClr val="3F3F41"/>
                </a:solidFill>
                <a:latin typeface="宋体"/>
                <a:cs typeface="宋体"/>
              </a:rPr>
              <a:t>导</a:t>
            </a:r>
            <a:r>
              <a:rPr dirty="0" sz="2800" spc="360">
                <a:solidFill>
                  <a:srgbClr val="3F3F41"/>
                </a:solidFill>
                <a:latin typeface="宋体"/>
                <a:cs typeface="宋体"/>
              </a:rPr>
              <a:t>安</a:t>
            </a:r>
            <a:r>
              <a:rPr dirty="0" sz="2800" spc="295">
                <a:solidFill>
                  <a:srgbClr val="3F3F41"/>
                </a:solidFill>
                <a:latin typeface="宋体"/>
                <a:cs typeface="宋体"/>
              </a:rPr>
              <a:t>排</a:t>
            </a:r>
            <a:r>
              <a:rPr dirty="0" sz="2800" spc="385">
                <a:solidFill>
                  <a:srgbClr val="3F3F41"/>
                </a:solidFill>
                <a:latin typeface="宋体"/>
                <a:cs typeface="宋体"/>
              </a:rPr>
              <a:t>你</a:t>
            </a:r>
            <a:r>
              <a:rPr dirty="0" sz="2800" spc="415">
                <a:solidFill>
                  <a:srgbClr val="3F3F41"/>
                </a:solidFill>
                <a:latin typeface="宋体"/>
                <a:cs typeface="宋体"/>
              </a:rPr>
              <a:t>的</a:t>
            </a:r>
            <a:r>
              <a:rPr dirty="0" sz="2800" spc="285">
                <a:solidFill>
                  <a:srgbClr val="3F3F41"/>
                </a:solidFill>
                <a:latin typeface="宋体"/>
                <a:cs typeface="宋体"/>
              </a:rPr>
              <a:t>单</a:t>
            </a:r>
            <a:r>
              <a:rPr dirty="0" sz="2800" spc="365">
                <a:solidFill>
                  <a:srgbClr val="A1A1A1"/>
                </a:solidFill>
                <a:latin typeface="宋体"/>
                <a:cs typeface="宋体"/>
              </a:rPr>
              <a:t>一</a:t>
            </a:r>
            <a:r>
              <a:rPr dirty="0" sz="2800" spc="375">
                <a:solidFill>
                  <a:srgbClr val="3F3F41"/>
                </a:solidFill>
                <a:latin typeface="宋体"/>
                <a:cs typeface="宋体"/>
              </a:rPr>
              <a:t>任</a:t>
            </a:r>
            <a:r>
              <a:rPr dirty="0" sz="2800" spc="235">
                <a:solidFill>
                  <a:srgbClr val="3F3F41"/>
                </a:solidFill>
                <a:latin typeface="宋体"/>
                <a:cs typeface="宋体"/>
              </a:rPr>
              <a:t>务</a:t>
            </a:r>
            <a:endParaRPr sz="2800">
              <a:latin typeface="宋体"/>
              <a:cs typeface="宋体"/>
            </a:endParaRPr>
          </a:p>
          <a:p>
            <a:pPr marL="347980" marR="4149090" indent="1270">
              <a:lnSpc>
                <a:spcPts val="5330"/>
              </a:lnSpc>
              <a:spcBef>
                <a:spcPts val="340"/>
              </a:spcBef>
            </a:pPr>
            <a:r>
              <a:rPr dirty="0" sz="2850" spc="220">
                <a:solidFill>
                  <a:srgbClr val="0C0E11"/>
                </a:solidFill>
                <a:latin typeface="Arial"/>
                <a:cs typeface="Arial"/>
              </a:rPr>
              <a:t>3</a:t>
            </a:r>
            <a:r>
              <a:rPr dirty="0" sz="2800" spc="819">
                <a:solidFill>
                  <a:srgbClr val="3F3F41"/>
                </a:solidFill>
                <a:latin typeface="宋体"/>
                <a:cs typeface="宋体"/>
              </a:rPr>
              <a:t>要</a:t>
            </a:r>
            <a:r>
              <a:rPr dirty="0" sz="2800" spc="204">
                <a:solidFill>
                  <a:srgbClr val="3F3F41"/>
                </a:solidFill>
                <a:latin typeface="宋体"/>
                <a:cs typeface="宋体"/>
              </a:rPr>
              <a:t>做</a:t>
            </a:r>
            <a:r>
              <a:rPr dirty="0" sz="2800" spc="295">
                <a:solidFill>
                  <a:srgbClr val="3F3F41"/>
                </a:solidFill>
                <a:latin typeface="宋体"/>
                <a:cs typeface="宋体"/>
              </a:rPr>
              <a:t>个</a:t>
            </a:r>
            <a:r>
              <a:rPr dirty="0" sz="2800" spc="220">
                <a:solidFill>
                  <a:srgbClr val="3F3F41"/>
                </a:solidFill>
                <a:latin typeface="宋体"/>
                <a:cs typeface="宋体"/>
              </a:rPr>
              <a:t>有</a:t>
            </a:r>
            <a:r>
              <a:rPr dirty="0" sz="2800" spc="185">
                <a:solidFill>
                  <a:srgbClr val="3F3F41"/>
                </a:solidFill>
                <a:latin typeface="宋体"/>
                <a:cs typeface="宋体"/>
              </a:rPr>
              <a:t>心</a:t>
            </a:r>
            <a:r>
              <a:rPr dirty="0" sz="2800" spc="215">
                <a:solidFill>
                  <a:srgbClr val="3F3F41"/>
                </a:solidFill>
                <a:latin typeface="宋体"/>
                <a:cs typeface="宋体"/>
              </a:rPr>
              <a:t>人 </a:t>
            </a:r>
            <a:r>
              <a:rPr dirty="0" sz="2800" spc="204">
                <a:solidFill>
                  <a:srgbClr val="606060"/>
                </a:solidFill>
                <a:latin typeface="宋体"/>
                <a:cs typeface="宋体"/>
              </a:rPr>
              <a:t>等等</a:t>
            </a:r>
            <a:endParaRPr sz="2800">
              <a:latin typeface="宋体"/>
              <a:cs typeface="宋体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391061" y="6734439"/>
            <a:ext cx="309880" cy="1223010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12700">
              <a:lnSpc>
                <a:spcPct val="65000"/>
              </a:lnSpc>
            </a:pPr>
            <a:r>
              <a:rPr dirty="0" sz="2200" spc="190">
                <a:solidFill>
                  <a:srgbClr val="72829A"/>
                </a:solidFill>
                <a:latin typeface="宋体"/>
                <a:cs typeface="宋体"/>
              </a:rPr>
              <a:t>中</a:t>
            </a:r>
            <a:r>
              <a:rPr dirty="0" sz="2200" spc="285">
                <a:solidFill>
                  <a:srgbClr val="72829A"/>
                </a:solidFill>
                <a:latin typeface="宋体"/>
                <a:cs typeface="宋体"/>
              </a:rPr>
              <a:t>国</a:t>
            </a:r>
            <a:r>
              <a:rPr dirty="0" baseline="1262" sz="3300" spc="150">
                <a:solidFill>
                  <a:srgbClr val="72829A"/>
                </a:solidFill>
                <a:latin typeface="宋体"/>
                <a:cs typeface="宋体"/>
              </a:rPr>
              <a:t>建</a:t>
            </a:r>
            <a:r>
              <a:rPr dirty="0" baseline="1262" sz="3300">
                <a:solidFill>
                  <a:srgbClr val="72829A"/>
                </a:solidFill>
                <a:latin typeface="宋体"/>
                <a:cs typeface="宋体"/>
              </a:rPr>
              <a:t>筑</a:t>
            </a:r>
            <a:endParaRPr baseline="1262" sz="3300">
              <a:latin typeface="宋体"/>
              <a:cs typeface="宋体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393246" y="8102918"/>
            <a:ext cx="309880" cy="1774189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12700">
              <a:lnSpc>
                <a:spcPct val="65000"/>
              </a:lnSpc>
            </a:pPr>
            <a:r>
              <a:rPr dirty="0" sz="2200" spc="220">
                <a:solidFill>
                  <a:srgbClr val="72829A"/>
                </a:solidFill>
                <a:latin typeface="宋体"/>
                <a:cs typeface="宋体"/>
              </a:rPr>
              <a:t>品</a:t>
            </a:r>
            <a:r>
              <a:rPr dirty="0" baseline="1262" sz="3300" spc="179">
                <a:solidFill>
                  <a:srgbClr val="72829A"/>
                </a:solidFill>
                <a:latin typeface="宋体"/>
                <a:cs typeface="宋体"/>
              </a:rPr>
              <a:t>辰</a:t>
            </a:r>
            <a:r>
              <a:rPr dirty="0" sz="2200" spc="60">
                <a:solidFill>
                  <a:srgbClr val="72829A"/>
                </a:solidFill>
                <a:latin typeface="宋体"/>
                <a:cs typeface="宋体"/>
              </a:rPr>
              <a:t>互</a:t>
            </a:r>
            <a:r>
              <a:rPr dirty="0" baseline="1262" sz="3300" spc="284">
                <a:solidFill>
                  <a:srgbClr val="72829A"/>
                </a:solidFill>
                <a:latin typeface="宋体"/>
                <a:cs typeface="宋体"/>
              </a:rPr>
              <a:t>干</a:t>
            </a:r>
            <a:r>
              <a:rPr dirty="0" baseline="1262" sz="3300" spc="-150">
                <a:solidFill>
                  <a:srgbClr val="72829A"/>
                </a:solidFill>
                <a:latin typeface="宋体"/>
                <a:cs typeface="宋体"/>
              </a:rPr>
              <a:t>泰</a:t>
            </a:r>
            <a:r>
              <a:rPr dirty="0" sz="2200">
                <a:solidFill>
                  <a:srgbClr val="72829A"/>
                </a:solidFill>
                <a:latin typeface="宋体"/>
                <a:cs typeface="宋体"/>
              </a:rPr>
              <a:t>山</a:t>
            </a:r>
            <a:endParaRPr sz="2200">
              <a:latin typeface="宋体"/>
              <a:cs typeface="宋体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131460" y="7283066"/>
            <a:ext cx="259079" cy="2037714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12700">
              <a:lnSpc>
                <a:spcPct val="80000"/>
              </a:lnSpc>
            </a:pPr>
            <a:r>
              <a:rPr dirty="0" baseline="1792" sz="2325" spc="-89">
                <a:solidFill>
                  <a:srgbClr val="8595AC"/>
                </a:solidFill>
                <a:latin typeface="宋体"/>
                <a:cs typeface="宋体"/>
              </a:rPr>
              <a:t>中</a:t>
            </a:r>
            <a:r>
              <a:rPr dirty="0" baseline="1792" sz="2325" spc="-60">
                <a:solidFill>
                  <a:srgbClr val="8595AC"/>
                </a:solidFill>
                <a:latin typeface="宋体"/>
                <a:cs typeface="宋体"/>
              </a:rPr>
              <a:t>国</a:t>
            </a:r>
            <a:r>
              <a:rPr dirty="0" sz="1550" spc="70">
                <a:solidFill>
                  <a:srgbClr val="8595AC"/>
                </a:solidFill>
                <a:latin typeface="宋体"/>
                <a:cs typeface="宋体"/>
              </a:rPr>
              <a:t>比</a:t>
            </a:r>
            <a:r>
              <a:rPr dirty="0" baseline="1792" sz="2325">
                <a:solidFill>
                  <a:srgbClr val="8595AC"/>
                </a:solidFill>
                <a:latin typeface="宋体"/>
                <a:cs typeface="宋体"/>
              </a:rPr>
              <a:t>五</a:t>
            </a:r>
            <a:r>
              <a:rPr dirty="0" baseline="1792" sz="2325" spc="-202">
                <a:solidFill>
                  <a:srgbClr val="8595AC"/>
                </a:solidFill>
                <a:latin typeface="宋体"/>
                <a:cs typeface="宋体"/>
              </a:rPr>
              <a:t> </a:t>
            </a:r>
            <a:r>
              <a:rPr dirty="0" baseline="1792" sz="2325" spc="89">
                <a:solidFill>
                  <a:srgbClr val="8595AC"/>
                </a:solidFill>
                <a:latin typeface="宋体"/>
                <a:cs typeface="宋体"/>
              </a:rPr>
              <a:t>品</a:t>
            </a:r>
            <a:r>
              <a:rPr dirty="0" baseline="1792" sz="2325" spc="-22">
                <a:solidFill>
                  <a:srgbClr val="8595AC"/>
                </a:solidFill>
                <a:latin typeface="宋体"/>
                <a:cs typeface="宋体"/>
              </a:rPr>
              <a:t>反</a:t>
            </a:r>
            <a:r>
              <a:rPr dirty="0" baseline="1792" sz="2325" spc="-359">
                <a:solidFill>
                  <a:srgbClr val="8595AC"/>
                </a:solidFill>
                <a:latin typeface="宋体"/>
                <a:cs typeface="宋体"/>
              </a:rPr>
              <a:t>重</a:t>
            </a:r>
            <a:r>
              <a:rPr dirty="0" baseline="10752" sz="2325" spc="-202">
                <a:solidFill>
                  <a:srgbClr val="8595AC"/>
                </a:solidFill>
                <a:latin typeface="宋体"/>
                <a:cs typeface="宋体"/>
              </a:rPr>
              <a:t>干</a:t>
            </a:r>
            <a:r>
              <a:rPr dirty="0" sz="1550" spc="-30">
                <a:solidFill>
                  <a:srgbClr val="8595AC"/>
                </a:solidFill>
                <a:latin typeface="宋体"/>
                <a:cs typeface="宋体"/>
              </a:rPr>
              <a:t>巴</a:t>
            </a:r>
            <a:r>
              <a:rPr dirty="0" baseline="1792" sz="2325">
                <a:solidFill>
                  <a:srgbClr val="8595AC"/>
                </a:solidFill>
                <a:latin typeface="宋体"/>
                <a:cs typeface="宋体"/>
              </a:rPr>
              <a:t>山</a:t>
            </a:r>
            <a:endParaRPr baseline="1792" sz="2325">
              <a:latin typeface="宋体"/>
              <a:cs typeface="宋体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153703" y="9355623"/>
            <a:ext cx="2211705" cy="574675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277495">
              <a:lnSpc>
                <a:spcPct val="65000"/>
              </a:lnSpc>
            </a:pPr>
            <a:r>
              <a:rPr dirty="0" sz="1550">
                <a:solidFill>
                  <a:srgbClr val="8595AC"/>
                </a:solidFill>
                <a:latin typeface="宋体"/>
                <a:cs typeface="宋体"/>
              </a:rPr>
              <a:t>浏</a:t>
            </a:r>
            <a:endParaRPr sz="1550">
              <a:latin typeface="宋体"/>
              <a:cs typeface="宋体"/>
            </a:endParaRPr>
          </a:p>
          <a:p>
            <a:pPr marL="34290">
              <a:lnSpc>
                <a:spcPct val="90000"/>
              </a:lnSpc>
              <a:spcBef>
                <a:spcPts val="234"/>
              </a:spcBef>
            </a:pPr>
            <a:r>
              <a:rPr dirty="0" sz="2100" spc="-125">
                <a:solidFill>
                  <a:srgbClr val="8595AC"/>
                </a:solidFill>
                <a:latin typeface="宋体"/>
                <a:cs typeface="宋体"/>
              </a:rPr>
              <a:t>江</a:t>
            </a:r>
            <a:r>
              <a:rPr dirty="0" baseline="-7936" sz="3150">
                <a:solidFill>
                  <a:srgbClr val="8595AC"/>
                </a:solidFill>
                <a:latin typeface="宋体"/>
                <a:cs typeface="宋体"/>
              </a:rPr>
              <a:t>五</a:t>
            </a:r>
            <a:endParaRPr baseline="-7936" sz="3150">
              <a:latin typeface="宋体"/>
              <a:cs typeface="宋体"/>
            </a:endParaRPr>
          </a:p>
          <a:p>
            <a:pPr marL="45720">
              <a:lnSpc>
                <a:spcPct val="50000"/>
              </a:lnSpc>
            </a:pPr>
            <a:r>
              <a:rPr dirty="0" baseline="1291" sz="3225" spc="-682">
                <a:solidFill>
                  <a:srgbClr val="8595AC"/>
                </a:solidFill>
                <a:latin typeface="宋体"/>
                <a:cs typeface="宋体"/>
              </a:rPr>
              <a:t>坞</a:t>
            </a:r>
            <a:r>
              <a:rPr dirty="0" sz="2150">
                <a:solidFill>
                  <a:srgbClr val="8595AC"/>
                </a:solidFill>
                <a:latin typeface="宋体"/>
                <a:cs typeface="宋体"/>
              </a:rPr>
              <a:t>起</a:t>
            </a:r>
            <a:endParaRPr sz="21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</a:pPr>
            <a:r>
              <a:rPr dirty="0" sz="4300">
                <a:solidFill>
                  <a:srgbClr val="72829A"/>
                </a:solidFill>
                <a:latin typeface="宋体"/>
                <a:cs typeface="宋体"/>
              </a:rPr>
              <a:t>霍</a:t>
            </a:r>
            <a:endParaRPr sz="4300">
              <a:latin typeface="宋体"/>
              <a:cs typeface="宋体"/>
            </a:endParaRPr>
          </a:p>
          <a:p>
            <a:pPr marL="41275">
              <a:lnSpc>
                <a:spcPct val="100000"/>
              </a:lnSpc>
              <a:spcBef>
                <a:spcPts val="400"/>
              </a:spcBef>
            </a:pPr>
            <a:r>
              <a:rPr dirty="0" baseline="2020" sz="4125" spc="-1372">
                <a:solidFill>
                  <a:srgbClr val="8595AC"/>
                </a:solidFill>
                <a:latin typeface="宋体"/>
                <a:cs typeface="宋体"/>
              </a:rPr>
              <a:t>芒</a:t>
            </a:r>
            <a:r>
              <a:rPr dirty="0" sz="1800">
                <a:solidFill>
                  <a:srgbClr val="8595AC"/>
                </a:solidFill>
                <a:latin typeface="宋体"/>
                <a:cs typeface="宋体"/>
              </a:rPr>
              <a:t>5</a:t>
            </a:r>
            <a:endParaRPr sz="1800">
              <a:latin typeface="宋体"/>
              <a:cs typeface="宋体"/>
            </a:endParaRPr>
          </a:p>
          <a:p>
            <a:pPr marL="35560">
              <a:lnSpc>
                <a:spcPct val="100000"/>
              </a:lnSpc>
              <a:spcBef>
                <a:spcPts val="1080"/>
              </a:spcBef>
            </a:pPr>
            <a:r>
              <a:rPr dirty="0" sz="1550" spc="-894">
                <a:solidFill>
                  <a:srgbClr val="8595AC"/>
                </a:solidFill>
                <a:latin typeface="宋体"/>
                <a:cs typeface="宋体"/>
              </a:rPr>
              <a:t>顽</a:t>
            </a:r>
            <a:r>
              <a:rPr dirty="0" baseline="1633" sz="2550" spc="-1387">
                <a:solidFill>
                  <a:srgbClr val="8595AC"/>
                </a:solidFill>
                <a:latin typeface="宋体"/>
                <a:cs typeface="宋体"/>
              </a:rPr>
              <a:t>o</a:t>
            </a:r>
            <a:r>
              <a:rPr dirty="0" baseline="1633" sz="2550">
                <a:solidFill>
                  <a:srgbClr val="8595AC"/>
                </a:solidFill>
                <a:latin typeface="宋体"/>
                <a:cs typeface="宋体"/>
              </a:rPr>
              <a:t>g</a:t>
            </a:r>
            <a:endParaRPr baseline="1633" sz="2550">
              <a:latin typeface="宋体"/>
              <a:cs typeface="宋体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322044" y="9993269"/>
            <a:ext cx="4739005" cy="3016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800" spc="130">
                <a:solidFill>
                  <a:srgbClr val="0C0E11"/>
                </a:solidFill>
                <a:latin typeface="宋体"/>
                <a:cs typeface="宋体"/>
              </a:rPr>
              <a:t>中</a:t>
            </a:r>
            <a:r>
              <a:rPr dirty="0" sz="1800" spc="-185">
                <a:solidFill>
                  <a:srgbClr val="0C0E11"/>
                </a:solidFill>
                <a:latin typeface="宋体"/>
                <a:cs typeface="宋体"/>
              </a:rPr>
              <a:t> </a:t>
            </a:r>
            <a:r>
              <a:rPr dirty="0" sz="1800" spc="130">
                <a:solidFill>
                  <a:srgbClr val="0C0E11"/>
                </a:solidFill>
                <a:latin typeface="宋体"/>
                <a:cs typeface="宋体"/>
              </a:rPr>
              <a:t>建</a:t>
            </a:r>
            <a:r>
              <a:rPr dirty="0" sz="1800" spc="-110">
                <a:solidFill>
                  <a:srgbClr val="0C0E11"/>
                </a:solidFill>
                <a:latin typeface="宋体"/>
                <a:cs typeface="宋体"/>
              </a:rPr>
              <a:t> </a:t>
            </a:r>
            <a:r>
              <a:rPr dirty="0" sz="1800" spc="130">
                <a:solidFill>
                  <a:srgbClr val="0C0E11"/>
                </a:solidFill>
                <a:latin typeface="宋体"/>
                <a:cs typeface="宋体"/>
              </a:rPr>
              <a:t>三</a:t>
            </a:r>
            <a:r>
              <a:rPr dirty="0" sz="1800" spc="-150">
                <a:solidFill>
                  <a:srgbClr val="0C0E11"/>
                </a:solidFill>
                <a:latin typeface="宋体"/>
                <a:cs typeface="宋体"/>
              </a:rPr>
              <a:t> </a:t>
            </a:r>
            <a:r>
              <a:rPr dirty="0" sz="1800" spc="130">
                <a:solidFill>
                  <a:srgbClr val="0C0E11"/>
                </a:solidFill>
                <a:latin typeface="宋体"/>
                <a:cs typeface="宋体"/>
              </a:rPr>
              <a:t>局</a:t>
            </a:r>
            <a:r>
              <a:rPr dirty="0" sz="1800" spc="-110">
                <a:solidFill>
                  <a:srgbClr val="0C0E11"/>
                </a:solidFill>
                <a:latin typeface="宋体"/>
                <a:cs typeface="宋体"/>
              </a:rPr>
              <a:t> </a:t>
            </a:r>
            <a:r>
              <a:rPr dirty="0" sz="1800" spc="130">
                <a:solidFill>
                  <a:srgbClr val="0C0E11"/>
                </a:solidFill>
                <a:latin typeface="宋体"/>
                <a:cs typeface="宋体"/>
              </a:rPr>
              <a:t>股</a:t>
            </a:r>
            <a:r>
              <a:rPr dirty="0" sz="1800" spc="-130">
                <a:solidFill>
                  <a:srgbClr val="0C0E11"/>
                </a:solidFill>
                <a:latin typeface="宋体"/>
                <a:cs typeface="宋体"/>
              </a:rPr>
              <a:t> </a:t>
            </a:r>
            <a:r>
              <a:rPr dirty="0" sz="1800" spc="130">
                <a:solidFill>
                  <a:srgbClr val="0C0E11"/>
                </a:solidFill>
                <a:latin typeface="宋体"/>
                <a:cs typeface="宋体"/>
              </a:rPr>
              <a:t>份</a:t>
            </a:r>
            <a:r>
              <a:rPr dirty="0" sz="1800" spc="-185">
                <a:solidFill>
                  <a:srgbClr val="0C0E11"/>
                </a:solidFill>
                <a:latin typeface="宋体"/>
                <a:cs typeface="宋体"/>
              </a:rPr>
              <a:t> </a:t>
            </a:r>
            <a:r>
              <a:rPr dirty="0" sz="1800" spc="130">
                <a:solidFill>
                  <a:srgbClr val="0C0E11"/>
                </a:solidFill>
                <a:latin typeface="宋体"/>
                <a:cs typeface="宋体"/>
              </a:rPr>
              <a:t>公</a:t>
            </a:r>
            <a:r>
              <a:rPr dirty="0" sz="1800" spc="-145">
                <a:solidFill>
                  <a:srgbClr val="0C0E11"/>
                </a:solidFill>
                <a:latin typeface="宋体"/>
                <a:cs typeface="宋体"/>
              </a:rPr>
              <a:t> </a:t>
            </a:r>
            <a:r>
              <a:rPr dirty="0" sz="1800" spc="130">
                <a:solidFill>
                  <a:srgbClr val="0C0E11"/>
                </a:solidFill>
                <a:latin typeface="宋体"/>
                <a:cs typeface="宋体"/>
              </a:rPr>
              <a:t>司</a:t>
            </a:r>
            <a:r>
              <a:rPr dirty="0" sz="1800" spc="-75">
                <a:solidFill>
                  <a:srgbClr val="0C0E11"/>
                </a:solidFill>
                <a:latin typeface="宋体"/>
                <a:cs typeface="宋体"/>
              </a:rPr>
              <a:t> </a:t>
            </a:r>
            <a:r>
              <a:rPr dirty="0" sz="1800" spc="130">
                <a:solidFill>
                  <a:srgbClr val="0C0E11"/>
                </a:solidFill>
                <a:latin typeface="宋体"/>
                <a:cs typeface="宋体"/>
              </a:rPr>
              <a:t>亚</a:t>
            </a:r>
            <a:r>
              <a:rPr dirty="0" sz="1800" spc="-114">
                <a:solidFill>
                  <a:srgbClr val="0C0E11"/>
                </a:solidFill>
                <a:latin typeface="宋体"/>
                <a:cs typeface="宋体"/>
              </a:rPr>
              <a:t> </a:t>
            </a:r>
            <a:r>
              <a:rPr dirty="0" sz="1800" spc="130">
                <a:solidFill>
                  <a:srgbClr val="282B2F"/>
                </a:solidFill>
                <a:latin typeface="宋体"/>
                <a:cs typeface="宋体"/>
              </a:rPr>
              <a:t>运</a:t>
            </a:r>
            <a:r>
              <a:rPr dirty="0" sz="1800" spc="-125">
                <a:solidFill>
                  <a:srgbClr val="282B2F"/>
                </a:solidFill>
                <a:latin typeface="宋体"/>
                <a:cs typeface="宋体"/>
              </a:rPr>
              <a:t> </a:t>
            </a:r>
            <a:r>
              <a:rPr dirty="0" sz="1800" spc="130">
                <a:solidFill>
                  <a:srgbClr val="0C0E11"/>
                </a:solidFill>
                <a:latin typeface="宋体"/>
                <a:cs typeface="宋体"/>
              </a:rPr>
              <a:t>城</a:t>
            </a:r>
            <a:r>
              <a:rPr dirty="0" sz="1800" spc="-160">
                <a:solidFill>
                  <a:srgbClr val="0C0E11"/>
                </a:solidFill>
                <a:latin typeface="宋体"/>
                <a:cs typeface="宋体"/>
              </a:rPr>
              <a:t> </a:t>
            </a:r>
            <a:r>
              <a:rPr dirty="0" sz="1800" spc="130">
                <a:solidFill>
                  <a:srgbClr val="0C0E11"/>
                </a:solidFill>
                <a:latin typeface="宋体"/>
                <a:cs typeface="宋体"/>
              </a:rPr>
              <a:t>项</a:t>
            </a:r>
            <a:r>
              <a:rPr dirty="0" sz="1800" spc="210">
                <a:solidFill>
                  <a:srgbClr val="0C0E11"/>
                </a:solidFill>
                <a:latin typeface="宋体"/>
                <a:cs typeface="宋体"/>
              </a:rPr>
              <a:t> </a:t>
            </a:r>
            <a:r>
              <a:rPr dirty="0" sz="1800" spc="565">
                <a:solidFill>
                  <a:srgbClr val="0C0E11"/>
                </a:solidFill>
                <a:latin typeface="宋体"/>
                <a:cs typeface="宋体"/>
              </a:rPr>
              <a:t>目</a:t>
            </a:r>
            <a:r>
              <a:rPr dirty="0" sz="1800" spc="130">
                <a:solidFill>
                  <a:srgbClr val="0C0E11"/>
                </a:solidFill>
                <a:latin typeface="宋体"/>
                <a:cs typeface="宋体"/>
              </a:rPr>
              <a:t>部</a:t>
            </a:r>
            <a:endParaRPr sz="18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19126" y="676486"/>
            <a:ext cx="5031740" cy="5619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500" spc="80">
                <a:solidFill>
                  <a:srgbClr val="080E16"/>
                </a:solidFill>
                <a:latin typeface="宋体"/>
                <a:cs typeface="宋体"/>
              </a:rPr>
              <a:t>五、一个故事与大家共勉</a:t>
            </a:r>
            <a:endParaRPr sz="3500">
              <a:latin typeface="宋体"/>
              <a:cs typeface="宋体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55667" y="1442249"/>
            <a:ext cx="10378440" cy="92900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 marR="5080" indent="9525">
              <a:lnSpc>
                <a:spcPts val="3620"/>
              </a:lnSpc>
              <a:spcBef>
                <a:spcPts val="114"/>
              </a:spcBef>
            </a:pPr>
            <a:r>
              <a:rPr dirty="0" sz="2900" spc="195">
                <a:solidFill>
                  <a:srgbClr val="080E16"/>
                </a:solidFill>
                <a:latin typeface="宋体"/>
                <a:cs typeface="宋体"/>
              </a:rPr>
              <a:t>愿</a:t>
            </a:r>
            <a:r>
              <a:rPr dirty="0" sz="2900" spc="65">
                <a:solidFill>
                  <a:srgbClr val="080E16"/>
                </a:solidFill>
                <a:latin typeface="宋体"/>
                <a:cs typeface="宋体"/>
              </a:rPr>
              <a:t>大</a:t>
            </a:r>
            <a:r>
              <a:rPr dirty="0" sz="2900" spc="170">
                <a:solidFill>
                  <a:srgbClr val="080E16"/>
                </a:solidFill>
                <a:latin typeface="宋体"/>
                <a:cs typeface="宋体"/>
              </a:rPr>
              <a:t>家</a:t>
            </a:r>
            <a:r>
              <a:rPr dirty="0" sz="2900" spc="65">
                <a:solidFill>
                  <a:srgbClr val="080E16"/>
                </a:solidFill>
                <a:latin typeface="宋体"/>
                <a:cs typeface="宋体"/>
              </a:rPr>
              <a:t>能</a:t>
            </a:r>
            <a:r>
              <a:rPr dirty="0" sz="2900" spc="160">
                <a:solidFill>
                  <a:srgbClr val="080E16"/>
                </a:solidFill>
                <a:latin typeface="宋体"/>
                <a:cs typeface="宋体"/>
              </a:rPr>
              <a:t>敢</a:t>
            </a:r>
            <a:r>
              <a:rPr dirty="0" sz="2900" spc="114">
                <a:solidFill>
                  <a:srgbClr val="080E16"/>
                </a:solidFill>
                <a:latin typeface="宋体"/>
                <a:cs typeface="宋体"/>
              </a:rPr>
              <a:t>千</a:t>
            </a:r>
            <a:r>
              <a:rPr dirty="0" sz="2900" spc="300">
                <a:solidFill>
                  <a:srgbClr val="080E16"/>
                </a:solidFill>
                <a:latin typeface="宋体"/>
                <a:cs typeface="宋体"/>
              </a:rPr>
              <a:t>迎</a:t>
            </a:r>
            <a:r>
              <a:rPr dirty="0" sz="2900" spc="-45">
                <a:solidFill>
                  <a:srgbClr val="080E16"/>
                </a:solidFill>
                <a:latin typeface="宋体"/>
                <a:cs typeface="宋体"/>
              </a:rPr>
              <a:t>接</a:t>
            </a:r>
            <a:r>
              <a:rPr dirty="0" sz="2900" spc="300">
                <a:solidFill>
                  <a:srgbClr val="080E16"/>
                </a:solidFill>
                <a:latin typeface="宋体"/>
                <a:cs typeface="宋体"/>
              </a:rPr>
              <a:t>困</a:t>
            </a:r>
            <a:r>
              <a:rPr dirty="0" sz="2900" spc="-70">
                <a:solidFill>
                  <a:srgbClr val="080E16"/>
                </a:solidFill>
                <a:latin typeface="宋体"/>
                <a:cs typeface="宋体"/>
              </a:rPr>
              <a:t>难</a:t>
            </a:r>
            <a:r>
              <a:rPr dirty="0" sz="2900" spc="140">
                <a:solidFill>
                  <a:srgbClr val="080E16"/>
                </a:solidFill>
                <a:latin typeface="宋体"/>
                <a:cs typeface="宋体"/>
              </a:rPr>
              <a:t>，</a:t>
            </a:r>
            <a:r>
              <a:rPr dirty="0" sz="2900" spc="300">
                <a:solidFill>
                  <a:srgbClr val="080E16"/>
                </a:solidFill>
                <a:latin typeface="宋体"/>
                <a:cs typeface="宋体"/>
              </a:rPr>
              <a:t>敢</a:t>
            </a:r>
            <a:r>
              <a:rPr dirty="0" sz="2900" spc="-70">
                <a:solidFill>
                  <a:srgbClr val="080E16"/>
                </a:solidFill>
                <a:latin typeface="宋体"/>
                <a:cs typeface="宋体"/>
              </a:rPr>
              <a:t>于</a:t>
            </a:r>
            <a:r>
              <a:rPr dirty="0" sz="2900" spc="140">
                <a:solidFill>
                  <a:srgbClr val="080E16"/>
                </a:solidFill>
                <a:latin typeface="宋体"/>
                <a:cs typeface="宋体"/>
              </a:rPr>
              <a:t>接</a:t>
            </a:r>
            <a:r>
              <a:rPr dirty="0" sz="2900" spc="150">
                <a:solidFill>
                  <a:srgbClr val="080E16"/>
                </a:solidFill>
                <a:latin typeface="宋体"/>
                <a:cs typeface="宋体"/>
              </a:rPr>
              <a:t>受</a:t>
            </a:r>
            <a:r>
              <a:rPr dirty="0" sz="2900" spc="120">
                <a:solidFill>
                  <a:srgbClr val="080E16"/>
                </a:solidFill>
                <a:latin typeface="宋体"/>
                <a:cs typeface="宋体"/>
              </a:rPr>
              <a:t>琐</a:t>
            </a:r>
            <a:r>
              <a:rPr dirty="0" sz="2900" spc="175">
                <a:solidFill>
                  <a:srgbClr val="080E16"/>
                </a:solidFill>
                <a:latin typeface="宋体"/>
                <a:cs typeface="宋体"/>
              </a:rPr>
              <a:t>事</a:t>
            </a:r>
            <a:r>
              <a:rPr dirty="0" sz="2900" spc="-340">
                <a:solidFill>
                  <a:srgbClr val="080E16"/>
                </a:solidFill>
                <a:latin typeface="宋体"/>
                <a:cs typeface="宋体"/>
              </a:rPr>
              <a:t>，像毛</a:t>
            </a:r>
            <a:r>
              <a:rPr dirty="0" sz="2900" spc="-105">
                <a:solidFill>
                  <a:srgbClr val="080E16"/>
                </a:solidFill>
                <a:latin typeface="宋体"/>
                <a:cs typeface="宋体"/>
              </a:rPr>
              <a:t> </a:t>
            </a:r>
            <a:r>
              <a:rPr dirty="0" sz="2900" spc="60">
                <a:solidFill>
                  <a:srgbClr val="080E16"/>
                </a:solidFill>
                <a:latin typeface="宋体"/>
                <a:cs typeface="宋体"/>
              </a:rPr>
              <a:t>竹</a:t>
            </a:r>
            <a:r>
              <a:rPr dirty="0" sz="2900" spc="165">
                <a:solidFill>
                  <a:srgbClr val="233654"/>
                </a:solidFill>
                <a:latin typeface="宋体"/>
                <a:cs typeface="宋体"/>
              </a:rPr>
              <a:t>一</a:t>
            </a:r>
            <a:r>
              <a:rPr dirty="0" sz="2900" spc="160">
                <a:solidFill>
                  <a:srgbClr val="080E16"/>
                </a:solidFill>
                <a:latin typeface="宋体"/>
                <a:cs typeface="宋体"/>
              </a:rPr>
              <a:t>样</a:t>
            </a:r>
            <a:r>
              <a:rPr dirty="0" sz="2900" spc="240">
                <a:solidFill>
                  <a:srgbClr val="080E16"/>
                </a:solidFill>
                <a:latin typeface="宋体"/>
                <a:cs typeface="宋体"/>
              </a:rPr>
              <a:t>耐</a:t>
            </a:r>
            <a:r>
              <a:rPr dirty="0" sz="2900" spc="20">
                <a:solidFill>
                  <a:srgbClr val="080E16"/>
                </a:solidFill>
                <a:latin typeface="宋体"/>
                <a:cs typeface="宋体"/>
              </a:rPr>
              <a:t>得</a:t>
            </a:r>
            <a:r>
              <a:rPr dirty="0" sz="2900" spc="160">
                <a:solidFill>
                  <a:srgbClr val="080E16"/>
                </a:solidFill>
                <a:latin typeface="宋体"/>
                <a:cs typeface="宋体"/>
              </a:rPr>
              <a:t>住</a:t>
            </a:r>
            <a:r>
              <a:rPr dirty="0" sz="2900" spc="-340">
                <a:solidFill>
                  <a:srgbClr val="080E16"/>
                </a:solidFill>
                <a:latin typeface="宋体"/>
                <a:cs typeface="宋体"/>
              </a:rPr>
              <a:t>，  </a:t>
            </a:r>
            <a:r>
              <a:rPr dirty="0" sz="2900" spc="300">
                <a:solidFill>
                  <a:srgbClr val="080E16"/>
                </a:solidFill>
                <a:latin typeface="宋体"/>
                <a:cs typeface="宋体"/>
              </a:rPr>
              <a:t>积</a:t>
            </a:r>
            <a:r>
              <a:rPr dirty="0" sz="2900" spc="-30">
                <a:solidFill>
                  <a:srgbClr val="080E16"/>
                </a:solidFill>
                <a:latin typeface="宋体"/>
                <a:cs typeface="宋体"/>
              </a:rPr>
              <a:t>蓄</a:t>
            </a:r>
            <a:r>
              <a:rPr dirty="0" sz="2900" spc="150">
                <a:solidFill>
                  <a:srgbClr val="080E16"/>
                </a:solidFill>
                <a:latin typeface="宋体"/>
                <a:cs typeface="宋体"/>
              </a:rPr>
              <a:t>力</a:t>
            </a:r>
            <a:r>
              <a:rPr dirty="0" sz="2900" spc="175">
                <a:solidFill>
                  <a:srgbClr val="080E16"/>
                </a:solidFill>
                <a:latin typeface="宋体"/>
                <a:cs typeface="宋体"/>
              </a:rPr>
              <a:t>量</a:t>
            </a:r>
            <a:r>
              <a:rPr dirty="0" sz="2900" spc="-340">
                <a:solidFill>
                  <a:srgbClr val="080E16"/>
                </a:solidFill>
                <a:latin typeface="宋体"/>
                <a:cs typeface="宋体"/>
              </a:rPr>
              <a:t>，范</a:t>
            </a:r>
            <a:r>
              <a:rPr dirty="0" sz="2900" spc="-525">
                <a:solidFill>
                  <a:srgbClr val="080E16"/>
                </a:solidFill>
                <a:latin typeface="宋体"/>
                <a:cs typeface="宋体"/>
              </a:rPr>
              <a:t> </a:t>
            </a:r>
            <a:r>
              <a:rPr dirty="0" sz="2900" spc="-340">
                <a:solidFill>
                  <a:srgbClr val="080E16"/>
                </a:solidFill>
                <a:latin typeface="宋体"/>
                <a:cs typeface="宋体"/>
              </a:rPr>
              <a:t>壮成</a:t>
            </a:r>
            <a:r>
              <a:rPr dirty="0" sz="2900" spc="-565">
                <a:solidFill>
                  <a:srgbClr val="080E16"/>
                </a:solidFill>
                <a:latin typeface="宋体"/>
                <a:cs typeface="宋体"/>
              </a:rPr>
              <a:t> </a:t>
            </a:r>
            <a:r>
              <a:rPr dirty="0" sz="2900" spc="-340">
                <a:solidFill>
                  <a:srgbClr val="080E16"/>
                </a:solidFill>
                <a:latin typeface="宋体"/>
                <a:cs typeface="宋体"/>
              </a:rPr>
              <a:t>长</a:t>
            </a:r>
            <a:r>
              <a:rPr dirty="0" sz="2900" spc="-585">
                <a:solidFill>
                  <a:srgbClr val="080E16"/>
                </a:solidFill>
                <a:latin typeface="宋体"/>
                <a:cs typeface="宋体"/>
              </a:rPr>
              <a:t> </a:t>
            </a:r>
            <a:r>
              <a:rPr dirty="0" sz="2850" spc="-140">
                <a:solidFill>
                  <a:srgbClr val="080E16"/>
                </a:solidFill>
                <a:latin typeface="Arial"/>
                <a:cs typeface="Arial"/>
              </a:rPr>
              <a:t>1</a:t>
            </a:r>
            <a:endParaRPr sz="28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391061" y="6734439"/>
            <a:ext cx="309880" cy="1223010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12700">
              <a:lnSpc>
                <a:spcPct val="65000"/>
              </a:lnSpc>
            </a:pPr>
            <a:r>
              <a:rPr dirty="0" sz="2200" spc="190">
                <a:solidFill>
                  <a:srgbClr val="72829A"/>
                </a:solidFill>
                <a:latin typeface="宋体"/>
                <a:cs typeface="宋体"/>
              </a:rPr>
              <a:t>中</a:t>
            </a:r>
            <a:r>
              <a:rPr dirty="0" sz="2200" spc="285">
                <a:solidFill>
                  <a:srgbClr val="72829A"/>
                </a:solidFill>
                <a:latin typeface="宋体"/>
                <a:cs typeface="宋体"/>
              </a:rPr>
              <a:t>国</a:t>
            </a:r>
            <a:r>
              <a:rPr dirty="0" baseline="1262" sz="3300" spc="150">
                <a:solidFill>
                  <a:srgbClr val="72829A"/>
                </a:solidFill>
                <a:latin typeface="宋体"/>
                <a:cs typeface="宋体"/>
              </a:rPr>
              <a:t>建</a:t>
            </a:r>
            <a:r>
              <a:rPr dirty="0" baseline="1262" sz="3300">
                <a:solidFill>
                  <a:srgbClr val="72829A"/>
                </a:solidFill>
                <a:latin typeface="宋体"/>
                <a:cs typeface="宋体"/>
              </a:rPr>
              <a:t>筑</a:t>
            </a:r>
            <a:endParaRPr baseline="1262" sz="3300">
              <a:latin typeface="宋体"/>
              <a:cs typeface="宋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393246" y="8102918"/>
            <a:ext cx="309880" cy="1774189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12700">
              <a:lnSpc>
                <a:spcPct val="65000"/>
              </a:lnSpc>
            </a:pPr>
            <a:r>
              <a:rPr dirty="0" sz="2200" spc="220">
                <a:solidFill>
                  <a:srgbClr val="72829A"/>
                </a:solidFill>
                <a:latin typeface="宋体"/>
                <a:cs typeface="宋体"/>
              </a:rPr>
              <a:t>品</a:t>
            </a:r>
            <a:r>
              <a:rPr dirty="0" baseline="1262" sz="3300" spc="179">
                <a:solidFill>
                  <a:srgbClr val="72829A"/>
                </a:solidFill>
                <a:latin typeface="宋体"/>
                <a:cs typeface="宋体"/>
              </a:rPr>
              <a:t>辰</a:t>
            </a:r>
            <a:r>
              <a:rPr dirty="0" sz="2200" spc="60">
                <a:solidFill>
                  <a:srgbClr val="72829A"/>
                </a:solidFill>
                <a:latin typeface="宋体"/>
                <a:cs typeface="宋体"/>
              </a:rPr>
              <a:t>互</a:t>
            </a:r>
            <a:r>
              <a:rPr dirty="0" baseline="1262" sz="3300" spc="284">
                <a:solidFill>
                  <a:srgbClr val="72829A"/>
                </a:solidFill>
                <a:latin typeface="宋体"/>
                <a:cs typeface="宋体"/>
              </a:rPr>
              <a:t>干</a:t>
            </a:r>
            <a:r>
              <a:rPr dirty="0" baseline="1262" sz="3300" spc="-150">
                <a:solidFill>
                  <a:srgbClr val="72829A"/>
                </a:solidFill>
                <a:latin typeface="宋体"/>
                <a:cs typeface="宋体"/>
              </a:rPr>
              <a:t>泰</a:t>
            </a:r>
            <a:r>
              <a:rPr dirty="0" sz="2200">
                <a:solidFill>
                  <a:srgbClr val="72829A"/>
                </a:solidFill>
                <a:latin typeface="宋体"/>
                <a:cs typeface="宋体"/>
              </a:rPr>
              <a:t>山</a:t>
            </a:r>
            <a:endParaRPr sz="2200">
              <a:latin typeface="宋体"/>
              <a:cs typeface="宋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131460" y="7283066"/>
            <a:ext cx="259079" cy="2037714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12700">
              <a:lnSpc>
                <a:spcPct val="80000"/>
              </a:lnSpc>
            </a:pPr>
            <a:r>
              <a:rPr dirty="0" baseline="1792" sz="2325" spc="-89">
                <a:solidFill>
                  <a:srgbClr val="8595AC"/>
                </a:solidFill>
                <a:latin typeface="宋体"/>
                <a:cs typeface="宋体"/>
              </a:rPr>
              <a:t>中</a:t>
            </a:r>
            <a:r>
              <a:rPr dirty="0" baseline="1792" sz="2325" spc="-60">
                <a:solidFill>
                  <a:srgbClr val="8595AC"/>
                </a:solidFill>
                <a:latin typeface="宋体"/>
                <a:cs typeface="宋体"/>
              </a:rPr>
              <a:t>国</a:t>
            </a:r>
            <a:r>
              <a:rPr dirty="0" sz="1550" spc="70">
                <a:solidFill>
                  <a:srgbClr val="8595AC"/>
                </a:solidFill>
                <a:latin typeface="宋体"/>
                <a:cs typeface="宋体"/>
              </a:rPr>
              <a:t>比</a:t>
            </a:r>
            <a:r>
              <a:rPr dirty="0" baseline="1792" sz="2325">
                <a:solidFill>
                  <a:srgbClr val="8595AC"/>
                </a:solidFill>
                <a:latin typeface="宋体"/>
                <a:cs typeface="宋体"/>
              </a:rPr>
              <a:t>五</a:t>
            </a:r>
            <a:r>
              <a:rPr dirty="0" baseline="1792" sz="2325" spc="-202">
                <a:solidFill>
                  <a:srgbClr val="8595AC"/>
                </a:solidFill>
                <a:latin typeface="宋体"/>
                <a:cs typeface="宋体"/>
              </a:rPr>
              <a:t> </a:t>
            </a:r>
            <a:r>
              <a:rPr dirty="0" baseline="1792" sz="2325" spc="89">
                <a:solidFill>
                  <a:srgbClr val="8595AC"/>
                </a:solidFill>
                <a:latin typeface="宋体"/>
                <a:cs typeface="宋体"/>
              </a:rPr>
              <a:t>品</a:t>
            </a:r>
            <a:r>
              <a:rPr dirty="0" baseline="1792" sz="2325" spc="-22">
                <a:solidFill>
                  <a:srgbClr val="8595AC"/>
                </a:solidFill>
                <a:latin typeface="宋体"/>
                <a:cs typeface="宋体"/>
              </a:rPr>
              <a:t>反</a:t>
            </a:r>
            <a:r>
              <a:rPr dirty="0" baseline="1792" sz="2325" spc="-359">
                <a:solidFill>
                  <a:srgbClr val="8595AC"/>
                </a:solidFill>
                <a:latin typeface="宋体"/>
                <a:cs typeface="宋体"/>
              </a:rPr>
              <a:t>重</a:t>
            </a:r>
            <a:r>
              <a:rPr dirty="0" baseline="10752" sz="2325" spc="-202">
                <a:solidFill>
                  <a:srgbClr val="8595AC"/>
                </a:solidFill>
                <a:latin typeface="宋体"/>
                <a:cs typeface="宋体"/>
              </a:rPr>
              <a:t>干</a:t>
            </a:r>
            <a:r>
              <a:rPr dirty="0" sz="1550" spc="-30">
                <a:solidFill>
                  <a:srgbClr val="8595AC"/>
                </a:solidFill>
                <a:latin typeface="宋体"/>
                <a:cs typeface="宋体"/>
              </a:rPr>
              <a:t>巴</a:t>
            </a:r>
            <a:r>
              <a:rPr dirty="0" baseline="1792" sz="2325">
                <a:solidFill>
                  <a:srgbClr val="8595AC"/>
                </a:solidFill>
                <a:latin typeface="宋体"/>
                <a:cs typeface="宋体"/>
              </a:rPr>
              <a:t>山</a:t>
            </a:r>
            <a:endParaRPr baseline="1792" sz="2325">
              <a:latin typeface="宋体"/>
              <a:cs typeface="宋体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153703" y="9355623"/>
            <a:ext cx="2211705" cy="574675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277495">
              <a:lnSpc>
                <a:spcPct val="65000"/>
              </a:lnSpc>
            </a:pPr>
            <a:r>
              <a:rPr dirty="0" sz="1550">
                <a:solidFill>
                  <a:srgbClr val="8595AC"/>
                </a:solidFill>
                <a:latin typeface="宋体"/>
                <a:cs typeface="宋体"/>
              </a:rPr>
              <a:t>浏</a:t>
            </a:r>
            <a:endParaRPr sz="1550">
              <a:latin typeface="宋体"/>
              <a:cs typeface="宋体"/>
            </a:endParaRPr>
          </a:p>
          <a:p>
            <a:pPr marL="34290">
              <a:lnSpc>
                <a:spcPct val="90000"/>
              </a:lnSpc>
              <a:spcBef>
                <a:spcPts val="234"/>
              </a:spcBef>
            </a:pPr>
            <a:r>
              <a:rPr dirty="0" sz="2100" spc="-125">
                <a:solidFill>
                  <a:srgbClr val="8595AC"/>
                </a:solidFill>
                <a:latin typeface="宋体"/>
                <a:cs typeface="宋体"/>
              </a:rPr>
              <a:t>江</a:t>
            </a:r>
            <a:r>
              <a:rPr dirty="0" baseline="-7936" sz="3150">
                <a:solidFill>
                  <a:srgbClr val="8595AC"/>
                </a:solidFill>
                <a:latin typeface="宋体"/>
                <a:cs typeface="宋体"/>
              </a:rPr>
              <a:t>五</a:t>
            </a:r>
            <a:endParaRPr baseline="-7936" sz="3150">
              <a:latin typeface="宋体"/>
              <a:cs typeface="宋体"/>
            </a:endParaRPr>
          </a:p>
          <a:p>
            <a:pPr marL="45720">
              <a:lnSpc>
                <a:spcPct val="50000"/>
              </a:lnSpc>
            </a:pPr>
            <a:r>
              <a:rPr dirty="0" baseline="1291" sz="3225" spc="-682">
                <a:solidFill>
                  <a:srgbClr val="8595AC"/>
                </a:solidFill>
                <a:latin typeface="宋体"/>
                <a:cs typeface="宋体"/>
              </a:rPr>
              <a:t>坞</a:t>
            </a:r>
            <a:r>
              <a:rPr dirty="0" sz="2150">
                <a:solidFill>
                  <a:srgbClr val="8595AC"/>
                </a:solidFill>
                <a:latin typeface="宋体"/>
                <a:cs typeface="宋体"/>
              </a:rPr>
              <a:t>起</a:t>
            </a:r>
            <a:endParaRPr sz="21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</a:pPr>
            <a:r>
              <a:rPr dirty="0" sz="4300">
                <a:solidFill>
                  <a:srgbClr val="72829A"/>
                </a:solidFill>
                <a:latin typeface="宋体"/>
                <a:cs typeface="宋体"/>
              </a:rPr>
              <a:t>霍</a:t>
            </a:r>
            <a:endParaRPr sz="4300">
              <a:latin typeface="宋体"/>
              <a:cs typeface="宋体"/>
            </a:endParaRPr>
          </a:p>
          <a:p>
            <a:pPr marL="41275">
              <a:lnSpc>
                <a:spcPct val="100000"/>
              </a:lnSpc>
              <a:spcBef>
                <a:spcPts val="400"/>
              </a:spcBef>
            </a:pPr>
            <a:r>
              <a:rPr dirty="0" baseline="2020" sz="4125" spc="-1372">
                <a:solidFill>
                  <a:srgbClr val="8595AC"/>
                </a:solidFill>
                <a:latin typeface="宋体"/>
                <a:cs typeface="宋体"/>
              </a:rPr>
              <a:t>芒</a:t>
            </a:r>
            <a:r>
              <a:rPr dirty="0" sz="1800">
                <a:solidFill>
                  <a:srgbClr val="8595AC"/>
                </a:solidFill>
                <a:latin typeface="宋体"/>
                <a:cs typeface="宋体"/>
              </a:rPr>
              <a:t>5</a:t>
            </a:r>
            <a:endParaRPr sz="1800">
              <a:latin typeface="宋体"/>
              <a:cs typeface="宋体"/>
            </a:endParaRPr>
          </a:p>
          <a:p>
            <a:pPr marL="35560">
              <a:lnSpc>
                <a:spcPct val="100000"/>
              </a:lnSpc>
              <a:spcBef>
                <a:spcPts val="1080"/>
              </a:spcBef>
            </a:pPr>
            <a:r>
              <a:rPr dirty="0" sz="1550" spc="-894">
                <a:solidFill>
                  <a:srgbClr val="8595AC"/>
                </a:solidFill>
                <a:latin typeface="宋体"/>
                <a:cs typeface="宋体"/>
              </a:rPr>
              <a:t>顽</a:t>
            </a:r>
            <a:r>
              <a:rPr dirty="0" baseline="1633" sz="2550" spc="-1387">
                <a:solidFill>
                  <a:srgbClr val="8595AC"/>
                </a:solidFill>
                <a:latin typeface="宋体"/>
                <a:cs typeface="宋体"/>
              </a:rPr>
              <a:t>o</a:t>
            </a:r>
            <a:r>
              <a:rPr dirty="0" baseline="1633" sz="2550">
                <a:solidFill>
                  <a:srgbClr val="8595AC"/>
                </a:solidFill>
                <a:latin typeface="宋体"/>
                <a:cs typeface="宋体"/>
              </a:rPr>
              <a:t>g</a:t>
            </a:r>
            <a:endParaRPr baseline="1633" sz="255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bingdian001.com</dc:creator>
  <cp:keywords>bingdian001.com</cp:keywords>
  <dc:subject>bingdian001.com</dc:subject>
  <dc:title>bingdian001.com</dc:title>
  <dcterms:created xsi:type="dcterms:W3CDTF">2020-12-25T06:06:24Z</dcterms:created>
  <dcterms:modified xsi:type="dcterms:W3CDTF">2020-12-25T06:06:24Z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2020-12-25T00:00:00Z</vt:filetime>
  </property>
  <property fmtid="{D5CDD505-2E9C-101B-9397-08002B2CF9AE}" pid="3" name="Creator">
    <vt:lpwstr>bingdian001.com</vt:lpwstr>
  </property>
  <property fmtid="{D5CDD505-2E9C-101B-9397-08002B2CF9AE}" pid="4" name="LastSaved">
    <vt:filetime>2020-12-25T00:00:00Z</vt:filetime>
  </property>
</Properties>
</file>