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docProps/app.xml" ContentType="application/vnd.openxmlformats-officedocument.extended-properties+xml"/>
  <Override PartName="/docProps/core.xml" ContentType="application/vnd.openxmlformats-package.core-properties+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Default Extension="jpg" ContentType="image/jpg"/>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Default Extension="png" ContentType="image/png"/>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Lst>
  <p:sldSz cx="13716000" cy="7721600"/>
  <p:notesSz cx="13716000" cy="7721600"/>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36" y="-84"/>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viewProps" Target="viewProps.xml"/><Relationship Id="rId4" Type="http://schemas.openxmlformats.org/officeDocument/2006/relationships/presProps" Target="presProps.xml"/><Relationship Id="rId5" Type="http://schemas.openxmlformats.org/officeDocument/2006/relationships/tableStyles" Target="tableStyles.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 Id="rId25" Type="http://schemas.openxmlformats.org/officeDocument/2006/relationships/slide" Target="slides/slide20.xml"/><Relationship Id="rId26" Type="http://schemas.openxmlformats.org/officeDocument/2006/relationships/slide" Target="slides/slide21.xml"/><Relationship Id="rId27" Type="http://schemas.openxmlformats.org/officeDocument/2006/relationships/slide" Target="slides/slide22.xml"/><Relationship Id="rId28" Type="http://schemas.openxmlformats.org/officeDocument/2006/relationships/slide" Target="slides/slide23.xml"/><Relationship Id="rId29" Type="http://schemas.openxmlformats.org/officeDocument/2006/relationships/slide" Target="slides/slide24.xml"/><Relationship Id="rId30" Type="http://schemas.openxmlformats.org/officeDocument/2006/relationships/slide" Target="slides/slide25.xml"/><Relationship Id="rId31" Type="http://schemas.openxmlformats.org/officeDocument/2006/relationships/slide" Target="slides/slide26.xml"/><Relationship Id="rId32" Type="http://schemas.openxmlformats.org/officeDocument/2006/relationships/slide" Target="slides/slide27.xml"/><Relationship Id="rId33" Type="http://schemas.openxmlformats.org/officeDocument/2006/relationships/slide" Target="slides/slide28.xml"/><Relationship Id="rId34" Type="http://schemas.openxmlformats.org/officeDocument/2006/relationships/slide" Target="slides/slide29.xml"/><Relationship Id="rId35" Type="http://schemas.openxmlformats.org/officeDocument/2006/relationships/slide" Target="slides/slide30.xml"/><Relationship Id="rId36" Type="http://schemas.openxmlformats.org/officeDocument/2006/relationships/slide" Target="slides/slide31.xml"/><Relationship Id="rId37" Type="http://schemas.openxmlformats.org/officeDocument/2006/relationships/slide" Target="slides/slide32.xml"/><Relationship Id="rId38" Type="http://schemas.openxmlformats.org/officeDocument/2006/relationships/slide" Target="slides/slide33.xml"/><Relationship Id="rId39" Type="http://schemas.openxmlformats.org/officeDocument/2006/relationships/slide" Target="slides/slide34.xml"/><Relationship Id="rId40" Type="http://schemas.openxmlformats.org/officeDocument/2006/relationships/slide" Target="slides/slide35.xml"/><Relationship Id="rId41" Type="http://schemas.openxmlformats.org/officeDocument/2006/relationships/slide" Target="slides/slide36.xml"/><Relationship Id="rId42" Type="http://schemas.openxmlformats.org/officeDocument/2006/relationships/slide" Target="slides/slide37.xml"/><Relationship Id="rId43" Type="http://schemas.openxmlformats.org/officeDocument/2006/relationships/slide" Target="slides/slide38.xml"/><Relationship Id="rId44" Type="http://schemas.openxmlformats.org/officeDocument/2006/relationships/slide" Target="slides/slide39.xml"/><Relationship Id="rId45" Type="http://schemas.openxmlformats.org/officeDocument/2006/relationships/slide" Target="slides/slide40.xml"/><Relationship Id="rId46" Type="http://schemas.openxmlformats.org/officeDocument/2006/relationships/slide" Target="slides/slide41.xml"/><Relationship Id="rId47" Type="http://schemas.openxmlformats.org/officeDocument/2006/relationships/slide" Target="slides/slide42.xml"/><Relationship Id="rId48" Type="http://schemas.openxmlformats.org/officeDocument/2006/relationships/slide" Target="slides/slide43.xml"/><Relationship Id="rId49" Type="http://schemas.openxmlformats.org/officeDocument/2006/relationships/slide" Target="slides/slide44.xml"/><Relationship Id="rId50" Type="http://schemas.openxmlformats.org/officeDocument/2006/relationships/slide" Target="slides/slide45.xml"/><Relationship Id="rId51" Type="http://schemas.openxmlformats.org/officeDocument/2006/relationships/slide" Target="slides/slide46.xml"/><Relationship Id="rId52" Type="http://schemas.openxmlformats.org/officeDocument/2006/relationships/slide" Target="slides/slide4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obj">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028700" y="2393696"/>
            <a:ext cx="11658600" cy="1621536"/>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2057400" y="4324096"/>
            <a:ext cx="9601200" cy="1930400"/>
          </a:xfrm>
          <a:prstGeom prst="rect">
            <a:avLst/>
          </a:prstGeom>
        </p:spPr>
        <p:txBody>
          <a:bodyPr wrap="square" lIns="0" tIns="0" rIns="0" bIns="0">
            <a:spAutoFit/>
          </a:bodyPr>
          <a:lstStyle>
            <a:lvl1pPr>
              <a:defRPr/>
            </a:lvl1pPr>
          </a:lstStyle>
          <a:p/>
        </p:txBody>
      </p:sp>
      <p:sp>
        <p:nvSpPr>
          <p:cNvPr id="4" name="Holder 4"/>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50" b="0" i="0">
                <a:solidFill>
                  <a:srgbClr val="82827E"/>
                </a:solidFill>
                <a:latin typeface="Times New Roman"/>
                <a:cs typeface="Times New Roman"/>
              </a:defRPr>
            </a:lvl1pPr>
          </a:lstStyle>
          <a:p/>
        </p:txBody>
      </p:sp>
      <p:sp>
        <p:nvSpPr>
          <p:cNvPr id="3" name="Holder 3"/>
          <p:cNvSpPr>
            <a:spLocks noGrp="1"/>
          </p:cNvSpPr>
          <p:nvPr>
            <p:ph type="body" idx="1"/>
          </p:nvPr>
        </p:nvSpPr>
        <p:spPr/>
        <p:txBody>
          <a:bodyPr lIns="0" tIns="0" rIns="0" bIns="0"/>
          <a:lstStyle>
            <a:lvl1pPr>
              <a:defRPr sz="3650" b="0" i="0">
                <a:solidFill>
                  <a:srgbClr val="82827E"/>
                </a:solidFill>
                <a:latin typeface="Times New Roman"/>
                <a:cs typeface="Times New Roman"/>
              </a:defRPr>
            </a:lvl1pPr>
          </a:lstStyle>
          <a:p/>
        </p:txBody>
      </p:sp>
      <p:sp>
        <p:nvSpPr>
          <p:cNvPr id="4" name="Holder 4"/>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obj">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50" b="0" i="0">
                <a:solidFill>
                  <a:srgbClr val="82827E"/>
                </a:solidFill>
                <a:latin typeface="Times New Roman"/>
                <a:cs typeface="Times New Roman"/>
              </a:defRPr>
            </a:lvl1pPr>
          </a:lstStyle>
          <a:p/>
        </p:txBody>
      </p:sp>
      <p:sp>
        <p:nvSpPr>
          <p:cNvPr id="3" name="Holder 3"/>
          <p:cNvSpPr>
            <a:spLocks noGrp="1"/>
          </p:cNvSpPr>
          <p:nvPr>
            <p:ph idx="2" sz="half"/>
          </p:nvPr>
        </p:nvSpPr>
        <p:spPr>
          <a:xfrm>
            <a:off x="685800" y="1775968"/>
            <a:ext cx="5966460" cy="5096256"/>
          </a:xfrm>
          <a:prstGeom prst="rect">
            <a:avLst/>
          </a:prstGeom>
        </p:spPr>
        <p:txBody>
          <a:bodyPr wrap="square" lIns="0" tIns="0" rIns="0" bIns="0">
            <a:spAutoFit/>
          </a:bodyPr>
          <a:lstStyle>
            <a:lvl1pPr>
              <a:defRPr/>
            </a:lvl1pPr>
          </a:lstStyle>
          <a:p/>
        </p:txBody>
      </p:sp>
      <p:sp>
        <p:nvSpPr>
          <p:cNvPr id="4" name="Holder 4"/>
          <p:cNvSpPr>
            <a:spLocks noGrp="1"/>
          </p:cNvSpPr>
          <p:nvPr>
            <p:ph idx="3" sz="half"/>
          </p:nvPr>
        </p:nvSpPr>
        <p:spPr>
          <a:xfrm>
            <a:off x="7063740" y="1775968"/>
            <a:ext cx="5966460" cy="5096256"/>
          </a:xfrm>
          <a:prstGeom prst="rect">
            <a:avLst/>
          </a:prstGeom>
        </p:spPr>
        <p:txBody>
          <a:bodyPr wrap="square" lIns="0" tIns="0" rIns="0" bIns="0">
            <a:spAutoFit/>
          </a:bodyPr>
          <a:lstStyle>
            <a:lvl1pPr>
              <a:defRPr/>
            </a:lvl1pPr>
          </a:lstStyle>
          <a:p/>
        </p:txBody>
      </p:sp>
      <p:sp>
        <p:nvSpPr>
          <p:cNvPr id="5" name="Holder 5"/>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7" name="Holder 7"/>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obj" showMasterSp="0">
  <p:cSld name="Title Only">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76482" y="3374857"/>
            <a:ext cx="13639517" cy="4346742"/>
          </a:xfrm>
          <a:prstGeom prst="rect">
            <a:avLst/>
          </a:prstGeom>
          <a:blipFill>
            <a:blip r:embed="rId2" cstate="print"/>
            <a:stretch>
              <a:fillRect/>
            </a:stretch>
          </a:blipFill>
        </p:spPr>
        <p:txBody>
          <a:bodyPr wrap="square" lIns="0" tIns="0" rIns="0" bIns="0" rtlCol="0"/>
          <a:lstStyle/>
          <a:p/>
        </p:txBody>
      </p:sp>
      <p:sp>
        <p:nvSpPr>
          <p:cNvPr id="17" name="bk object 17"/>
          <p:cNvSpPr/>
          <p:nvPr/>
        </p:nvSpPr>
        <p:spPr>
          <a:xfrm>
            <a:off x="0" y="2224338"/>
            <a:ext cx="13716000" cy="0"/>
          </a:xfrm>
          <a:custGeom>
            <a:avLst/>
            <a:gdLst/>
            <a:ahLst/>
            <a:cxnLst/>
            <a:rect l="l" t="t" r="r" b="b"/>
            <a:pathLst>
              <a:path w="13716000" h="0">
                <a:moveTo>
                  <a:pt x="0" y="0"/>
                </a:moveTo>
                <a:lnTo>
                  <a:pt x="13716000" y="0"/>
                </a:lnTo>
              </a:path>
            </a:pathLst>
          </a:custGeom>
          <a:ln w="38350">
            <a:solidFill>
              <a:srgbClr val="000000"/>
            </a:solidFill>
          </a:ln>
        </p:spPr>
        <p:txBody>
          <a:bodyPr wrap="square" lIns="0" tIns="0" rIns="0" bIns="0" rtlCol="0"/>
          <a:lstStyle/>
          <a:p/>
        </p:txBody>
      </p:sp>
      <p:sp>
        <p:nvSpPr>
          <p:cNvPr id="18" name="bk object 18"/>
          <p:cNvSpPr/>
          <p:nvPr/>
        </p:nvSpPr>
        <p:spPr>
          <a:xfrm>
            <a:off x="1290873" y="481945"/>
            <a:ext cx="0" cy="793750"/>
          </a:xfrm>
          <a:custGeom>
            <a:avLst/>
            <a:gdLst/>
            <a:ahLst/>
            <a:cxnLst/>
            <a:rect l="l" t="t" r="r" b="b"/>
            <a:pathLst>
              <a:path w="0" h="793750">
                <a:moveTo>
                  <a:pt x="0" y="0"/>
                </a:moveTo>
                <a:lnTo>
                  <a:pt x="0" y="793522"/>
                </a:lnTo>
              </a:path>
            </a:pathLst>
          </a:custGeom>
          <a:ln w="63735">
            <a:solidFill>
              <a:srgbClr val="FBF4E8"/>
            </a:solidFill>
          </a:ln>
        </p:spPr>
        <p:txBody>
          <a:bodyPr wrap="square" lIns="0" tIns="0" rIns="0" bIns="0" rtlCol="0"/>
          <a:lstStyle/>
          <a:p/>
        </p:txBody>
      </p:sp>
      <p:sp>
        <p:nvSpPr>
          <p:cNvPr id="2" name="Holder 2"/>
          <p:cNvSpPr>
            <a:spLocks noGrp="1"/>
          </p:cNvSpPr>
          <p:nvPr>
            <p:ph type="title"/>
          </p:nvPr>
        </p:nvSpPr>
        <p:spPr/>
        <p:txBody>
          <a:bodyPr lIns="0" tIns="0" rIns="0" bIns="0"/>
          <a:lstStyle>
            <a:lvl1pPr>
              <a:defRPr sz="3650" b="0" i="0">
                <a:solidFill>
                  <a:srgbClr val="82827E"/>
                </a:solidFill>
                <a:latin typeface="Times New Roman"/>
                <a:cs typeface="Times New Roman"/>
              </a:defRPr>
            </a:lvl1pPr>
          </a:lstStyle>
          <a:p/>
        </p:txBody>
      </p:sp>
      <p:sp>
        <p:nvSpPr>
          <p:cNvPr id="3" name="Holder 3"/>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5" name="Holder 5"/>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obj">
  <p:cSld name="Blank">
    <p:spTree>
      <p:nvGrpSpPr>
        <p:cNvPr id="1" name=""/>
        <p:cNvGrpSpPr/>
        <p:nvPr/>
      </p:nvGrpSpPr>
      <p:grpSpPr>
        <a:xfrm>
          <a:off x="0" y="0"/>
          <a:ext cx="0" cy="0"/>
          <a:chOff x="0" y="0"/>
          <a:chExt cx="0" cy="0"/>
        </a:xfrm>
      </p:grpSpPr>
      <p:sp>
        <p:nvSpPr>
          <p:cNvPr id="2" name="Holder 2"/>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4" name="Holder 4"/>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74449" y="1265655"/>
            <a:ext cx="12567100" cy="854075"/>
          </a:xfrm>
          <a:prstGeom prst="rect">
            <a:avLst/>
          </a:prstGeom>
        </p:spPr>
        <p:txBody>
          <a:bodyPr wrap="square" lIns="0" tIns="0" rIns="0" bIns="0">
            <a:spAutoFit/>
          </a:bodyPr>
          <a:lstStyle>
            <a:lvl1pPr>
              <a:defRPr sz="3650" b="0" i="0">
                <a:solidFill>
                  <a:srgbClr val="82827E"/>
                </a:solidFill>
                <a:latin typeface="Times New Roman"/>
                <a:cs typeface="Times New Roman"/>
              </a:defRPr>
            </a:lvl1pPr>
          </a:lstStyle>
          <a:p/>
        </p:txBody>
      </p:sp>
      <p:sp>
        <p:nvSpPr>
          <p:cNvPr id="3" name="Holder 3"/>
          <p:cNvSpPr>
            <a:spLocks noGrp="1"/>
          </p:cNvSpPr>
          <p:nvPr>
            <p:ph type="body" idx="1"/>
          </p:nvPr>
        </p:nvSpPr>
        <p:spPr>
          <a:xfrm>
            <a:off x="574807" y="1244563"/>
            <a:ext cx="12566385" cy="2897504"/>
          </a:xfrm>
          <a:prstGeom prst="rect">
            <a:avLst/>
          </a:prstGeom>
        </p:spPr>
        <p:txBody>
          <a:bodyPr wrap="square" lIns="0" tIns="0" rIns="0" bIns="0">
            <a:spAutoFit/>
          </a:bodyPr>
          <a:lstStyle>
            <a:lvl1pPr>
              <a:defRPr sz="3650" b="0" i="0">
                <a:solidFill>
                  <a:srgbClr val="82827E"/>
                </a:solidFill>
                <a:latin typeface="Times New Roman"/>
                <a:cs typeface="Times New Roman"/>
              </a:defRPr>
            </a:lvl1pPr>
          </a:lstStyle>
          <a:p/>
        </p:txBody>
      </p:sp>
      <p:sp>
        <p:nvSpPr>
          <p:cNvPr id="4" name="Holder 4"/>
          <p:cNvSpPr>
            <a:spLocks noGrp="1"/>
          </p:cNvSpPr>
          <p:nvPr>
            <p:ph type="ftr" idx="5" sz="quarter"/>
          </p:nvPr>
        </p:nvSpPr>
        <p:spPr>
          <a:xfrm>
            <a:off x="4663440" y="7181088"/>
            <a:ext cx="4389120" cy="38608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idx="6" sz="half"/>
          </p:nvPr>
        </p:nvSpPr>
        <p:spPr>
          <a:xfrm>
            <a:off x="685800" y="7181088"/>
            <a:ext cx="3154680" cy="38608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a:xfrm>
            <a:off x="9875520" y="7181088"/>
            <a:ext cx="3154680" cy="38608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p>
        </p:txBody>
      </p:sp>
    </p:spTree>
  </p:cSld>
  <p:clrMap folHlink="folHlink" hlink="hlink" accent1="accent1" accent2="accent2" accent3="accent3" accent4="accent4" accent5="accent5" accent6="accent6" tx2="dk2" bg2="lt2" tx1="dk1" bg1="lt1"/>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5.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jpg"/><Relationship Id="rId3" Type="http://schemas.openxmlformats.org/officeDocument/2006/relationships/image" Target="../media/image13.jpg"/><Relationship Id="rId4" Type="http://schemas.openxmlformats.org/officeDocument/2006/relationships/image" Target="../media/image14.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5.jpg"/><Relationship Id="rId3" Type="http://schemas.openxmlformats.org/officeDocument/2006/relationships/image" Target="../media/image16.jpg"/><Relationship Id="rId4" Type="http://schemas.openxmlformats.org/officeDocument/2006/relationships/image" Target="../media/image17.jpg"/><Relationship Id="rId5" Type="http://schemas.openxmlformats.org/officeDocument/2006/relationships/image" Target="../media/image18.jp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jpg"/><Relationship Id="rId3" Type="http://schemas.openxmlformats.org/officeDocument/2006/relationships/image" Target="../media/image3.jpg"/><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9.jp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9.jp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0.jpg"/><Relationship Id="rId3" Type="http://schemas.openxmlformats.org/officeDocument/2006/relationships/image" Target="../media/image2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 Id="rId3" Type="http://schemas.openxmlformats.org/officeDocument/2006/relationships/image" Target="../media/image6.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g"/><Relationship Id="rId3" Type="http://schemas.openxmlformats.org/officeDocument/2006/relationships/image" Target="../media/image9.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g"/><Relationship Id="rId3" Type="http://schemas.openxmlformats.org/officeDocument/2006/relationships/image" Target="../media/image1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g"/><Relationship Id="rId3" Type="http://schemas.openxmlformats.org/officeDocument/2006/relationships/image" Target="../media/image11.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12959" y="492250"/>
            <a:ext cx="7078345" cy="723900"/>
          </a:xfrm>
          <a:prstGeom prst="rect"/>
        </p:spPr>
        <p:txBody>
          <a:bodyPr wrap="square" lIns="0" tIns="16510" rIns="0" bIns="0" rtlCol="0" vert="horz">
            <a:spAutoFit/>
          </a:bodyPr>
          <a:lstStyle/>
          <a:p>
            <a:pPr marL="12700">
              <a:lnSpc>
                <a:spcPct val="100000"/>
              </a:lnSpc>
              <a:spcBef>
                <a:spcPts val="130"/>
              </a:spcBef>
            </a:pPr>
            <a:r>
              <a:rPr dirty="0" sz="3800" spc="-330">
                <a:solidFill>
                  <a:srgbClr val="C1AF7C"/>
                </a:solidFill>
                <a:latin typeface="宋体"/>
                <a:cs typeface="宋体"/>
              </a:rPr>
              <a:t>兰 </a:t>
            </a:r>
            <a:r>
              <a:rPr dirty="0" sz="4550" spc="-210">
                <a:solidFill>
                  <a:srgbClr val="DFDBCF"/>
                </a:solidFill>
                <a:latin typeface="Arial"/>
                <a:cs typeface="Arial"/>
              </a:rPr>
              <a:t>I</a:t>
            </a:r>
            <a:r>
              <a:rPr dirty="0" sz="4550" spc="-210">
                <a:solidFill>
                  <a:srgbClr val="C1AF7C"/>
                </a:solidFill>
                <a:latin typeface="Arial"/>
                <a:cs typeface="Arial"/>
              </a:rPr>
              <a:t>@ </a:t>
            </a:r>
            <a:r>
              <a:rPr dirty="0" sz="2300" spc="-365">
                <a:solidFill>
                  <a:srgbClr val="C1AF7C"/>
                </a:solidFill>
                <a:latin typeface="宋体"/>
                <a:cs typeface="宋体"/>
              </a:rPr>
              <a:t>中 国 葛 洲 坝 集 团 第 三 工 程 有 限 公</a:t>
            </a:r>
            <a:r>
              <a:rPr dirty="0" sz="2300" spc="300">
                <a:solidFill>
                  <a:srgbClr val="C1AF7C"/>
                </a:solidFill>
                <a:latin typeface="宋体"/>
                <a:cs typeface="宋体"/>
              </a:rPr>
              <a:t> </a:t>
            </a:r>
            <a:r>
              <a:rPr dirty="0" sz="2300" spc="-365">
                <a:solidFill>
                  <a:srgbClr val="C1AF7C"/>
                </a:solidFill>
                <a:latin typeface="宋体"/>
                <a:cs typeface="宋体"/>
              </a:rPr>
              <a:t>司</a:t>
            </a:r>
            <a:endParaRPr sz="2300">
              <a:latin typeface="宋体"/>
              <a:cs typeface="宋体"/>
            </a:endParaRPr>
          </a:p>
        </p:txBody>
      </p:sp>
      <p:sp>
        <p:nvSpPr>
          <p:cNvPr id="3" name="object 3"/>
          <p:cNvSpPr txBox="1"/>
          <p:nvPr/>
        </p:nvSpPr>
        <p:spPr>
          <a:xfrm>
            <a:off x="1422615" y="1067510"/>
            <a:ext cx="6276340" cy="217170"/>
          </a:xfrm>
          <a:prstGeom prst="rect">
            <a:avLst/>
          </a:prstGeom>
        </p:spPr>
        <p:txBody>
          <a:bodyPr wrap="square" lIns="0" tIns="13335" rIns="0" bIns="0" rtlCol="0" vert="horz">
            <a:spAutoFit/>
          </a:bodyPr>
          <a:lstStyle/>
          <a:p>
            <a:pPr marL="12700">
              <a:lnSpc>
                <a:spcPct val="100000"/>
              </a:lnSpc>
              <a:spcBef>
                <a:spcPts val="105"/>
              </a:spcBef>
              <a:tabLst>
                <a:tab pos="672465" algn="l"/>
              </a:tabLst>
            </a:pPr>
            <a:r>
              <a:rPr dirty="0" sz="1000" spc="-80">
                <a:solidFill>
                  <a:srgbClr val="C4BC9A"/>
                </a:solidFill>
                <a:latin typeface="Arial"/>
                <a:cs typeface="Arial"/>
              </a:rPr>
              <a:t>c    </a:t>
            </a:r>
            <a:r>
              <a:rPr dirty="0" sz="1000" spc="-50">
                <a:solidFill>
                  <a:srgbClr val="C4BC9A"/>
                </a:solidFill>
                <a:latin typeface="Arial"/>
                <a:cs typeface="Arial"/>
              </a:rPr>
              <a:t>.. </a:t>
            </a:r>
            <a:r>
              <a:rPr dirty="0" sz="1000" spc="-25">
                <a:solidFill>
                  <a:srgbClr val="C4BC9A"/>
                </a:solidFill>
                <a:latin typeface="Arial"/>
                <a:cs typeface="Arial"/>
              </a:rPr>
              <a:t> </a:t>
            </a:r>
            <a:r>
              <a:rPr dirty="0" sz="1000" spc="-50">
                <a:solidFill>
                  <a:srgbClr val="C1AF7C"/>
                </a:solidFill>
                <a:latin typeface="Arial"/>
                <a:cs typeface="Arial"/>
              </a:rPr>
              <a:t>.. </a:t>
            </a:r>
            <a:r>
              <a:rPr dirty="0" sz="1000" spc="140">
                <a:solidFill>
                  <a:srgbClr val="C1AF7C"/>
                </a:solidFill>
                <a:latin typeface="Arial"/>
                <a:cs typeface="Arial"/>
              </a:rPr>
              <a:t> </a:t>
            </a:r>
            <a:r>
              <a:rPr dirty="0" sz="1000" spc="-50">
                <a:solidFill>
                  <a:srgbClr val="C1AF7C"/>
                </a:solidFill>
                <a:latin typeface="Arial"/>
                <a:cs typeface="Arial"/>
              </a:rPr>
              <a:t>..	</a:t>
            </a:r>
            <a:r>
              <a:rPr dirty="0" sz="1250" spc="260">
                <a:solidFill>
                  <a:srgbClr val="C4BC9A"/>
                </a:solidFill>
                <a:latin typeface="Arial"/>
                <a:cs typeface="Arial"/>
              </a:rPr>
              <a:t>CHINA</a:t>
            </a:r>
            <a:r>
              <a:rPr dirty="0" sz="1250" spc="35">
                <a:solidFill>
                  <a:srgbClr val="C4BC9A"/>
                </a:solidFill>
                <a:latin typeface="Arial"/>
                <a:cs typeface="Arial"/>
              </a:rPr>
              <a:t> </a:t>
            </a:r>
            <a:r>
              <a:rPr dirty="0" sz="1250" spc="125">
                <a:solidFill>
                  <a:srgbClr val="C4BC9A"/>
                </a:solidFill>
                <a:latin typeface="Arial"/>
                <a:cs typeface="Arial"/>
              </a:rPr>
              <a:t>GEZ.HO</a:t>
            </a:r>
            <a:r>
              <a:rPr dirty="0" sz="1250" spc="-150">
                <a:solidFill>
                  <a:srgbClr val="C4BC9A"/>
                </a:solidFill>
                <a:latin typeface="Arial"/>
                <a:cs typeface="Arial"/>
              </a:rPr>
              <a:t> </a:t>
            </a:r>
            <a:r>
              <a:rPr dirty="0" sz="1250" spc="235">
                <a:solidFill>
                  <a:srgbClr val="C4BC9A"/>
                </a:solidFill>
                <a:latin typeface="Arial"/>
                <a:cs typeface="Arial"/>
              </a:rPr>
              <a:t>U</a:t>
            </a:r>
            <a:r>
              <a:rPr dirty="0" sz="1050" spc="110">
                <a:solidFill>
                  <a:srgbClr val="C4BC9A"/>
                </a:solidFill>
                <a:latin typeface="宋体"/>
                <a:cs typeface="宋体"/>
              </a:rPr>
              <a:t>它</a:t>
            </a:r>
            <a:r>
              <a:rPr dirty="0" sz="1250" spc="160">
                <a:solidFill>
                  <a:srgbClr val="C4BC9A"/>
                </a:solidFill>
                <a:latin typeface="Arial"/>
                <a:cs typeface="Arial"/>
              </a:rPr>
              <a:t>A</a:t>
            </a:r>
            <a:r>
              <a:rPr dirty="0" sz="1250" spc="85">
                <a:solidFill>
                  <a:srgbClr val="C4BC9A"/>
                </a:solidFill>
                <a:latin typeface="Arial"/>
                <a:cs typeface="Arial"/>
              </a:rPr>
              <a:t> </a:t>
            </a:r>
            <a:r>
              <a:rPr dirty="0" sz="1250" spc="275">
                <a:solidFill>
                  <a:srgbClr val="C4BC9A"/>
                </a:solidFill>
                <a:latin typeface="Arial"/>
                <a:cs typeface="Arial"/>
              </a:rPr>
              <a:t>GROUP</a:t>
            </a:r>
            <a:r>
              <a:rPr dirty="0" sz="1250" spc="-30">
                <a:solidFill>
                  <a:srgbClr val="C4BC9A"/>
                </a:solidFill>
                <a:latin typeface="Arial"/>
                <a:cs typeface="Arial"/>
              </a:rPr>
              <a:t> </a:t>
            </a:r>
            <a:r>
              <a:rPr dirty="0" sz="1250" spc="190">
                <a:solidFill>
                  <a:srgbClr val="C4BC9A"/>
                </a:solidFill>
                <a:latin typeface="Arial"/>
                <a:cs typeface="Arial"/>
              </a:rPr>
              <a:t>N.0.3</a:t>
            </a:r>
            <a:r>
              <a:rPr dirty="0" sz="1250" spc="-100">
                <a:solidFill>
                  <a:srgbClr val="C4BC9A"/>
                </a:solidFill>
                <a:latin typeface="Arial"/>
                <a:cs typeface="Arial"/>
              </a:rPr>
              <a:t> </a:t>
            </a:r>
            <a:r>
              <a:rPr dirty="0" sz="1250" spc="245">
                <a:solidFill>
                  <a:srgbClr val="C4BC9A"/>
                </a:solidFill>
                <a:latin typeface="Arial"/>
                <a:cs typeface="Arial"/>
              </a:rPr>
              <a:t>ENGINEERING</a:t>
            </a:r>
            <a:r>
              <a:rPr dirty="0" sz="1250" spc="35">
                <a:solidFill>
                  <a:srgbClr val="C4BC9A"/>
                </a:solidFill>
                <a:latin typeface="Arial"/>
                <a:cs typeface="Arial"/>
              </a:rPr>
              <a:t> </a:t>
            </a:r>
            <a:r>
              <a:rPr dirty="0" sz="1250" spc="215">
                <a:solidFill>
                  <a:srgbClr val="C4BC9A"/>
                </a:solidFill>
                <a:latin typeface="Arial"/>
                <a:cs typeface="Arial"/>
              </a:rPr>
              <a:t>CO.,LTD</a:t>
            </a:r>
            <a:endParaRPr sz="1250">
              <a:latin typeface="Arial"/>
              <a:cs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4639922" y="3783931"/>
            <a:ext cx="4334510" cy="0"/>
          </a:xfrm>
          <a:custGeom>
            <a:avLst/>
            <a:gdLst/>
            <a:ahLst/>
            <a:cxnLst/>
            <a:rect l="l" t="t" r="r" b="b"/>
            <a:pathLst>
              <a:path w="4334509" h="0">
                <a:moveTo>
                  <a:pt x="0" y="0"/>
                </a:moveTo>
                <a:lnTo>
                  <a:pt x="4333993" y="0"/>
                </a:lnTo>
              </a:path>
            </a:pathLst>
          </a:custGeom>
          <a:ln w="38350">
            <a:solidFill>
              <a:srgbClr val="000000"/>
            </a:solidFill>
          </a:ln>
        </p:spPr>
        <p:txBody>
          <a:bodyPr wrap="square" lIns="0" tIns="0" rIns="0" bIns="0" rtlCol="0"/>
          <a:lstStyle/>
          <a:p/>
        </p:txBody>
      </p:sp>
      <p:sp>
        <p:nvSpPr>
          <p:cNvPr id="3" name="object 3"/>
          <p:cNvSpPr/>
          <p:nvPr/>
        </p:nvSpPr>
        <p:spPr>
          <a:xfrm>
            <a:off x="2421937" y="4346408"/>
            <a:ext cx="8668385" cy="0"/>
          </a:xfrm>
          <a:custGeom>
            <a:avLst/>
            <a:gdLst/>
            <a:ahLst/>
            <a:cxnLst/>
            <a:rect l="l" t="t" r="r" b="b"/>
            <a:pathLst>
              <a:path w="8668385" h="0">
                <a:moveTo>
                  <a:pt x="0" y="0"/>
                </a:moveTo>
                <a:lnTo>
                  <a:pt x="8667987" y="0"/>
                </a:lnTo>
              </a:path>
            </a:pathLst>
          </a:custGeom>
          <a:ln w="25567">
            <a:solidFill>
              <a:srgbClr val="000000"/>
            </a:solidFill>
          </a:ln>
        </p:spPr>
        <p:txBody>
          <a:bodyPr wrap="square" lIns="0" tIns="0" rIns="0" bIns="0" rtlCol="0"/>
          <a:lstStyle/>
          <a:p/>
        </p:txBody>
      </p:sp>
      <p:sp>
        <p:nvSpPr>
          <p:cNvPr id="4" name="object 4"/>
          <p:cNvSpPr/>
          <p:nvPr/>
        </p:nvSpPr>
        <p:spPr>
          <a:xfrm>
            <a:off x="5073322" y="5803733"/>
            <a:ext cx="3543935" cy="0"/>
          </a:xfrm>
          <a:custGeom>
            <a:avLst/>
            <a:gdLst/>
            <a:ahLst/>
            <a:cxnLst/>
            <a:rect l="l" t="t" r="r" b="b"/>
            <a:pathLst>
              <a:path w="3543934" h="0">
                <a:moveTo>
                  <a:pt x="0" y="0"/>
                </a:moveTo>
                <a:lnTo>
                  <a:pt x="3543677" y="0"/>
                </a:lnTo>
              </a:path>
            </a:pathLst>
          </a:custGeom>
          <a:ln w="38350">
            <a:solidFill>
              <a:srgbClr val="000000"/>
            </a:solidFill>
          </a:ln>
        </p:spPr>
        <p:txBody>
          <a:bodyPr wrap="square" lIns="0" tIns="0" rIns="0" bIns="0" rtlCol="0"/>
          <a:lstStyle/>
          <a:p/>
        </p:txBody>
      </p:sp>
      <p:sp>
        <p:nvSpPr>
          <p:cNvPr id="5" name="object 5"/>
          <p:cNvSpPr/>
          <p:nvPr/>
        </p:nvSpPr>
        <p:spPr>
          <a:xfrm>
            <a:off x="739328" y="5803733"/>
            <a:ext cx="3543935" cy="0"/>
          </a:xfrm>
          <a:custGeom>
            <a:avLst/>
            <a:gdLst/>
            <a:ahLst/>
            <a:cxnLst/>
            <a:rect l="l" t="t" r="r" b="b"/>
            <a:pathLst>
              <a:path w="3543935" h="0">
                <a:moveTo>
                  <a:pt x="0" y="0"/>
                </a:moveTo>
                <a:lnTo>
                  <a:pt x="3543677" y="0"/>
                </a:lnTo>
              </a:path>
            </a:pathLst>
          </a:custGeom>
          <a:ln w="51134">
            <a:solidFill>
              <a:srgbClr val="000000"/>
            </a:solidFill>
          </a:ln>
        </p:spPr>
        <p:txBody>
          <a:bodyPr wrap="square" lIns="0" tIns="0" rIns="0" bIns="0" rtlCol="0"/>
          <a:lstStyle/>
          <a:p/>
        </p:txBody>
      </p:sp>
      <p:sp>
        <p:nvSpPr>
          <p:cNvPr id="6" name="object 6"/>
          <p:cNvSpPr/>
          <p:nvPr/>
        </p:nvSpPr>
        <p:spPr>
          <a:xfrm>
            <a:off x="9407315" y="5854867"/>
            <a:ext cx="3543935" cy="0"/>
          </a:xfrm>
          <a:custGeom>
            <a:avLst/>
            <a:gdLst/>
            <a:ahLst/>
            <a:cxnLst/>
            <a:rect l="l" t="t" r="r" b="b"/>
            <a:pathLst>
              <a:path w="3543934" h="0">
                <a:moveTo>
                  <a:pt x="0" y="0"/>
                </a:moveTo>
                <a:lnTo>
                  <a:pt x="3543677" y="0"/>
                </a:lnTo>
              </a:path>
            </a:pathLst>
          </a:custGeom>
          <a:ln w="38350">
            <a:solidFill>
              <a:srgbClr val="000000"/>
            </a:solidFill>
          </a:ln>
        </p:spPr>
        <p:txBody>
          <a:bodyPr wrap="square" lIns="0" tIns="0" rIns="0" bIns="0" rtlCol="0"/>
          <a:lstStyle/>
          <a:p/>
        </p:txBody>
      </p:sp>
      <p:sp>
        <p:nvSpPr>
          <p:cNvPr id="7" name="object 7"/>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105">
                <a:solidFill>
                  <a:srgbClr val="F6F2E8"/>
                </a:solidFill>
                <a:latin typeface="宋体"/>
                <a:cs typeface="宋体"/>
              </a:rPr>
              <a:t>罕</a:t>
            </a:r>
            <a:endParaRPr sz="3150">
              <a:latin typeface="宋体"/>
              <a:cs typeface="宋体"/>
            </a:endParaRPr>
          </a:p>
        </p:txBody>
      </p:sp>
      <p:sp>
        <p:nvSpPr>
          <p:cNvPr id="8" name="object 8"/>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9" name="object 9"/>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10" name="object 10"/>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11" name="object 11"/>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12" name="object 12"/>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13" name="object 13"/>
          <p:cNvSpPr txBox="1"/>
          <p:nvPr/>
        </p:nvSpPr>
        <p:spPr>
          <a:xfrm>
            <a:off x="1026342" y="108743"/>
            <a:ext cx="606425" cy="655955"/>
          </a:xfrm>
          <a:prstGeom prst="rect">
            <a:avLst/>
          </a:prstGeom>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latin typeface="Times New Roman"/>
                <a:cs typeface="Times New Roman"/>
              </a:rPr>
              <a:t>s	</a:t>
            </a:r>
            <a:r>
              <a:rPr dirty="0" sz="900" spc="-40">
                <a:solidFill>
                  <a:srgbClr val="EFE4D1"/>
                </a:solidFill>
                <a:latin typeface="Times New Roman"/>
                <a:cs typeface="Times New Roman"/>
              </a:rPr>
              <a:t>-</a:t>
            </a:r>
            <a:r>
              <a:rPr dirty="0" sz="900" spc="85">
                <a:solidFill>
                  <a:srgbClr val="EFE4D1"/>
                </a:solidFill>
                <a:latin typeface="Times New Roman"/>
                <a:cs typeface="Times New Roman"/>
              </a:rPr>
              <a:t> </a:t>
            </a:r>
            <a:r>
              <a:rPr dirty="0" sz="900" spc="-55">
                <a:solidFill>
                  <a:srgbClr val="EFE4D1"/>
                </a:solidFill>
                <a:latin typeface="Times New Roman"/>
                <a:cs typeface="Times New Roman"/>
              </a:rPr>
              <a:t>c</a:t>
            </a:r>
            <a:endParaRPr sz="900">
              <a:latin typeface="Times New Roman"/>
              <a:cs typeface="Times New Roman"/>
            </a:endParaRPr>
          </a:p>
        </p:txBody>
      </p:sp>
      <p:graphicFrame>
        <p:nvGraphicFramePr>
          <p:cNvPr id="14" name="object 14"/>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5" name="object 15"/>
          <p:cNvSpPr txBox="1"/>
          <p:nvPr/>
        </p:nvSpPr>
        <p:spPr>
          <a:xfrm>
            <a:off x="772517" y="1099468"/>
            <a:ext cx="6159500" cy="639445"/>
          </a:xfrm>
          <a:prstGeom prst="rect">
            <a:avLst/>
          </a:prstGeom>
        </p:spPr>
        <p:txBody>
          <a:bodyPr wrap="square" lIns="0" tIns="15875" rIns="0" bIns="0" rtlCol="0" vert="horz">
            <a:spAutoFit/>
          </a:bodyPr>
          <a:lstStyle/>
          <a:p>
            <a:pPr marL="12700">
              <a:lnSpc>
                <a:spcPct val="100000"/>
              </a:lnSpc>
              <a:spcBef>
                <a:spcPts val="125"/>
              </a:spcBef>
            </a:pPr>
            <a:r>
              <a:rPr dirty="0" sz="4000" spc="125">
                <a:solidFill>
                  <a:srgbClr val="BAA356"/>
                </a:solidFill>
                <a:latin typeface="Times New Roman"/>
                <a:cs typeface="Times New Roman"/>
              </a:rPr>
              <a:t>O</a:t>
            </a:r>
            <a:r>
              <a:rPr dirty="0" sz="4000" spc="385">
                <a:solidFill>
                  <a:srgbClr val="BAA356"/>
                </a:solidFill>
                <a:latin typeface="Times New Roman"/>
                <a:cs typeface="Times New Roman"/>
              </a:rPr>
              <a:t> </a:t>
            </a:r>
            <a:r>
              <a:rPr dirty="0" sz="3500" spc="150">
                <a:solidFill>
                  <a:srgbClr val="BA0103"/>
                </a:solidFill>
                <a:latin typeface="宋体"/>
                <a:cs typeface="宋体"/>
              </a:rPr>
              <a:t>商</a:t>
            </a:r>
            <a:r>
              <a:rPr dirty="0" sz="3500" spc="55">
                <a:solidFill>
                  <a:srgbClr val="BA0103"/>
                </a:solidFill>
                <a:latin typeface="宋体"/>
                <a:cs typeface="宋体"/>
              </a:rPr>
              <a:t>务</a:t>
            </a:r>
            <a:r>
              <a:rPr dirty="0" sz="3500" spc="150">
                <a:solidFill>
                  <a:srgbClr val="BA0103"/>
                </a:solidFill>
                <a:latin typeface="宋体"/>
                <a:cs typeface="宋体"/>
              </a:rPr>
              <a:t>管</a:t>
            </a:r>
            <a:r>
              <a:rPr dirty="0" sz="3500" spc="50">
                <a:solidFill>
                  <a:srgbClr val="BA0103"/>
                </a:solidFill>
                <a:latin typeface="宋体"/>
                <a:cs typeface="宋体"/>
              </a:rPr>
              <a:t>理</a:t>
            </a:r>
            <a:r>
              <a:rPr dirty="0" sz="3500" spc="360">
                <a:solidFill>
                  <a:srgbClr val="BA0103"/>
                </a:solidFill>
                <a:latin typeface="宋体"/>
                <a:cs typeface="宋体"/>
              </a:rPr>
              <a:t>体</a:t>
            </a:r>
            <a:r>
              <a:rPr dirty="0" sz="3500" spc="-185">
                <a:solidFill>
                  <a:srgbClr val="BA0103"/>
                </a:solidFill>
                <a:latin typeface="宋体"/>
                <a:cs typeface="宋体"/>
              </a:rPr>
              <a:t>系</a:t>
            </a:r>
            <a:r>
              <a:rPr dirty="0" sz="3500" spc="360">
                <a:solidFill>
                  <a:srgbClr val="BA0103"/>
                </a:solidFill>
                <a:latin typeface="宋体"/>
                <a:cs typeface="宋体"/>
              </a:rPr>
              <a:t>建</a:t>
            </a:r>
            <a:r>
              <a:rPr dirty="0" sz="3500" spc="-105">
                <a:solidFill>
                  <a:srgbClr val="BA0103"/>
                </a:solidFill>
                <a:latin typeface="宋体"/>
                <a:cs typeface="宋体"/>
              </a:rPr>
              <a:t>设</a:t>
            </a:r>
            <a:r>
              <a:rPr dirty="0" sz="3500" spc="360">
                <a:solidFill>
                  <a:srgbClr val="BA0103"/>
                </a:solidFill>
                <a:latin typeface="宋体"/>
                <a:cs typeface="宋体"/>
              </a:rPr>
              <a:t>三</a:t>
            </a:r>
            <a:r>
              <a:rPr dirty="0" sz="3500" spc="-130">
                <a:solidFill>
                  <a:srgbClr val="BA0103"/>
                </a:solidFill>
                <a:latin typeface="宋体"/>
                <a:cs typeface="宋体"/>
              </a:rPr>
              <a:t>大</a:t>
            </a:r>
            <a:r>
              <a:rPr dirty="0" sz="3500" spc="360">
                <a:solidFill>
                  <a:srgbClr val="BA0103"/>
                </a:solidFill>
                <a:latin typeface="宋体"/>
                <a:cs typeface="宋体"/>
              </a:rPr>
              <a:t>模块</a:t>
            </a:r>
            <a:endParaRPr sz="3500">
              <a:latin typeface="宋体"/>
              <a:cs typeface="宋体"/>
            </a:endParaRPr>
          </a:p>
        </p:txBody>
      </p:sp>
      <p:sp>
        <p:nvSpPr>
          <p:cNvPr id="16" name="object 16"/>
          <p:cNvSpPr txBox="1"/>
          <p:nvPr/>
        </p:nvSpPr>
        <p:spPr>
          <a:xfrm>
            <a:off x="694543" y="1470192"/>
            <a:ext cx="12313285" cy="593090"/>
          </a:xfrm>
          <a:prstGeom prst="rect">
            <a:avLst/>
          </a:prstGeom>
        </p:spPr>
        <p:txBody>
          <a:bodyPr wrap="square" lIns="0" tIns="15875" rIns="0" bIns="0" rtlCol="0" vert="horz">
            <a:spAutoFit/>
          </a:bodyPr>
          <a:lstStyle/>
          <a:p>
            <a:pPr marL="12700">
              <a:lnSpc>
                <a:spcPct val="100000"/>
              </a:lnSpc>
              <a:spcBef>
                <a:spcPts val="125"/>
              </a:spcBef>
            </a:pP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9A9A99"/>
                </a:solidFill>
                <a:latin typeface="Times New Roman"/>
                <a:cs typeface="Times New Roman"/>
              </a:rPr>
              <a:t>·.</a:t>
            </a:r>
            <a:endParaRPr sz="3700">
              <a:latin typeface="Times New Roman"/>
              <a:cs typeface="Times New Roman"/>
            </a:endParaRPr>
          </a:p>
        </p:txBody>
      </p:sp>
      <p:sp>
        <p:nvSpPr>
          <p:cNvPr id="17" name="object 17"/>
          <p:cNvSpPr txBox="1"/>
          <p:nvPr/>
        </p:nvSpPr>
        <p:spPr>
          <a:xfrm>
            <a:off x="4609345" y="2850815"/>
            <a:ext cx="4248785" cy="654685"/>
          </a:xfrm>
          <a:prstGeom prst="rect">
            <a:avLst/>
          </a:prstGeom>
        </p:spPr>
        <p:txBody>
          <a:bodyPr wrap="square" lIns="0" tIns="15875" rIns="0" bIns="0" rtlCol="0" vert="horz">
            <a:spAutoFit/>
          </a:bodyPr>
          <a:lstStyle/>
          <a:p>
            <a:pPr marL="12700">
              <a:lnSpc>
                <a:spcPct val="100000"/>
              </a:lnSpc>
              <a:spcBef>
                <a:spcPts val="125"/>
              </a:spcBef>
            </a:pPr>
            <a:r>
              <a:rPr dirty="0" sz="4100" spc="55">
                <a:solidFill>
                  <a:srgbClr val="BA0103"/>
                </a:solidFill>
                <a:latin typeface="宋体"/>
                <a:cs typeface="宋体"/>
              </a:rPr>
              <a:t>商务管理体系建设</a:t>
            </a:r>
            <a:endParaRPr sz="4100">
              <a:latin typeface="宋体"/>
              <a:cs typeface="宋体"/>
            </a:endParaRPr>
          </a:p>
        </p:txBody>
      </p:sp>
      <p:sp>
        <p:nvSpPr>
          <p:cNvPr id="18" name="object 18"/>
          <p:cNvSpPr txBox="1"/>
          <p:nvPr/>
        </p:nvSpPr>
        <p:spPr>
          <a:xfrm>
            <a:off x="840305" y="4768348"/>
            <a:ext cx="3540125" cy="961390"/>
          </a:xfrm>
          <a:prstGeom prst="rect">
            <a:avLst/>
          </a:prstGeom>
        </p:spPr>
        <p:txBody>
          <a:bodyPr wrap="square" lIns="0" tIns="11430" rIns="0" bIns="0" rtlCol="0" vert="horz">
            <a:spAutoFit/>
          </a:bodyPr>
          <a:lstStyle/>
          <a:p>
            <a:pPr marL="12700">
              <a:lnSpc>
                <a:spcPct val="100000"/>
              </a:lnSpc>
              <a:spcBef>
                <a:spcPts val="90"/>
              </a:spcBef>
            </a:pPr>
            <a:r>
              <a:rPr dirty="0" sz="4100" spc="425">
                <a:solidFill>
                  <a:srgbClr val="897734"/>
                </a:solidFill>
                <a:latin typeface="宋体"/>
                <a:cs typeface="宋体"/>
              </a:rPr>
              <a:t>组</a:t>
            </a:r>
            <a:r>
              <a:rPr dirty="0" sz="4100" spc="-150">
                <a:solidFill>
                  <a:srgbClr val="897734"/>
                </a:solidFill>
                <a:latin typeface="宋体"/>
                <a:cs typeface="宋体"/>
              </a:rPr>
              <a:t>织</a:t>
            </a:r>
            <a:r>
              <a:rPr dirty="0" sz="4100" spc="425">
                <a:solidFill>
                  <a:srgbClr val="897734"/>
                </a:solidFill>
                <a:latin typeface="宋体"/>
                <a:cs typeface="宋体"/>
              </a:rPr>
              <a:t>体系建</a:t>
            </a:r>
            <a:r>
              <a:rPr dirty="0" sz="4100" spc="-225">
                <a:solidFill>
                  <a:srgbClr val="897734"/>
                </a:solidFill>
                <a:latin typeface="宋体"/>
                <a:cs typeface="宋体"/>
              </a:rPr>
              <a:t>设</a:t>
            </a:r>
            <a:r>
              <a:rPr dirty="0" sz="6150" spc="25">
                <a:solidFill>
                  <a:srgbClr val="9A9A99"/>
                </a:solidFill>
                <a:latin typeface="Arial"/>
                <a:cs typeface="Arial"/>
              </a:rPr>
              <a:t>I</a:t>
            </a:r>
            <a:endParaRPr sz="6150">
              <a:latin typeface="Arial"/>
              <a:cs typeface="Arial"/>
            </a:endParaRPr>
          </a:p>
        </p:txBody>
      </p:sp>
      <p:sp>
        <p:nvSpPr>
          <p:cNvPr id="19" name="object 19"/>
          <p:cNvSpPr txBox="1"/>
          <p:nvPr/>
        </p:nvSpPr>
        <p:spPr>
          <a:xfrm>
            <a:off x="5178381" y="4768348"/>
            <a:ext cx="3509645" cy="961390"/>
          </a:xfrm>
          <a:prstGeom prst="rect">
            <a:avLst/>
          </a:prstGeom>
        </p:spPr>
        <p:txBody>
          <a:bodyPr wrap="square" lIns="0" tIns="11430" rIns="0" bIns="0" rtlCol="0" vert="horz">
            <a:spAutoFit/>
          </a:bodyPr>
          <a:lstStyle/>
          <a:p>
            <a:pPr marL="12700">
              <a:lnSpc>
                <a:spcPct val="100000"/>
              </a:lnSpc>
              <a:spcBef>
                <a:spcPts val="90"/>
              </a:spcBef>
            </a:pPr>
            <a:r>
              <a:rPr dirty="0" sz="4100" spc="145">
                <a:solidFill>
                  <a:srgbClr val="897734"/>
                </a:solidFill>
                <a:latin typeface="宋体"/>
                <a:cs typeface="宋体"/>
              </a:rPr>
              <a:t>制</a:t>
            </a:r>
            <a:r>
              <a:rPr dirty="0" sz="4100" spc="425">
                <a:solidFill>
                  <a:srgbClr val="897734"/>
                </a:solidFill>
                <a:latin typeface="宋体"/>
                <a:cs typeface="宋体"/>
              </a:rPr>
              <a:t>度体</a:t>
            </a:r>
            <a:r>
              <a:rPr dirty="0" sz="4100" spc="-575">
                <a:solidFill>
                  <a:srgbClr val="897734"/>
                </a:solidFill>
                <a:latin typeface="宋体"/>
                <a:cs typeface="宋体"/>
              </a:rPr>
              <a:t>系</a:t>
            </a:r>
            <a:r>
              <a:rPr dirty="0" sz="4100" spc="425">
                <a:solidFill>
                  <a:srgbClr val="897734"/>
                </a:solidFill>
                <a:latin typeface="宋体"/>
                <a:cs typeface="宋体"/>
              </a:rPr>
              <a:t>建</a:t>
            </a:r>
            <a:r>
              <a:rPr dirty="0" sz="4100" spc="545">
                <a:solidFill>
                  <a:srgbClr val="897734"/>
                </a:solidFill>
                <a:latin typeface="宋体"/>
                <a:cs typeface="宋体"/>
              </a:rPr>
              <a:t>设</a:t>
            </a:r>
            <a:r>
              <a:rPr dirty="0" sz="6150" spc="-280">
                <a:solidFill>
                  <a:srgbClr val="9A9A99"/>
                </a:solidFill>
                <a:latin typeface="Arial"/>
                <a:cs typeface="Arial"/>
              </a:rPr>
              <a:t>I</a:t>
            </a:r>
            <a:endParaRPr sz="6150">
              <a:latin typeface="Arial"/>
              <a:cs typeface="Arial"/>
            </a:endParaRPr>
          </a:p>
        </p:txBody>
      </p:sp>
      <p:sp>
        <p:nvSpPr>
          <p:cNvPr id="20" name="object 20"/>
          <p:cNvSpPr txBox="1"/>
          <p:nvPr/>
        </p:nvSpPr>
        <p:spPr>
          <a:xfrm>
            <a:off x="9510332" y="5024019"/>
            <a:ext cx="3223895" cy="654685"/>
          </a:xfrm>
          <a:prstGeom prst="rect">
            <a:avLst/>
          </a:prstGeom>
        </p:spPr>
        <p:txBody>
          <a:bodyPr wrap="square" lIns="0" tIns="15875" rIns="0" bIns="0" rtlCol="0" vert="horz">
            <a:spAutoFit/>
          </a:bodyPr>
          <a:lstStyle/>
          <a:p>
            <a:pPr marL="12700">
              <a:lnSpc>
                <a:spcPct val="100000"/>
              </a:lnSpc>
              <a:spcBef>
                <a:spcPts val="125"/>
              </a:spcBef>
            </a:pPr>
            <a:r>
              <a:rPr dirty="0" sz="4100" spc="95">
                <a:solidFill>
                  <a:srgbClr val="897734"/>
                </a:solidFill>
                <a:latin typeface="宋体"/>
                <a:cs typeface="宋体"/>
              </a:rPr>
              <a:t>人才队伍建设</a:t>
            </a:r>
            <a:endParaRPr sz="4100">
              <a:latin typeface="宋体"/>
              <a:cs typeface="宋体"/>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3716000" cy="1048251"/>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4563440" y="3783931"/>
            <a:ext cx="4589145" cy="0"/>
          </a:xfrm>
          <a:custGeom>
            <a:avLst/>
            <a:gdLst/>
            <a:ahLst/>
            <a:cxnLst/>
            <a:rect l="l" t="t" r="r" b="b"/>
            <a:pathLst>
              <a:path w="4589145" h="0">
                <a:moveTo>
                  <a:pt x="0" y="0"/>
                </a:moveTo>
                <a:lnTo>
                  <a:pt x="4588934" y="0"/>
                </a:lnTo>
              </a:path>
            </a:pathLst>
          </a:custGeom>
          <a:ln w="38350">
            <a:solidFill>
              <a:srgbClr val="000000"/>
            </a:solidFill>
          </a:ln>
        </p:spPr>
        <p:txBody>
          <a:bodyPr wrap="square" lIns="0" tIns="0" rIns="0" bIns="0" rtlCol="0"/>
          <a:lstStyle/>
          <a:p/>
        </p:txBody>
      </p:sp>
      <p:sp>
        <p:nvSpPr>
          <p:cNvPr id="4" name="object 4"/>
          <p:cNvSpPr/>
          <p:nvPr/>
        </p:nvSpPr>
        <p:spPr>
          <a:xfrm>
            <a:off x="2421937" y="4346408"/>
            <a:ext cx="8668385" cy="0"/>
          </a:xfrm>
          <a:custGeom>
            <a:avLst/>
            <a:gdLst/>
            <a:ahLst/>
            <a:cxnLst/>
            <a:rect l="l" t="t" r="r" b="b"/>
            <a:pathLst>
              <a:path w="8668385" h="0">
                <a:moveTo>
                  <a:pt x="0" y="0"/>
                </a:moveTo>
                <a:lnTo>
                  <a:pt x="8667987" y="0"/>
                </a:lnTo>
              </a:path>
            </a:pathLst>
          </a:custGeom>
          <a:ln w="25567">
            <a:solidFill>
              <a:srgbClr val="000000"/>
            </a:solidFill>
          </a:ln>
        </p:spPr>
        <p:txBody>
          <a:bodyPr wrap="square" lIns="0" tIns="0" rIns="0" bIns="0" rtlCol="0"/>
          <a:lstStyle/>
          <a:p/>
        </p:txBody>
      </p:sp>
      <p:sp>
        <p:nvSpPr>
          <p:cNvPr id="5" name="object 5"/>
          <p:cNvSpPr/>
          <p:nvPr/>
        </p:nvSpPr>
        <p:spPr>
          <a:xfrm>
            <a:off x="5073322" y="5803733"/>
            <a:ext cx="3543935" cy="0"/>
          </a:xfrm>
          <a:custGeom>
            <a:avLst/>
            <a:gdLst/>
            <a:ahLst/>
            <a:cxnLst/>
            <a:rect l="l" t="t" r="r" b="b"/>
            <a:pathLst>
              <a:path w="3543934" h="0">
                <a:moveTo>
                  <a:pt x="0" y="0"/>
                </a:moveTo>
                <a:lnTo>
                  <a:pt x="3543677" y="0"/>
                </a:lnTo>
              </a:path>
            </a:pathLst>
          </a:custGeom>
          <a:ln w="38350">
            <a:solidFill>
              <a:srgbClr val="000000"/>
            </a:solidFill>
          </a:ln>
        </p:spPr>
        <p:txBody>
          <a:bodyPr wrap="square" lIns="0" tIns="0" rIns="0" bIns="0" rtlCol="0"/>
          <a:lstStyle/>
          <a:p/>
        </p:txBody>
      </p:sp>
      <p:sp>
        <p:nvSpPr>
          <p:cNvPr id="6" name="object 6"/>
          <p:cNvSpPr/>
          <p:nvPr/>
        </p:nvSpPr>
        <p:spPr>
          <a:xfrm>
            <a:off x="739328" y="5803733"/>
            <a:ext cx="3543935" cy="0"/>
          </a:xfrm>
          <a:custGeom>
            <a:avLst/>
            <a:gdLst/>
            <a:ahLst/>
            <a:cxnLst/>
            <a:rect l="l" t="t" r="r" b="b"/>
            <a:pathLst>
              <a:path w="3543935" h="0">
                <a:moveTo>
                  <a:pt x="0" y="0"/>
                </a:moveTo>
                <a:lnTo>
                  <a:pt x="3543677" y="0"/>
                </a:lnTo>
              </a:path>
            </a:pathLst>
          </a:custGeom>
          <a:ln w="51134">
            <a:solidFill>
              <a:srgbClr val="000000"/>
            </a:solidFill>
          </a:ln>
        </p:spPr>
        <p:txBody>
          <a:bodyPr wrap="square" lIns="0" tIns="0" rIns="0" bIns="0" rtlCol="0"/>
          <a:lstStyle/>
          <a:p/>
        </p:txBody>
      </p:sp>
      <p:sp>
        <p:nvSpPr>
          <p:cNvPr id="7" name="object 7"/>
          <p:cNvSpPr/>
          <p:nvPr/>
        </p:nvSpPr>
        <p:spPr>
          <a:xfrm>
            <a:off x="9407315" y="5854867"/>
            <a:ext cx="3543935" cy="0"/>
          </a:xfrm>
          <a:custGeom>
            <a:avLst/>
            <a:gdLst/>
            <a:ahLst/>
            <a:cxnLst/>
            <a:rect l="l" t="t" r="r" b="b"/>
            <a:pathLst>
              <a:path w="3543934" h="0">
                <a:moveTo>
                  <a:pt x="0" y="0"/>
                </a:moveTo>
                <a:lnTo>
                  <a:pt x="3543677" y="0"/>
                </a:lnTo>
              </a:path>
            </a:pathLst>
          </a:custGeom>
          <a:ln w="38350">
            <a:solidFill>
              <a:srgbClr val="000000"/>
            </a:solidFill>
          </a:ln>
        </p:spPr>
        <p:txBody>
          <a:bodyPr wrap="square" lIns="0" tIns="0" rIns="0" bIns="0" rtlCol="0"/>
          <a:lstStyle/>
          <a:p/>
        </p:txBody>
      </p:sp>
      <p:sp>
        <p:nvSpPr>
          <p:cNvPr id="8" name="object 8"/>
          <p:cNvSpPr txBox="1"/>
          <p:nvPr/>
        </p:nvSpPr>
        <p:spPr>
          <a:xfrm>
            <a:off x="772517" y="1099468"/>
            <a:ext cx="6159500" cy="639445"/>
          </a:xfrm>
          <a:prstGeom prst="rect">
            <a:avLst/>
          </a:prstGeom>
        </p:spPr>
        <p:txBody>
          <a:bodyPr wrap="square" lIns="0" tIns="15875" rIns="0" bIns="0" rtlCol="0" vert="horz">
            <a:spAutoFit/>
          </a:bodyPr>
          <a:lstStyle/>
          <a:p>
            <a:pPr marL="12700">
              <a:lnSpc>
                <a:spcPct val="100000"/>
              </a:lnSpc>
              <a:spcBef>
                <a:spcPts val="125"/>
              </a:spcBef>
            </a:pPr>
            <a:r>
              <a:rPr dirty="0" sz="4000" spc="65">
                <a:solidFill>
                  <a:srgbClr val="BAA356"/>
                </a:solidFill>
                <a:latin typeface="Times New Roman"/>
                <a:cs typeface="Times New Roman"/>
              </a:rPr>
              <a:t>O</a:t>
            </a:r>
            <a:r>
              <a:rPr dirty="0" sz="4000" spc="440">
                <a:solidFill>
                  <a:srgbClr val="BAA356"/>
                </a:solidFill>
                <a:latin typeface="Times New Roman"/>
                <a:cs typeface="Times New Roman"/>
              </a:rPr>
              <a:t> </a:t>
            </a:r>
            <a:r>
              <a:rPr dirty="0" sz="3500" spc="80">
                <a:solidFill>
                  <a:srgbClr val="BA0103"/>
                </a:solidFill>
                <a:latin typeface="宋体"/>
                <a:cs typeface="宋体"/>
              </a:rPr>
              <a:t>商</a:t>
            </a:r>
            <a:r>
              <a:rPr dirty="0" sz="3500" spc="125">
                <a:solidFill>
                  <a:srgbClr val="BA0103"/>
                </a:solidFill>
                <a:latin typeface="宋体"/>
                <a:cs typeface="宋体"/>
              </a:rPr>
              <a:t>务</a:t>
            </a:r>
            <a:r>
              <a:rPr dirty="0" sz="3500" spc="80">
                <a:solidFill>
                  <a:srgbClr val="BA0103"/>
                </a:solidFill>
                <a:latin typeface="宋体"/>
                <a:cs typeface="宋体"/>
              </a:rPr>
              <a:t>管</a:t>
            </a:r>
            <a:r>
              <a:rPr dirty="0" sz="3500" spc="120">
                <a:solidFill>
                  <a:srgbClr val="BA0103"/>
                </a:solidFill>
                <a:latin typeface="宋体"/>
                <a:cs typeface="宋体"/>
              </a:rPr>
              <a:t>理</a:t>
            </a:r>
            <a:r>
              <a:rPr dirty="0" sz="3500" spc="360">
                <a:solidFill>
                  <a:srgbClr val="BA0103"/>
                </a:solidFill>
                <a:latin typeface="宋体"/>
                <a:cs typeface="宋体"/>
              </a:rPr>
              <a:t>体</a:t>
            </a:r>
            <a:r>
              <a:rPr dirty="0" sz="3500" spc="-185">
                <a:solidFill>
                  <a:srgbClr val="BA0103"/>
                </a:solidFill>
                <a:latin typeface="宋体"/>
                <a:cs typeface="宋体"/>
              </a:rPr>
              <a:t>系</a:t>
            </a:r>
            <a:r>
              <a:rPr dirty="0" sz="3500" spc="360">
                <a:solidFill>
                  <a:srgbClr val="BA0103"/>
                </a:solidFill>
                <a:latin typeface="宋体"/>
                <a:cs typeface="宋体"/>
              </a:rPr>
              <a:t>建</a:t>
            </a:r>
            <a:r>
              <a:rPr dirty="0" sz="3500" spc="-105">
                <a:solidFill>
                  <a:srgbClr val="BA0103"/>
                </a:solidFill>
                <a:latin typeface="宋体"/>
                <a:cs typeface="宋体"/>
              </a:rPr>
              <a:t>设</a:t>
            </a:r>
            <a:r>
              <a:rPr dirty="0" sz="3500" spc="360">
                <a:solidFill>
                  <a:srgbClr val="BA0103"/>
                </a:solidFill>
                <a:latin typeface="宋体"/>
                <a:cs typeface="宋体"/>
              </a:rPr>
              <a:t>三</a:t>
            </a:r>
            <a:r>
              <a:rPr dirty="0" sz="3500" spc="-130">
                <a:solidFill>
                  <a:srgbClr val="BA0103"/>
                </a:solidFill>
                <a:latin typeface="宋体"/>
                <a:cs typeface="宋体"/>
              </a:rPr>
              <a:t>大</a:t>
            </a:r>
            <a:r>
              <a:rPr dirty="0" sz="3500" spc="360">
                <a:solidFill>
                  <a:srgbClr val="BA0103"/>
                </a:solidFill>
                <a:latin typeface="宋体"/>
                <a:cs typeface="宋体"/>
              </a:rPr>
              <a:t>模块</a:t>
            </a:r>
            <a:endParaRPr sz="3500">
              <a:latin typeface="宋体"/>
              <a:cs typeface="宋体"/>
            </a:endParaRPr>
          </a:p>
        </p:txBody>
      </p:sp>
      <p:sp>
        <p:nvSpPr>
          <p:cNvPr id="9" name="object 9"/>
          <p:cNvSpPr txBox="1"/>
          <p:nvPr/>
        </p:nvSpPr>
        <p:spPr>
          <a:xfrm>
            <a:off x="694543" y="1470192"/>
            <a:ext cx="12313285" cy="593090"/>
          </a:xfrm>
          <a:prstGeom prst="rect">
            <a:avLst/>
          </a:prstGeom>
        </p:spPr>
        <p:txBody>
          <a:bodyPr wrap="square" lIns="0" tIns="15875" rIns="0" bIns="0" rtlCol="0" vert="horz">
            <a:spAutoFit/>
          </a:bodyPr>
          <a:lstStyle/>
          <a:p>
            <a:pPr marL="12700">
              <a:lnSpc>
                <a:spcPct val="100000"/>
              </a:lnSpc>
              <a:spcBef>
                <a:spcPts val="125"/>
              </a:spcBef>
            </a:pP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82827E"/>
                </a:solidFill>
                <a:latin typeface="Times New Roman"/>
                <a:cs typeface="Times New Roman"/>
              </a:rPr>
              <a:t>-</a:t>
            </a:r>
            <a:r>
              <a:rPr dirty="0" sz="3700" spc="-455">
                <a:solidFill>
                  <a:srgbClr val="A39A77"/>
                </a:solidFill>
                <a:latin typeface="Times New Roman"/>
                <a:cs typeface="Times New Roman"/>
              </a:rPr>
              <a:t>--</a:t>
            </a:r>
            <a:r>
              <a:rPr dirty="0" sz="3700" spc="-455">
                <a:solidFill>
                  <a:srgbClr val="9A9A99"/>
                </a:solidFill>
                <a:latin typeface="Times New Roman"/>
                <a:cs typeface="Times New Roman"/>
              </a:rPr>
              <a:t>·.</a:t>
            </a:r>
            <a:endParaRPr sz="3700">
              <a:latin typeface="Times New Roman"/>
              <a:cs typeface="Times New Roman"/>
            </a:endParaRPr>
          </a:p>
        </p:txBody>
      </p:sp>
      <p:sp>
        <p:nvSpPr>
          <p:cNvPr id="10" name="object 10"/>
          <p:cNvSpPr txBox="1"/>
          <p:nvPr/>
        </p:nvSpPr>
        <p:spPr>
          <a:xfrm>
            <a:off x="4609345" y="2850815"/>
            <a:ext cx="4248785" cy="654685"/>
          </a:xfrm>
          <a:prstGeom prst="rect">
            <a:avLst/>
          </a:prstGeom>
        </p:spPr>
        <p:txBody>
          <a:bodyPr wrap="square" lIns="0" tIns="15875" rIns="0" bIns="0" rtlCol="0" vert="horz">
            <a:spAutoFit/>
          </a:bodyPr>
          <a:lstStyle/>
          <a:p>
            <a:pPr marL="12700">
              <a:lnSpc>
                <a:spcPct val="100000"/>
              </a:lnSpc>
              <a:spcBef>
                <a:spcPts val="125"/>
              </a:spcBef>
            </a:pPr>
            <a:r>
              <a:rPr dirty="0" sz="4100" spc="55">
                <a:solidFill>
                  <a:srgbClr val="BA0103"/>
                </a:solidFill>
                <a:latin typeface="宋体"/>
                <a:cs typeface="宋体"/>
              </a:rPr>
              <a:t>商务管理体系建设</a:t>
            </a:r>
            <a:endParaRPr sz="4100">
              <a:latin typeface="宋体"/>
              <a:cs typeface="宋体"/>
            </a:endParaRPr>
          </a:p>
        </p:txBody>
      </p:sp>
      <p:sp>
        <p:nvSpPr>
          <p:cNvPr id="11" name="object 11"/>
          <p:cNvSpPr txBox="1"/>
          <p:nvPr/>
        </p:nvSpPr>
        <p:spPr>
          <a:xfrm>
            <a:off x="840305" y="4768348"/>
            <a:ext cx="3540125" cy="961390"/>
          </a:xfrm>
          <a:prstGeom prst="rect">
            <a:avLst/>
          </a:prstGeom>
        </p:spPr>
        <p:txBody>
          <a:bodyPr wrap="square" lIns="0" tIns="11430" rIns="0" bIns="0" rtlCol="0" vert="horz">
            <a:spAutoFit/>
          </a:bodyPr>
          <a:lstStyle/>
          <a:p>
            <a:pPr marL="12700">
              <a:lnSpc>
                <a:spcPct val="100000"/>
              </a:lnSpc>
              <a:spcBef>
                <a:spcPts val="90"/>
              </a:spcBef>
            </a:pPr>
            <a:r>
              <a:rPr dirty="0" sz="4100" spc="425">
                <a:solidFill>
                  <a:srgbClr val="897734"/>
                </a:solidFill>
                <a:latin typeface="宋体"/>
                <a:cs typeface="宋体"/>
              </a:rPr>
              <a:t>组</a:t>
            </a:r>
            <a:r>
              <a:rPr dirty="0" sz="4100" spc="-150">
                <a:solidFill>
                  <a:srgbClr val="897734"/>
                </a:solidFill>
                <a:latin typeface="宋体"/>
                <a:cs typeface="宋体"/>
              </a:rPr>
              <a:t>织</a:t>
            </a:r>
            <a:r>
              <a:rPr dirty="0" sz="4100" spc="425">
                <a:solidFill>
                  <a:srgbClr val="897734"/>
                </a:solidFill>
                <a:latin typeface="宋体"/>
                <a:cs typeface="宋体"/>
              </a:rPr>
              <a:t>体系建</a:t>
            </a:r>
            <a:r>
              <a:rPr dirty="0" sz="4100" spc="-225">
                <a:solidFill>
                  <a:srgbClr val="897734"/>
                </a:solidFill>
                <a:latin typeface="宋体"/>
                <a:cs typeface="宋体"/>
              </a:rPr>
              <a:t>设</a:t>
            </a:r>
            <a:r>
              <a:rPr dirty="0" sz="6150" spc="25">
                <a:solidFill>
                  <a:srgbClr val="9A9A99"/>
                </a:solidFill>
                <a:latin typeface="Arial"/>
                <a:cs typeface="Arial"/>
              </a:rPr>
              <a:t>I</a:t>
            </a:r>
            <a:endParaRPr sz="6150">
              <a:latin typeface="Arial"/>
              <a:cs typeface="Arial"/>
            </a:endParaRPr>
          </a:p>
        </p:txBody>
      </p:sp>
      <p:sp>
        <p:nvSpPr>
          <p:cNvPr id="12" name="object 12"/>
          <p:cNvSpPr txBox="1"/>
          <p:nvPr/>
        </p:nvSpPr>
        <p:spPr>
          <a:xfrm>
            <a:off x="5178381" y="4768348"/>
            <a:ext cx="3509645" cy="961390"/>
          </a:xfrm>
          <a:prstGeom prst="rect">
            <a:avLst/>
          </a:prstGeom>
        </p:spPr>
        <p:txBody>
          <a:bodyPr wrap="square" lIns="0" tIns="11430" rIns="0" bIns="0" rtlCol="0" vert="horz">
            <a:spAutoFit/>
          </a:bodyPr>
          <a:lstStyle/>
          <a:p>
            <a:pPr marL="12700">
              <a:lnSpc>
                <a:spcPct val="100000"/>
              </a:lnSpc>
              <a:spcBef>
                <a:spcPts val="90"/>
              </a:spcBef>
            </a:pPr>
            <a:r>
              <a:rPr dirty="0" sz="4100" spc="145">
                <a:solidFill>
                  <a:srgbClr val="897734"/>
                </a:solidFill>
                <a:latin typeface="宋体"/>
                <a:cs typeface="宋体"/>
              </a:rPr>
              <a:t>制</a:t>
            </a:r>
            <a:r>
              <a:rPr dirty="0" sz="4100" spc="425">
                <a:solidFill>
                  <a:srgbClr val="897734"/>
                </a:solidFill>
                <a:latin typeface="宋体"/>
                <a:cs typeface="宋体"/>
              </a:rPr>
              <a:t>度体</a:t>
            </a:r>
            <a:r>
              <a:rPr dirty="0" sz="4100" spc="-575">
                <a:solidFill>
                  <a:srgbClr val="897734"/>
                </a:solidFill>
                <a:latin typeface="宋体"/>
                <a:cs typeface="宋体"/>
              </a:rPr>
              <a:t>系</a:t>
            </a:r>
            <a:r>
              <a:rPr dirty="0" sz="4100" spc="425">
                <a:solidFill>
                  <a:srgbClr val="897734"/>
                </a:solidFill>
                <a:latin typeface="宋体"/>
                <a:cs typeface="宋体"/>
              </a:rPr>
              <a:t>建</a:t>
            </a:r>
            <a:r>
              <a:rPr dirty="0" sz="4100" spc="545">
                <a:solidFill>
                  <a:srgbClr val="897734"/>
                </a:solidFill>
                <a:latin typeface="宋体"/>
                <a:cs typeface="宋体"/>
              </a:rPr>
              <a:t>设</a:t>
            </a:r>
            <a:r>
              <a:rPr dirty="0" sz="6150" spc="-280">
                <a:solidFill>
                  <a:srgbClr val="9A9A99"/>
                </a:solidFill>
                <a:latin typeface="Arial"/>
                <a:cs typeface="Arial"/>
              </a:rPr>
              <a:t>I</a:t>
            </a:r>
            <a:endParaRPr sz="6150">
              <a:latin typeface="Arial"/>
              <a:cs typeface="Arial"/>
            </a:endParaRPr>
          </a:p>
        </p:txBody>
      </p:sp>
      <p:sp>
        <p:nvSpPr>
          <p:cNvPr id="13" name="object 13"/>
          <p:cNvSpPr txBox="1"/>
          <p:nvPr/>
        </p:nvSpPr>
        <p:spPr>
          <a:xfrm>
            <a:off x="9510332" y="5024019"/>
            <a:ext cx="3223895" cy="654685"/>
          </a:xfrm>
          <a:prstGeom prst="rect">
            <a:avLst/>
          </a:prstGeom>
        </p:spPr>
        <p:txBody>
          <a:bodyPr wrap="square" lIns="0" tIns="15875" rIns="0" bIns="0" rtlCol="0" vert="horz">
            <a:spAutoFit/>
          </a:bodyPr>
          <a:lstStyle/>
          <a:p>
            <a:pPr marL="12700">
              <a:lnSpc>
                <a:spcPct val="100000"/>
              </a:lnSpc>
              <a:spcBef>
                <a:spcPts val="125"/>
              </a:spcBef>
            </a:pPr>
            <a:r>
              <a:rPr dirty="0" sz="4100" spc="95">
                <a:solidFill>
                  <a:srgbClr val="897734"/>
                </a:solidFill>
                <a:latin typeface="宋体"/>
                <a:cs typeface="宋体"/>
              </a:rPr>
              <a:t>人才队伍建设</a:t>
            </a:r>
            <a:endParaRPr sz="4100">
              <a:latin typeface="宋体"/>
              <a:cs typeface="宋体"/>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70">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p:nvPr/>
        </p:nvSpPr>
        <p:spPr>
          <a:xfrm>
            <a:off x="1026342" y="108743"/>
            <a:ext cx="606425" cy="655955"/>
          </a:xfrm>
          <a:prstGeom prst="rect">
            <a:avLst/>
          </a:prstGeom>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latin typeface="Times New Roman"/>
                <a:cs typeface="Times New Roman"/>
              </a:rPr>
              <a:t>s	</a:t>
            </a:r>
            <a:r>
              <a:rPr dirty="0" sz="900" spc="-40">
                <a:solidFill>
                  <a:srgbClr val="EFE4D1"/>
                </a:solidFill>
                <a:latin typeface="Times New Roman"/>
                <a:cs typeface="Times New Roman"/>
              </a:rPr>
              <a:t>-</a:t>
            </a:r>
            <a:r>
              <a:rPr dirty="0" sz="900" spc="85">
                <a:solidFill>
                  <a:srgbClr val="EFE4D1"/>
                </a:solidFill>
                <a:latin typeface="Times New Roman"/>
                <a:cs typeface="Times New Roman"/>
              </a:rPr>
              <a:t> </a:t>
            </a:r>
            <a:r>
              <a:rPr dirty="0" sz="900" spc="-55">
                <a:solidFill>
                  <a:srgbClr val="EFE4D1"/>
                </a:solidFill>
                <a:latin typeface="Times New Roman"/>
                <a:cs typeface="Times New Roman"/>
              </a:rPr>
              <a:t>c</a:t>
            </a:r>
            <a:endParaRPr sz="900">
              <a:latin typeface="Times New Roman"/>
              <a:cs typeface="Times New Roman"/>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844746" y="2160503"/>
            <a:ext cx="934085" cy="1130300"/>
          </a:xfrm>
          <a:prstGeom prst="rect">
            <a:avLst/>
          </a:prstGeom>
        </p:spPr>
        <p:txBody>
          <a:bodyPr wrap="square" lIns="0" tIns="12065" rIns="0" bIns="0" rtlCol="0" vert="horz">
            <a:spAutoFit/>
          </a:bodyPr>
          <a:lstStyle/>
          <a:p>
            <a:pPr marL="12700">
              <a:lnSpc>
                <a:spcPct val="100000"/>
              </a:lnSpc>
              <a:spcBef>
                <a:spcPts val="95"/>
              </a:spcBef>
            </a:pPr>
            <a:r>
              <a:rPr dirty="0" sz="7250" spc="-100">
                <a:solidFill>
                  <a:srgbClr val="9C9C9A"/>
                </a:solidFill>
                <a:latin typeface="宋体"/>
                <a:cs typeface="宋体"/>
              </a:rPr>
              <a:t>。</a:t>
            </a:r>
            <a:endParaRPr sz="7250">
              <a:latin typeface="宋体"/>
              <a:cs typeface="宋体"/>
            </a:endParaRPr>
          </a:p>
        </p:txBody>
      </p:sp>
      <p:sp>
        <p:nvSpPr>
          <p:cNvPr id="11" name="object 11"/>
          <p:cNvSpPr txBox="1"/>
          <p:nvPr/>
        </p:nvSpPr>
        <p:spPr>
          <a:xfrm>
            <a:off x="844746" y="3968099"/>
            <a:ext cx="1469390" cy="3042920"/>
          </a:xfrm>
          <a:prstGeom prst="rect">
            <a:avLst/>
          </a:prstGeom>
        </p:spPr>
        <p:txBody>
          <a:bodyPr wrap="square" lIns="0" tIns="415925" rIns="0" bIns="0" rtlCol="0" vert="horz">
            <a:spAutoFit/>
          </a:bodyPr>
          <a:lstStyle/>
          <a:p>
            <a:pPr marL="12700">
              <a:lnSpc>
                <a:spcPct val="100000"/>
              </a:lnSpc>
              <a:spcBef>
                <a:spcPts val="3275"/>
              </a:spcBef>
            </a:pPr>
            <a:r>
              <a:rPr dirty="0" sz="7250" spc="-100">
                <a:solidFill>
                  <a:srgbClr val="B19C54"/>
                </a:solidFill>
                <a:latin typeface="宋体"/>
                <a:cs typeface="宋体"/>
              </a:rPr>
              <a:t>。</a:t>
            </a:r>
            <a:endParaRPr sz="7250">
              <a:latin typeface="宋体"/>
              <a:cs typeface="宋体"/>
            </a:endParaRPr>
          </a:p>
          <a:p>
            <a:pPr marL="547370">
              <a:lnSpc>
                <a:spcPct val="100000"/>
              </a:lnSpc>
              <a:spcBef>
                <a:spcPts val="3180"/>
              </a:spcBef>
            </a:pPr>
            <a:r>
              <a:rPr dirty="0" sz="7250" spc="-100">
                <a:solidFill>
                  <a:srgbClr val="B30F11"/>
                </a:solidFill>
                <a:latin typeface="宋体"/>
                <a:cs typeface="宋体"/>
              </a:rPr>
              <a:t>＠</a:t>
            </a:r>
            <a:endParaRPr sz="7250">
              <a:latin typeface="宋体"/>
              <a:cs typeface="宋体"/>
            </a:endParaRPr>
          </a:p>
        </p:txBody>
      </p:sp>
      <p:sp>
        <p:nvSpPr>
          <p:cNvPr id="12" name="object 12"/>
          <p:cNvSpPr txBox="1"/>
          <p:nvPr/>
        </p:nvSpPr>
        <p:spPr>
          <a:xfrm>
            <a:off x="606015" y="1054748"/>
            <a:ext cx="12401550" cy="1657985"/>
          </a:xfrm>
          <a:prstGeom prst="rect">
            <a:avLst/>
          </a:prstGeom>
        </p:spPr>
        <p:txBody>
          <a:bodyPr wrap="square" lIns="0" tIns="221615" rIns="0" bIns="0" rtlCol="0" vert="horz">
            <a:spAutoFit/>
          </a:bodyPr>
          <a:lstStyle/>
          <a:p>
            <a:pPr marL="12700">
              <a:lnSpc>
                <a:spcPct val="100000"/>
              </a:lnSpc>
              <a:spcBef>
                <a:spcPts val="1745"/>
              </a:spcBef>
            </a:pPr>
            <a:r>
              <a:rPr dirty="0" baseline="18055" sz="6000" spc="-1102">
                <a:solidFill>
                  <a:srgbClr val="B19C54"/>
                </a:solidFill>
                <a:latin typeface="Times New Roman"/>
                <a:cs typeface="Times New Roman"/>
              </a:rPr>
              <a:t>O</a:t>
            </a:r>
            <a:r>
              <a:rPr dirty="0" sz="3650" spc="-735">
                <a:solidFill>
                  <a:srgbClr val="A39A77"/>
                </a:solidFill>
                <a:latin typeface="Times New Roman"/>
                <a:cs typeface="Times New Roman"/>
              </a:rPr>
              <a:t>-</a:t>
            </a:r>
            <a:r>
              <a:rPr dirty="0" sz="3650" spc="-735">
                <a:solidFill>
                  <a:srgbClr val="80807E"/>
                </a:solidFill>
                <a:latin typeface="Times New Roman"/>
                <a:cs typeface="Times New Roman"/>
              </a:rPr>
              <a:t>--</a:t>
            </a:r>
            <a:r>
              <a:rPr dirty="0" sz="3650" spc="-735">
                <a:solidFill>
                  <a:srgbClr val="A39A77"/>
                </a:solidFill>
                <a:latin typeface="Times New Roman"/>
                <a:cs typeface="Times New Roman"/>
              </a:rPr>
              <a:t>-</a:t>
            </a:r>
            <a:r>
              <a:rPr dirty="0" sz="3650" spc="-735">
                <a:solidFill>
                  <a:srgbClr val="80807E"/>
                </a:solidFill>
                <a:latin typeface="Times New Roman"/>
                <a:cs typeface="Times New Roman"/>
              </a:rPr>
              <a:t>-</a:t>
            </a:r>
            <a:r>
              <a:rPr dirty="0" sz="3650" spc="-735">
                <a:solidFill>
                  <a:srgbClr val="A39A77"/>
                </a:solidFill>
                <a:latin typeface="Times New Roman"/>
                <a:cs typeface="Times New Roman"/>
              </a:rPr>
              <a:t>-</a:t>
            </a:r>
            <a:r>
              <a:rPr dirty="0" sz="3650" spc="-735">
                <a:solidFill>
                  <a:srgbClr val="80807E"/>
                </a:solidFill>
                <a:latin typeface="Times New Roman"/>
                <a:cs typeface="Times New Roman"/>
              </a:rPr>
              <a:t>-</a:t>
            </a:r>
            <a:r>
              <a:rPr dirty="0" baseline="13251" sz="8175" spc="-7425">
                <a:solidFill>
                  <a:srgbClr val="B30F11"/>
                </a:solidFill>
                <a:latin typeface="宋体"/>
                <a:cs typeface="宋体"/>
              </a:rPr>
              <a:t>商</a:t>
            </a:r>
            <a:r>
              <a:rPr dirty="0" sz="3650" spc="-640">
                <a:solidFill>
                  <a:srgbClr val="80807E"/>
                </a:solidFill>
                <a:latin typeface="Times New Roman"/>
                <a:cs typeface="Times New Roman"/>
              </a:rPr>
              <a:t>-</a:t>
            </a:r>
            <a:r>
              <a:rPr dirty="0" sz="3650" spc="-640">
                <a:solidFill>
                  <a:srgbClr val="A39A77"/>
                </a:solidFill>
                <a:latin typeface="Times New Roman"/>
                <a:cs typeface="Times New Roman"/>
              </a:rPr>
              <a:t>-</a:t>
            </a:r>
            <a:r>
              <a:rPr dirty="0" sz="3650" spc="-640">
                <a:solidFill>
                  <a:srgbClr val="80807E"/>
                </a:solidFill>
                <a:latin typeface="Times New Roman"/>
                <a:cs typeface="Times New Roman"/>
              </a:rPr>
              <a:t>--</a:t>
            </a:r>
            <a:r>
              <a:rPr dirty="0" sz="3650" spc="-640">
                <a:solidFill>
                  <a:srgbClr val="A39A77"/>
                </a:solidFill>
                <a:latin typeface="Times New Roman"/>
                <a:cs typeface="Times New Roman"/>
              </a:rPr>
              <a:t>-</a:t>
            </a:r>
            <a:r>
              <a:rPr dirty="0" sz="3650" spc="-640">
                <a:solidFill>
                  <a:srgbClr val="80807E"/>
                </a:solidFill>
                <a:latin typeface="Times New Roman"/>
                <a:cs typeface="Times New Roman"/>
              </a:rPr>
              <a:t>-</a:t>
            </a:r>
            <a:r>
              <a:rPr dirty="0" baseline="13251" sz="8175" spc="-7094">
                <a:solidFill>
                  <a:srgbClr val="B30F11"/>
                </a:solidFill>
                <a:latin typeface="宋体"/>
                <a:cs typeface="宋体"/>
              </a:rPr>
              <a:t>务</a:t>
            </a:r>
            <a:r>
              <a:rPr dirty="0" sz="3650" spc="-405">
                <a:solidFill>
                  <a:srgbClr val="80807E"/>
                </a:solidFill>
                <a:latin typeface="Times New Roman"/>
                <a:cs typeface="Times New Roman"/>
              </a:rPr>
              <a:t>----</a:t>
            </a:r>
            <a:r>
              <a:rPr dirty="0" baseline="13251" sz="8175" spc="-6390">
                <a:solidFill>
                  <a:srgbClr val="B30F11"/>
                </a:solidFill>
                <a:latin typeface="宋体"/>
                <a:cs typeface="宋体"/>
              </a:rPr>
              <a:t>管</a:t>
            </a:r>
            <a:r>
              <a:rPr dirty="0" sz="3650" spc="-660">
                <a:solidFill>
                  <a:srgbClr val="80807E"/>
                </a:solidFill>
                <a:latin typeface="Times New Roman"/>
                <a:cs typeface="Times New Roman"/>
              </a:rPr>
              <a:t>-</a:t>
            </a:r>
            <a:r>
              <a:rPr dirty="0" sz="3650" spc="-660">
                <a:solidFill>
                  <a:srgbClr val="A39A77"/>
                </a:solidFill>
                <a:latin typeface="Times New Roman"/>
                <a:cs typeface="Times New Roman"/>
              </a:rPr>
              <a:t>-</a:t>
            </a:r>
            <a:r>
              <a:rPr dirty="0" sz="3650" spc="-660">
                <a:solidFill>
                  <a:srgbClr val="80807E"/>
                </a:solidFill>
                <a:latin typeface="Times New Roman"/>
                <a:cs typeface="Times New Roman"/>
              </a:rPr>
              <a:t>--</a:t>
            </a:r>
            <a:r>
              <a:rPr dirty="0" sz="3650" spc="-660">
                <a:solidFill>
                  <a:srgbClr val="A39A77"/>
                </a:solidFill>
                <a:latin typeface="Times New Roman"/>
                <a:cs typeface="Times New Roman"/>
              </a:rPr>
              <a:t>-</a:t>
            </a:r>
            <a:r>
              <a:rPr dirty="0" baseline="13251" sz="8175" spc="-7980">
                <a:solidFill>
                  <a:srgbClr val="B30F11"/>
                </a:solidFill>
                <a:latin typeface="宋体"/>
                <a:cs typeface="宋体"/>
              </a:rPr>
              <a:t>理</a:t>
            </a:r>
            <a:r>
              <a:rPr dirty="0" sz="3650" spc="-254">
                <a:solidFill>
                  <a:srgbClr val="80807E"/>
                </a:solidFill>
                <a:latin typeface="Times New Roman"/>
                <a:cs typeface="Times New Roman"/>
              </a:rPr>
              <a:t>--</a:t>
            </a:r>
            <a:r>
              <a:rPr dirty="0" sz="3650" spc="-254">
                <a:solidFill>
                  <a:srgbClr val="A39A77"/>
                </a:solidFill>
                <a:latin typeface="Times New Roman"/>
                <a:cs typeface="Times New Roman"/>
              </a:rPr>
              <a:t>-</a:t>
            </a:r>
            <a:r>
              <a:rPr dirty="0" sz="3650" spc="-254">
                <a:solidFill>
                  <a:srgbClr val="80807E"/>
                </a:solidFill>
                <a:latin typeface="Times New Roman"/>
                <a:cs typeface="Times New Roman"/>
              </a:rPr>
              <a:t>-</a:t>
            </a:r>
            <a:r>
              <a:rPr dirty="0" baseline="13251" sz="8175" spc="-8100">
                <a:solidFill>
                  <a:srgbClr val="B30F11"/>
                </a:solidFill>
                <a:latin typeface="宋体"/>
                <a:cs typeface="宋体"/>
              </a:rPr>
              <a:t>体</a:t>
            </a:r>
            <a:r>
              <a:rPr dirty="0" sz="3650" spc="-660">
                <a:solidFill>
                  <a:srgbClr val="A39A77"/>
                </a:solidFill>
                <a:latin typeface="Times New Roman"/>
                <a:cs typeface="Times New Roman"/>
              </a:rPr>
              <a:t>-</a:t>
            </a:r>
            <a:r>
              <a:rPr dirty="0" sz="3650" spc="-660">
                <a:solidFill>
                  <a:srgbClr val="80807E"/>
                </a:solidFill>
                <a:latin typeface="Times New Roman"/>
                <a:cs typeface="Times New Roman"/>
              </a:rPr>
              <a:t>--</a:t>
            </a:r>
            <a:r>
              <a:rPr dirty="0" sz="3650" spc="-660">
                <a:solidFill>
                  <a:srgbClr val="A39A77"/>
                </a:solidFill>
                <a:latin typeface="Times New Roman"/>
                <a:cs typeface="Times New Roman"/>
              </a:rPr>
              <a:t>-</a:t>
            </a:r>
            <a:r>
              <a:rPr dirty="0" sz="3650" spc="-660">
                <a:solidFill>
                  <a:srgbClr val="80807E"/>
                </a:solidFill>
                <a:latin typeface="Times New Roman"/>
                <a:cs typeface="Times New Roman"/>
              </a:rPr>
              <a:t>-</a:t>
            </a:r>
            <a:r>
              <a:rPr dirty="0" sz="3650" spc="-660">
                <a:solidFill>
                  <a:srgbClr val="A39A77"/>
                </a:solidFill>
                <a:latin typeface="Times New Roman"/>
                <a:cs typeface="Times New Roman"/>
              </a:rPr>
              <a:t>-</a:t>
            </a:r>
            <a:r>
              <a:rPr dirty="0" sz="3650" spc="-660">
                <a:solidFill>
                  <a:srgbClr val="80807E"/>
                </a:solidFill>
                <a:latin typeface="Times New Roman"/>
                <a:cs typeface="Times New Roman"/>
              </a:rPr>
              <a:t>-</a:t>
            </a:r>
            <a:r>
              <a:rPr dirty="0" baseline="13251" sz="8175" spc="-7919">
                <a:solidFill>
                  <a:srgbClr val="B30F11"/>
                </a:solidFill>
                <a:latin typeface="宋体"/>
                <a:cs typeface="宋体"/>
              </a:rPr>
              <a:t>系</a:t>
            </a:r>
            <a:r>
              <a:rPr dirty="0" sz="3650" spc="-455">
                <a:solidFill>
                  <a:srgbClr val="A39A77"/>
                </a:solidFill>
                <a:latin typeface="Times New Roman"/>
                <a:cs typeface="Times New Roman"/>
              </a:rPr>
              <a:t>-</a:t>
            </a:r>
            <a:r>
              <a:rPr dirty="0" sz="3650" spc="-455">
                <a:solidFill>
                  <a:srgbClr val="80807E"/>
                </a:solidFill>
                <a:latin typeface="Times New Roman"/>
                <a:cs typeface="Times New Roman"/>
              </a:rPr>
              <a:t>----</a:t>
            </a:r>
            <a:r>
              <a:rPr dirty="0" baseline="13251" sz="8175" spc="-7582">
                <a:solidFill>
                  <a:srgbClr val="B30F11"/>
                </a:solidFill>
                <a:latin typeface="宋体"/>
                <a:cs typeface="宋体"/>
              </a:rPr>
              <a:t>建</a:t>
            </a:r>
            <a:r>
              <a:rPr dirty="0" sz="3650" spc="-500">
                <a:solidFill>
                  <a:srgbClr val="A39A77"/>
                </a:solidFill>
                <a:latin typeface="Times New Roman"/>
                <a:cs typeface="Times New Roman"/>
              </a:rPr>
              <a:t>-</a:t>
            </a:r>
            <a:r>
              <a:rPr dirty="0" sz="3650" spc="-500">
                <a:solidFill>
                  <a:srgbClr val="80807E"/>
                </a:solidFill>
                <a:latin typeface="Times New Roman"/>
                <a:cs typeface="Times New Roman"/>
              </a:rPr>
              <a:t>-</a:t>
            </a:r>
            <a:r>
              <a:rPr dirty="0" sz="3650" spc="-500">
                <a:solidFill>
                  <a:srgbClr val="A39A77"/>
                </a:solidFill>
                <a:latin typeface="Times New Roman"/>
                <a:cs typeface="Times New Roman"/>
              </a:rPr>
              <a:t>-</a:t>
            </a:r>
            <a:r>
              <a:rPr dirty="0" sz="3650" spc="-500">
                <a:solidFill>
                  <a:srgbClr val="80807E"/>
                </a:solidFill>
                <a:latin typeface="Times New Roman"/>
                <a:cs typeface="Times New Roman"/>
              </a:rPr>
              <a:t>--</a:t>
            </a:r>
            <a:r>
              <a:rPr dirty="0" baseline="13251" sz="8175" spc="-7102">
                <a:solidFill>
                  <a:srgbClr val="B30F11"/>
                </a:solidFill>
                <a:latin typeface="宋体"/>
                <a:cs typeface="宋体"/>
              </a:rPr>
              <a:t>设</a:t>
            </a:r>
            <a:r>
              <a:rPr dirty="0" sz="3650" spc="-575">
                <a:solidFill>
                  <a:srgbClr val="A39A77"/>
                </a:solidFill>
                <a:latin typeface="Times New Roman"/>
                <a:cs typeface="Times New Roman"/>
              </a:rPr>
              <a:t>-</a:t>
            </a:r>
            <a:r>
              <a:rPr dirty="0" sz="3650" spc="-575">
                <a:solidFill>
                  <a:srgbClr val="80807E"/>
                </a:solidFill>
                <a:latin typeface="Times New Roman"/>
                <a:cs typeface="Times New Roman"/>
              </a:rPr>
              <a:t>--</a:t>
            </a:r>
            <a:r>
              <a:rPr dirty="0" sz="3650" spc="-575">
                <a:solidFill>
                  <a:srgbClr val="A39A77"/>
                </a:solidFill>
                <a:latin typeface="Times New Roman"/>
                <a:cs typeface="Times New Roman"/>
              </a:rPr>
              <a:t>-</a:t>
            </a:r>
            <a:r>
              <a:rPr dirty="0" sz="3650" spc="-575">
                <a:solidFill>
                  <a:srgbClr val="80807E"/>
                </a:solidFill>
                <a:latin typeface="Times New Roman"/>
                <a:cs typeface="Times New Roman"/>
              </a:rPr>
              <a:t>-</a:t>
            </a:r>
            <a:r>
              <a:rPr dirty="0" baseline="13251" sz="8175" spc="-6765">
                <a:solidFill>
                  <a:srgbClr val="B30F11"/>
                </a:solidFill>
                <a:latin typeface="宋体"/>
                <a:cs typeface="宋体"/>
              </a:rPr>
              <a:t>三</a:t>
            </a:r>
            <a:r>
              <a:rPr dirty="0" sz="3650" spc="-715">
                <a:solidFill>
                  <a:srgbClr val="A39A77"/>
                </a:solidFill>
                <a:latin typeface="Times New Roman"/>
                <a:cs typeface="Times New Roman"/>
              </a:rPr>
              <a:t>-</a:t>
            </a:r>
            <a:r>
              <a:rPr dirty="0" sz="3650" spc="-715">
                <a:solidFill>
                  <a:srgbClr val="80807E"/>
                </a:solidFill>
                <a:latin typeface="Times New Roman"/>
                <a:cs typeface="Times New Roman"/>
              </a:rPr>
              <a:t>-</a:t>
            </a:r>
            <a:r>
              <a:rPr dirty="0" sz="3650" spc="-715">
                <a:solidFill>
                  <a:srgbClr val="A39A77"/>
                </a:solidFill>
                <a:latin typeface="Times New Roman"/>
                <a:cs typeface="Times New Roman"/>
              </a:rPr>
              <a:t>-</a:t>
            </a:r>
            <a:r>
              <a:rPr dirty="0" sz="3650" spc="-715">
                <a:solidFill>
                  <a:srgbClr val="80807E"/>
                </a:solidFill>
                <a:latin typeface="Times New Roman"/>
                <a:cs typeface="Times New Roman"/>
              </a:rPr>
              <a:t>-</a:t>
            </a:r>
            <a:r>
              <a:rPr dirty="0" sz="3650" spc="-715">
                <a:solidFill>
                  <a:srgbClr val="A39A77"/>
                </a:solidFill>
                <a:latin typeface="Times New Roman"/>
                <a:cs typeface="Times New Roman"/>
              </a:rPr>
              <a:t>-</a:t>
            </a:r>
            <a:r>
              <a:rPr dirty="0" sz="3650" spc="-715">
                <a:solidFill>
                  <a:srgbClr val="80807E"/>
                </a:solidFill>
                <a:latin typeface="Times New Roman"/>
                <a:cs typeface="Times New Roman"/>
              </a:rPr>
              <a:t>-</a:t>
            </a:r>
            <a:r>
              <a:rPr dirty="0" baseline="13251" sz="8175" spc="-7934">
                <a:solidFill>
                  <a:srgbClr val="B30F11"/>
                </a:solidFill>
                <a:latin typeface="宋体"/>
                <a:cs typeface="宋体"/>
              </a:rPr>
              <a:t>大</a:t>
            </a:r>
            <a:r>
              <a:rPr dirty="0" sz="3650" spc="-580">
                <a:solidFill>
                  <a:srgbClr val="A39A77"/>
                </a:solidFill>
                <a:latin typeface="Times New Roman"/>
                <a:cs typeface="Times New Roman"/>
              </a:rPr>
              <a:t>-</a:t>
            </a:r>
            <a:r>
              <a:rPr dirty="0" sz="3650" spc="-580">
                <a:solidFill>
                  <a:srgbClr val="80807E"/>
                </a:solidFill>
                <a:latin typeface="Times New Roman"/>
                <a:cs typeface="Times New Roman"/>
              </a:rPr>
              <a:t>-</a:t>
            </a:r>
            <a:r>
              <a:rPr dirty="0" sz="3650" spc="-580">
                <a:solidFill>
                  <a:srgbClr val="A39A77"/>
                </a:solidFill>
                <a:latin typeface="Times New Roman"/>
                <a:cs typeface="Times New Roman"/>
              </a:rPr>
              <a:t>-</a:t>
            </a:r>
            <a:r>
              <a:rPr dirty="0" sz="3650" spc="-580">
                <a:solidFill>
                  <a:srgbClr val="80807E"/>
                </a:solidFill>
                <a:latin typeface="Times New Roman"/>
                <a:cs typeface="Times New Roman"/>
              </a:rPr>
              <a:t>--</a:t>
            </a:r>
            <a:r>
              <a:rPr dirty="0" sz="3650" spc="-580">
                <a:solidFill>
                  <a:srgbClr val="A39A77"/>
                </a:solidFill>
                <a:latin typeface="Times New Roman"/>
                <a:cs typeface="Times New Roman"/>
              </a:rPr>
              <a:t>-</a:t>
            </a:r>
            <a:r>
              <a:rPr dirty="0" baseline="13251" sz="8175" spc="-7605">
                <a:solidFill>
                  <a:srgbClr val="B30F11"/>
                </a:solidFill>
                <a:latin typeface="宋体"/>
                <a:cs typeface="宋体"/>
              </a:rPr>
              <a:t>模</a:t>
            </a:r>
            <a:r>
              <a:rPr dirty="0" sz="3650" spc="-620">
                <a:solidFill>
                  <a:srgbClr val="80807E"/>
                </a:solidFill>
                <a:latin typeface="Times New Roman"/>
                <a:cs typeface="Times New Roman"/>
              </a:rPr>
              <a:t>-</a:t>
            </a:r>
            <a:r>
              <a:rPr dirty="0" sz="3650" spc="-620">
                <a:solidFill>
                  <a:srgbClr val="A39A77"/>
                </a:solidFill>
                <a:latin typeface="Times New Roman"/>
                <a:cs typeface="Times New Roman"/>
              </a:rPr>
              <a:t>-</a:t>
            </a:r>
            <a:r>
              <a:rPr dirty="0" sz="3650" spc="-620">
                <a:solidFill>
                  <a:srgbClr val="80807E"/>
                </a:solidFill>
                <a:latin typeface="Times New Roman"/>
                <a:cs typeface="Times New Roman"/>
              </a:rPr>
              <a:t>--</a:t>
            </a:r>
            <a:r>
              <a:rPr dirty="0" sz="3650" spc="-620">
                <a:solidFill>
                  <a:srgbClr val="A39A77"/>
                </a:solidFill>
                <a:latin typeface="Times New Roman"/>
                <a:cs typeface="Times New Roman"/>
              </a:rPr>
              <a:t>-</a:t>
            </a:r>
            <a:r>
              <a:rPr dirty="0" sz="3650" spc="-620">
                <a:solidFill>
                  <a:srgbClr val="80807E"/>
                </a:solidFill>
                <a:latin typeface="Times New Roman"/>
                <a:cs typeface="Times New Roman"/>
              </a:rPr>
              <a:t>-</a:t>
            </a:r>
            <a:r>
              <a:rPr dirty="0" baseline="13251" sz="8175" spc="-6922">
                <a:solidFill>
                  <a:srgbClr val="B30F11"/>
                </a:solidFill>
                <a:latin typeface="宋体"/>
                <a:cs typeface="宋体"/>
              </a:rPr>
              <a:t>块</a:t>
            </a:r>
            <a:r>
              <a:rPr dirty="0" sz="3650" spc="-480">
                <a:solidFill>
                  <a:srgbClr val="80807E"/>
                </a:solidFill>
                <a:latin typeface="Times New Roman"/>
                <a:cs typeface="Times New Roman"/>
              </a:rPr>
              <a:t>-</a:t>
            </a:r>
            <a:r>
              <a:rPr dirty="0" sz="3650" spc="-480">
                <a:solidFill>
                  <a:srgbClr val="A39A77"/>
                </a:solidFill>
                <a:latin typeface="Times New Roman"/>
                <a:cs typeface="Times New Roman"/>
              </a:rPr>
              <a:t>-</a:t>
            </a:r>
            <a:r>
              <a:rPr dirty="0" sz="3650" spc="-480">
                <a:solidFill>
                  <a:srgbClr val="80807E"/>
                </a:solidFill>
                <a:latin typeface="Times New Roman"/>
                <a:cs typeface="Times New Roman"/>
              </a:rPr>
              <a:t>--</a:t>
            </a:r>
            <a:r>
              <a:rPr dirty="0" sz="3650" spc="-480">
                <a:solidFill>
                  <a:srgbClr val="A39A77"/>
                </a:solidFill>
                <a:latin typeface="Times New Roman"/>
                <a:cs typeface="Times New Roman"/>
              </a:rPr>
              <a:t>--</a:t>
            </a:r>
            <a:r>
              <a:rPr dirty="0" sz="3650" spc="-480">
                <a:solidFill>
                  <a:srgbClr val="A39A77"/>
                </a:solidFill>
                <a:latin typeface="Times New Roman"/>
                <a:cs typeface="Times New Roman"/>
              </a:rPr>
              <a:t>-</a:t>
            </a:r>
            <a:r>
              <a:rPr dirty="0" sz="3650" spc="-480">
                <a:solidFill>
                  <a:srgbClr val="80807E"/>
                </a:solidFill>
                <a:latin typeface="Times New Roman"/>
                <a:cs typeface="Times New Roman"/>
              </a:rPr>
              <a:t>--</a:t>
            </a:r>
            <a:r>
              <a:rPr dirty="0" sz="3650" spc="-480">
                <a:solidFill>
                  <a:srgbClr val="A39A77"/>
                </a:solidFill>
                <a:latin typeface="Times New Roman"/>
                <a:cs typeface="Times New Roman"/>
              </a:rPr>
              <a:t>-</a:t>
            </a:r>
            <a:r>
              <a:rPr dirty="0" sz="3650" spc="-480">
                <a:solidFill>
                  <a:srgbClr val="A39A77"/>
                </a:solidFill>
                <a:latin typeface="Times New Roman"/>
                <a:cs typeface="Times New Roman"/>
              </a:rPr>
              <a:t>-</a:t>
            </a:r>
            <a:r>
              <a:rPr dirty="0" sz="3650" spc="-480">
                <a:solidFill>
                  <a:srgbClr val="80807E"/>
                </a:solidFill>
                <a:latin typeface="Times New Roman"/>
                <a:cs typeface="Times New Roman"/>
              </a:rPr>
              <a:t>-</a:t>
            </a:r>
            <a:r>
              <a:rPr dirty="0" sz="3650" spc="-480">
                <a:solidFill>
                  <a:srgbClr val="A39A77"/>
                </a:solidFill>
                <a:latin typeface="Times New Roman"/>
                <a:cs typeface="Times New Roman"/>
              </a:rPr>
              <a:t>---</a:t>
            </a:r>
            <a:r>
              <a:rPr dirty="0" sz="3650" spc="-480">
                <a:solidFill>
                  <a:srgbClr val="A39A77"/>
                </a:solidFill>
                <a:latin typeface="Times New Roman"/>
                <a:cs typeface="Times New Roman"/>
              </a:rPr>
              <a:t>-</a:t>
            </a:r>
            <a:r>
              <a:rPr dirty="0" sz="3650" spc="-480">
                <a:solidFill>
                  <a:srgbClr val="80807E"/>
                </a:solidFill>
                <a:latin typeface="Times New Roman"/>
                <a:cs typeface="Times New Roman"/>
              </a:rPr>
              <a:t>-</a:t>
            </a:r>
            <a:r>
              <a:rPr dirty="0" sz="3650" spc="-480">
                <a:solidFill>
                  <a:srgbClr val="A39A77"/>
                </a:solidFill>
                <a:latin typeface="Times New Roman"/>
                <a:cs typeface="Times New Roman"/>
              </a:rPr>
              <a:t>-</a:t>
            </a:r>
            <a:r>
              <a:rPr dirty="0" sz="3650" spc="-480">
                <a:solidFill>
                  <a:srgbClr val="80807E"/>
                </a:solidFill>
                <a:latin typeface="Times New Roman"/>
                <a:cs typeface="Times New Roman"/>
              </a:rPr>
              <a:t>--</a:t>
            </a:r>
            <a:r>
              <a:rPr dirty="0" sz="3650" spc="-480">
                <a:solidFill>
                  <a:srgbClr val="A39A77"/>
                </a:solidFill>
                <a:latin typeface="Times New Roman"/>
                <a:cs typeface="Times New Roman"/>
              </a:rPr>
              <a:t>-</a:t>
            </a:r>
            <a:r>
              <a:rPr dirty="0" sz="3650" spc="-480">
                <a:solidFill>
                  <a:srgbClr val="80807E"/>
                </a:solidFill>
                <a:latin typeface="Times New Roman"/>
                <a:cs typeface="Times New Roman"/>
              </a:rPr>
              <a:t>--</a:t>
            </a:r>
            <a:r>
              <a:rPr dirty="0" sz="3650" spc="-480">
                <a:solidFill>
                  <a:srgbClr val="A39A77"/>
                </a:solidFill>
                <a:latin typeface="Times New Roman"/>
                <a:cs typeface="Times New Roman"/>
              </a:rPr>
              <a:t>-</a:t>
            </a:r>
            <a:r>
              <a:rPr dirty="0" sz="3650" spc="-480">
                <a:solidFill>
                  <a:srgbClr val="80807E"/>
                </a:solidFill>
                <a:latin typeface="Times New Roman"/>
                <a:cs typeface="Times New Roman"/>
              </a:rPr>
              <a:t>--</a:t>
            </a:r>
            <a:r>
              <a:rPr dirty="0" sz="3650" spc="-480">
                <a:solidFill>
                  <a:srgbClr val="A39A77"/>
                </a:solidFill>
                <a:latin typeface="Times New Roman"/>
                <a:cs typeface="Times New Roman"/>
              </a:rPr>
              <a:t>---</a:t>
            </a:r>
            <a:r>
              <a:rPr dirty="0" sz="3650" spc="-480">
                <a:solidFill>
                  <a:srgbClr val="A39A77"/>
                </a:solidFill>
                <a:latin typeface="Times New Roman"/>
                <a:cs typeface="Times New Roman"/>
              </a:rPr>
              <a:t>-</a:t>
            </a:r>
            <a:r>
              <a:rPr dirty="0" sz="3650" spc="-480">
                <a:solidFill>
                  <a:srgbClr val="80807E"/>
                </a:solidFill>
                <a:latin typeface="Times New Roman"/>
                <a:cs typeface="Times New Roman"/>
              </a:rPr>
              <a:t>-</a:t>
            </a:r>
            <a:r>
              <a:rPr dirty="0" sz="3650" spc="-480">
                <a:solidFill>
                  <a:srgbClr val="A39A77"/>
                </a:solidFill>
                <a:latin typeface="Times New Roman"/>
                <a:cs typeface="Times New Roman"/>
              </a:rPr>
              <a:t>-</a:t>
            </a:r>
            <a:r>
              <a:rPr dirty="0" sz="3650" spc="-480">
                <a:solidFill>
                  <a:srgbClr val="A39A77"/>
                </a:solidFill>
                <a:latin typeface="Times New Roman"/>
                <a:cs typeface="Times New Roman"/>
              </a:rPr>
              <a:t>-</a:t>
            </a:r>
            <a:r>
              <a:rPr dirty="0" sz="3650" spc="-480">
                <a:solidFill>
                  <a:srgbClr val="80807E"/>
                </a:solidFill>
                <a:latin typeface="Times New Roman"/>
                <a:cs typeface="Times New Roman"/>
              </a:rPr>
              <a:t>-</a:t>
            </a:r>
            <a:r>
              <a:rPr dirty="0" sz="3650" spc="-480">
                <a:solidFill>
                  <a:srgbClr val="A39A77"/>
                </a:solidFill>
                <a:latin typeface="Times New Roman"/>
                <a:cs typeface="Times New Roman"/>
              </a:rPr>
              <a:t>--</a:t>
            </a:r>
            <a:r>
              <a:rPr dirty="0" sz="3650" spc="-480">
                <a:solidFill>
                  <a:srgbClr val="A39A77"/>
                </a:solidFill>
                <a:latin typeface="Times New Roman"/>
                <a:cs typeface="Times New Roman"/>
              </a:rPr>
              <a:t>-</a:t>
            </a:r>
            <a:r>
              <a:rPr dirty="0" sz="3650" spc="-480">
                <a:solidFill>
                  <a:srgbClr val="80807E"/>
                </a:solidFill>
                <a:latin typeface="Times New Roman"/>
                <a:cs typeface="Times New Roman"/>
              </a:rPr>
              <a:t>--</a:t>
            </a:r>
            <a:r>
              <a:rPr dirty="0" sz="3650" spc="-480">
                <a:solidFill>
                  <a:srgbClr val="A39A77"/>
                </a:solidFill>
                <a:latin typeface="Times New Roman"/>
                <a:cs typeface="Times New Roman"/>
              </a:rPr>
              <a:t>-</a:t>
            </a:r>
            <a:r>
              <a:rPr dirty="0" sz="3650" spc="-480">
                <a:solidFill>
                  <a:srgbClr val="80807E"/>
                </a:solidFill>
                <a:latin typeface="Times New Roman"/>
                <a:cs typeface="Times New Roman"/>
              </a:rPr>
              <a:t>--</a:t>
            </a:r>
            <a:r>
              <a:rPr dirty="0" sz="3650" spc="-480">
                <a:solidFill>
                  <a:srgbClr val="A39A77"/>
                </a:solidFill>
                <a:latin typeface="Times New Roman"/>
                <a:cs typeface="Times New Roman"/>
              </a:rPr>
              <a:t>-</a:t>
            </a:r>
            <a:r>
              <a:rPr dirty="0" sz="3650" spc="-480">
                <a:solidFill>
                  <a:srgbClr val="80807E"/>
                </a:solidFill>
                <a:latin typeface="Times New Roman"/>
                <a:cs typeface="Times New Roman"/>
              </a:rPr>
              <a:t>--</a:t>
            </a:r>
            <a:r>
              <a:rPr dirty="0" sz="3650" spc="-480">
                <a:solidFill>
                  <a:srgbClr val="A39A77"/>
                </a:solidFill>
                <a:latin typeface="Times New Roman"/>
                <a:cs typeface="Times New Roman"/>
              </a:rPr>
              <a:t>-</a:t>
            </a:r>
            <a:r>
              <a:rPr dirty="0" sz="3650" spc="-480">
                <a:solidFill>
                  <a:srgbClr val="80807E"/>
                </a:solidFill>
                <a:latin typeface="Times New Roman"/>
                <a:cs typeface="Times New Roman"/>
              </a:rPr>
              <a:t>-</a:t>
            </a:r>
            <a:r>
              <a:rPr dirty="0" sz="3650" spc="-480">
                <a:solidFill>
                  <a:srgbClr val="A39A77"/>
                </a:solidFill>
                <a:latin typeface="Times New Roman"/>
                <a:cs typeface="Times New Roman"/>
              </a:rPr>
              <a:t>-</a:t>
            </a:r>
            <a:r>
              <a:rPr dirty="0" sz="3650" spc="-480">
                <a:solidFill>
                  <a:srgbClr val="80807E"/>
                </a:solidFill>
                <a:latin typeface="Times New Roman"/>
                <a:cs typeface="Times New Roman"/>
              </a:rPr>
              <a:t>-</a:t>
            </a:r>
            <a:r>
              <a:rPr dirty="0" sz="3650" spc="-480">
                <a:solidFill>
                  <a:srgbClr val="A39A77"/>
                </a:solidFill>
                <a:latin typeface="Times New Roman"/>
                <a:cs typeface="Times New Roman"/>
              </a:rPr>
              <a:t>-</a:t>
            </a:r>
            <a:r>
              <a:rPr dirty="0" sz="3650" spc="-480">
                <a:solidFill>
                  <a:srgbClr val="A39A77"/>
                </a:solidFill>
                <a:latin typeface="Times New Roman"/>
                <a:cs typeface="Times New Roman"/>
              </a:rPr>
              <a:t>-</a:t>
            </a:r>
            <a:r>
              <a:rPr dirty="0" sz="3650" spc="-480">
                <a:solidFill>
                  <a:srgbClr val="80807E"/>
                </a:solidFill>
                <a:latin typeface="Times New Roman"/>
                <a:cs typeface="Times New Roman"/>
              </a:rPr>
              <a:t>-</a:t>
            </a:r>
            <a:r>
              <a:rPr dirty="0" sz="3650" spc="-480">
                <a:solidFill>
                  <a:srgbClr val="A39A77"/>
                </a:solidFill>
                <a:latin typeface="Times New Roman"/>
                <a:cs typeface="Times New Roman"/>
              </a:rPr>
              <a:t>-</a:t>
            </a:r>
            <a:r>
              <a:rPr dirty="0" sz="3650" spc="-480">
                <a:solidFill>
                  <a:srgbClr val="80807E"/>
                </a:solidFill>
                <a:latin typeface="Times New Roman"/>
                <a:cs typeface="Times New Roman"/>
              </a:rPr>
              <a:t>--</a:t>
            </a:r>
            <a:r>
              <a:rPr dirty="0" sz="3650" spc="-480">
                <a:solidFill>
                  <a:srgbClr val="A39A77"/>
                </a:solidFill>
                <a:latin typeface="Times New Roman"/>
                <a:cs typeface="Times New Roman"/>
              </a:rPr>
              <a:t>-</a:t>
            </a:r>
            <a:r>
              <a:rPr dirty="0" sz="3650" spc="-480">
                <a:solidFill>
                  <a:srgbClr val="A39A77"/>
                </a:solidFill>
                <a:latin typeface="Times New Roman"/>
                <a:cs typeface="Times New Roman"/>
              </a:rPr>
              <a:t>-</a:t>
            </a:r>
            <a:r>
              <a:rPr dirty="0" sz="3650" spc="-480">
                <a:solidFill>
                  <a:srgbClr val="80807E"/>
                </a:solidFill>
                <a:latin typeface="Times New Roman"/>
                <a:cs typeface="Times New Roman"/>
              </a:rPr>
              <a:t>-</a:t>
            </a:r>
            <a:r>
              <a:rPr dirty="0" sz="3650" spc="-480">
                <a:solidFill>
                  <a:srgbClr val="A39A77"/>
                </a:solidFill>
                <a:latin typeface="Times New Roman"/>
                <a:cs typeface="Times New Roman"/>
              </a:rPr>
              <a:t>-</a:t>
            </a:r>
            <a:r>
              <a:rPr dirty="0" sz="3650" spc="-480">
                <a:solidFill>
                  <a:srgbClr val="80807E"/>
                </a:solidFill>
                <a:latin typeface="Times New Roman"/>
                <a:cs typeface="Times New Roman"/>
              </a:rPr>
              <a:t>-</a:t>
            </a:r>
            <a:r>
              <a:rPr dirty="0" sz="3650" spc="-480">
                <a:solidFill>
                  <a:srgbClr val="A39A77"/>
                </a:solidFill>
                <a:latin typeface="Times New Roman"/>
                <a:cs typeface="Times New Roman"/>
              </a:rPr>
              <a:t>--</a:t>
            </a:r>
            <a:r>
              <a:rPr dirty="0" sz="3650" spc="-480">
                <a:solidFill>
                  <a:srgbClr val="9C9C9A"/>
                </a:solidFill>
                <a:latin typeface="Times New Roman"/>
                <a:cs typeface="Times New Roman"/>
              </a:rPr>
              <a:t>·.</a:t>
            </a:r>
            <a:endParaRPr sz="3650">
              <a:latin typeface="Times New Roman"/>
              <a:cs typeface="Times New Roman"/>
            </a:endParaRPr>
          </a:p>
          <a:p>
            <a:pPr marL="2193290">
              <a:lnSpc>
                <a:spcPct val="100000"/>
              </a:lnSpc>
              <a:spcBef>
                <a:spcPts val="945"/>
              </a:spcBef>
            </a:pPr>
            <a:r>
              <a:rPr dirty="0" sz="3100" spc="114">
                <a:solidFill>
                  <a:srgbClr val="A51C1F"/>
                </a:solidFill>
                <a:latin typeface="Arial"/>
                <a:cs typeface="Arial"/>
              </a:rPr>
              <a:t>1.</a:t>
            </a:r>
            <a:r>
              <a:rPr dirty="0" sz="3100" spc="-395">
                <a:solidFill>
                  <a:srgbClr val="A51C1F"/>
                </a:solidFill>
                <a:latin typeface="Arial"/>
                <a:cs typeface="Arial"/>
              </a:rPr>
              <a:t> </a:t>
            </a:r>
            <a:r>
              <a:rPr dirty="0" sz="2900" spc="95">
                <a:solidFill>
                  <a:srgbClr val="A51C1F"/>
                </a:solidFill>
                <a:latin typeface="宋体"/>
                <a:cs typeface="宋体"/>
              </a:rPr>
              <a:t>组织体系建设</a:t>
            </a:r>
            <a:endParaRPr sz="2900">
              <a:latin typeface="宋体"/>
              <a:cs typeface="宋体"/>
            </a:endParaRPr>
          </a:p>
        </p:txBody>
      </p:sp>
      <p:sp>
        <p:nvSpPr>
          <p:cNvPr id="13" name="object 13"/>
          <p:cNvSpPr txBox="1"/>
          <p:nvPr/>
        </p:nvSpPr>
        <p:spPr>
          <a:xfrm>
            <a:off x="3252235" y="2818856"/>
            <a:ext cx="9024620" cy="309245"/>
          </a:xfrm>
          <a:prstGeom prst="rect">
            <a:avLst/>
          </a:prstGeom>
        </p:spPr>
        <p:txBody>
          <a:bodyPr wrap="square" lIns="0" tIns="13970" rIns="0" bIns="0" rtlCol="0" vert="horz">
            <a:spAutoFit/>
          </a:bodyPr>
          <a:lstStyle/>
          <a:p>
            <a:pPr marL="12700">
              <a:lnSpc>
                <a:spcPct val="100000"/>
              </a:lnSpc>
              <a:spcBef>
                <a:spcPts val="110"/>
              </a:spcBef>
            </a:pPr>
            <a:r>
              <a:rPr dirty="0" sz="1850" spc="114">
                <a:solidFill>
                  <a:srgbClr val="505050"/>
                </a:solidFill>
                <a:latin typeface="宋体"/>
                <a:cs typeface="宋体"/>
              </a:rPr>
              <a:t>按照股份公司三总师管理暂行规定要求，对总经济师职赉调整，确保总经齐师专司</a:t>
            </a:r>
            <a:endParaRPr sz="1850">
              <a:latin typeface="宋体"/>
              <a:cs typeface="宋体"/>
            </a:endParaRPr>
          </a:p>
        </p:txBody>
      </p:sp>
      <p:sp>
        <p:nvSpPr>
          <p:cNvPr id="14" name="object 14"/>
          <p:cNvSpPr txBox="1"/>
          <p:nvPr/>
        </p:nvSpPr>
        <p:spPr>
          <a:xfrm>
            <a:off x="3265902" y="3125661"/>
            <a:ext cx="5720080" cy="309245"/>
          </a:xfrm>
          <a:prstGeom prst="rect">
            <a:avLst/>
          </a:prstGeom>
        </p:spPr>
        <p:txBody>
          <a:bodyPr wrap="square" lIns="0" tIns="13970" rIns="0" bIns="0" rtlCol="0" vert="horz">
            <a:spAutoFit/>
          </a:bodyPr>
          <a:lstStyle/>
          <a:p>
            <a:pPr marL="12700">
              <a:lnSpc>
                <a:spcPct val="100000"/>
              </a:lnSpc>
              <a:spcBef>
                <a:spcPts val="110"/>
              </a:spcBef>
            </a:pPr>
            <a:r>
              <a:rPr dirty="0" sz="1850" spc="150">
                <a:solidFill>
                  <a:srgbClr val="505050"/>
                </a:solidFill>
                <a:latin typeface="宋体"/>
                <a:cs typeface="宋体"/>
              </a:rPr>
              <a:t>其</a:t>
            </a:r>
            <a:r>
              <a:rPr dirty="0" sz="1850" spc="-85">
                <a:solidFill>
                  <a:srgbClr val="80807E"/>
                </a:solidFill>
                <a:latin typeface="宋体"/>
                <a:cs typeface="宋体"/>
              </a:rPr>
              <a:t>职</a:t>
            </a:r>
            <a:r>
              <a:rPr dirty="0" sz="1850" spc="180">
                <a:solidFill>
                  <a:srgbClr val="505050"/>
                </a:solidFill>
                <a:latin typeface="宋体"/>
                <a:cs typeface="宋体"/>
              </a:rPr>
              <a:t>并</a:t>
            </a:r>
            <a:r>
              <a:rPr dirty="0" sz="1850" spc="190">
                <a:solidFill>
                  <a:srgbClr val="505050"/>
                </a:solidFill>
                <a:latin typeface="宋体"/>
                <a:cs typeface="宋体"/>
              </a:rPr>
              <a:t>符合</a:t>
            </a:r>
            <a:r>
              <a:rPr dirty="0" sz="1850" spc="-5">
                <a:solidFill>
                  <a:srgbClr val="505050"/>
                </a:solidFill>
                <a:latin typeface="宋体"/>
                <a:cs typeface="宋体"/>
              </a:rPr>
              <a:t>股</a:t>
            </a:r>
            <a:r>
              <a:rPr dirty="0" sz="1850" spc="80">
                <a:solidFill>
                  <a:srgbClr val="505050"/>
                </a:solidFill>
                <a:latin typeface="宋体"/>
                <a:cs typeface="宋体"/>
              </a:rPr>
              <a:t>份公</a:t>
            </a:r>
            <a:r>
              <a:rPr dirty="0" sz="1850" spc="75">
                <a:solidFill>
                  <a:srgbClr val="505050"/>
                </a:solidFill>
                <a:latin typeface="宋体"/>
                <a:cs typeface="宋体"/>
              </a:rPr>
              <a:t>司</a:t>
            </a:r>
            <a:r>
              <a:rPr dirty="0" sz="1850" spc="55">
                <a:solidFill>
                  <a:srgbClr val="505050"/>
                </a:solidFill>
                <a:latin typeface="宋体"/>
                <a:cs typeface="宋体"/>
              </a:rPr>
              <a:t>关</a:t>
            </a:r>
            <a:r>
              <a:rPr dirty="0" sz="1850" spc="145">
                <a:solidFill>
                  <a:srgbClr val="80807E"/>
                </a:solidFill>
                <a:latin typeface="宋体"/>
                <a:cs typeface="宋体"/>
              </a:rPr>
              <a:t>于</a:t>
            </a:r>
            <a:r>
              <a:rPr dirty="0" sz="1850" spc="175">
                <a:solidFill>
                  <a:srgbClr val="505050"/>
                </a:solidFill>
                <a:latin typeface="宋体"/>
                <a:cs typeface="宋体"/>
              </a:rPr>
              <a:t>商</a:t>
            </a:r>
            <a:r>
              <a:rPr dirty="0" sz="1850" spc="80">
                <a:solidFill>
                  <a:srgbClr val="505050"/>
                </a:solidFill>
                <a:latin typeface="宋体"/>
                <a:cs typeface="宋体"/>
              </a:rPr>
              <a:t>务体</a:t>
            </a:r>
            <a:r>
              <a:rPr dirty="0" sz="1850" spc="100">
                <a:solidFill>
                  <a:srgbClr val="505050"/>
                </a:solidFill>
                <a:latin typeface="宋体"/>
                <a:cs typeface="宋体"/>
              </a:rPr>
              <a:t>系</a:t>
            </a:r>
            <a:r>
              <a:rPr dirty="0" sz="1850" spc="145">
                <a:solidFill>
                  <a:srgbClr val="505050"/>
                </a:solidFill>
                <a:latin typeface="宋体"/>
                <a:cs typeface="宋体"/>
              </a:rPr>
              <a:t>建</a:t>
            </a:r>
            <a:r>
              <a:rPr dirty="0" sz="1850" spc="80">
                <a:solidFill>
                  <a:srgbClr val="505050"/>
                </a:solidFill>
                <a:latin typeface="宋体"/>
                <a:cs typeface="宋体"/>
              </a:rPr>
              <a:t>设工作</a:t>
            </a:r>
            <a:r>
              <a:rPr dirty="0" sz="1850" spc="105">
                <a:solidFill>
                  <a:srgbClr val="505050"/>
                </a:solidFill>
                <a:latin typeface="宋体"/>
                <a:cs typeface="宋体"/>
              </a:rPr>
              <a:t>的</a:t>
            </a:r>
            <a:r>
              <a:rPr dirty="0" sz="1850" spc="80">
                <a:solidFill>
                  <a:srgbClr val="505050"/>
                </a:solidFill>
                <a:latin typeface="宋体"/>
                <a:cs typeface="宋体"/>
              </a:rPr>
              <a:t>要求。</a:t>
            </a:r>
            <a:endParaRPr sz="1850">
              <a:latin typeface="宋体"/>
              <a:cs typeface="宋体"/>
            </a:endParaRPr>
          </a:p>
        </p:txBody>
      </p:sp>
      <p:sp>
        <p:nvSpPr>
          <p:cNvPr id="15" name="object 15"/>
          <p:cNvSpPr txBox="1"/>
          <p:nvPr/>
        </p:nvSpPr>
        <p:spPr>
          <a:xfrm>
            <a:off x="9471866" y="3496385"/>
            <a:ext cx="2732405" cy="309245"/>
          </a:xfrm>
          <a:prstGeom prst="rect">
            <a:avLst/>
          </a:prstGeom>
        </p:spPr>
        <p:txBody>
          <a:bodyPr wrap="square" lIns="0" tIns="13970" rIns="0" bIns="0" rtlCol="0" vert="horz">
            <a:spAutoFit/>
          </a:bodyPr>
          <a:lstStyle/>
          <a:p>
            <a:pPr marL="12700">
              <a:lnSpc>
                <a:spcPct val="100000"/>
              </a:lnSpc>
              <a:spcBef>
                <a:spcPts val="110"/>
              </a:spcBef>
            </a:pPr>
            <a:r>
              <a:rPr dirty="0" sz="1850" spc="-405">
                <a:solidFill>
                  <a:srgbClr val="505050"/>
                </a:solidFill>
                <a:latin typeface="宋体"/>
                <a:cs typeface="宋体"/>
              </a:rPr>
              <a:t>部门</a:t>
            </a:r>
            <a:r>
              <a:rPr dirty="0" sz="1850" spc="-10">
                <a:solidFill>
                  <a:srgbClr val="505050"/>
                </a:solidFill>
                <a:latin typeface="宋体"/>
                <a:cs typeface="宋体"/>
              </a:rPr>
              <a:t> </a:t>
            </a:r>
            <a:r>
              <a:rPr dirty="0" sz="1850" spc="-405">
                <a:solidFill>
                  <a:srgbClr val="505050"/>
                </a:solidFill>
                <a:latin typeface="宋体"/>
                <a:cs typeface="宋体"/>
              </a:rPr>
              <a:t>配</a:t>
            </a:r>
            <a:r>
              <a:rPr dirty="0" sz="1850" spc="-365">
                <a:solidFill>
                  <a:srgbClr val="505050"/>
                </a:solidFill>
                <a:latin typeface="宋体"/>
                <a:cs typeface="宋体"/>
              </a:rPr>
              <a:t> </a:t>
            </a:r>
            <a:r>
              <a:rPr dirty="0" sz="1850" spc="-405">
                <a:solidFill>
                  <a:srgbClr val="505050"/>
                </a:solidFill>
                <a:latin typeface="宋体"/>
                <a:cs typeface="宋体"/>
              </a:rPr>
              <a:t>置</a:t>
            </a:r>
            <a:r>
              <a:rPr dirty="0" sz="1850" spc="-375">
                <a:solidFill>
                  <a:srgbClr val="505050"/>
                </a:solidFill>
                <a:latin typeface="宋体"/>
                <a:cs typeface="宋体"/>
              </a:rPr>
              <a:t> </a:t>
            </a:r>
            <a:r>
              <a:rPr dirty="0" sz="1850" spc="-35">
                <a:solidFill>
                  <a:srgbClr val="505050"/>
                </a:solidFill>
                <a:latin typeface="宋体"/>
                <a:cs typeface="宋体"/>
              </a:rPr>
              <a:t>，强</a:t>
            </a:r>
            <a:r>
              <a:rPr dirty="0" sz="1850" spc="-80">
                <a:solidFill>
                  <a:srgbClr val="505050"/>
                </a:solidFill>
                <a:latin typeface="宋体"/>
                <a:cs typeface="宋体"/>
              </a:rPr>
              <a:t>化</a:t>
            </a:r>
            <a:r>
              <a:rPr dirty="0" sz="1850" spc="-20">
                <a:solidFill>
                  <a:srgbClr val="505050"/>
                </a:solidFill>
                <a:latin typeface="宋体"/>
                <a:cs typeface="宋体"/>
              </a:rPr>
              <a:t>总</a:t>
            </a:r>
            <a:r>
              <a:rPr dirty="0" sz="1850" spc="-20">
                <a:solidFill>
                  <a:srgbClr val="80807E"/>
                </a:solidFill>
                <a:latin typeface="宋体"/>
                <a:cs typeface="宋体"/>
              </a:rPr>
              <a:t>部</a:t>
            </a:r>
            <a:r>
              <a:rPr dirty="0" sz="1850" spc="145">
                <a:solidFill>
                  <a:srgbClr val="646464"/>
                </a:solidFill>
                <a:latin typeface="宋体"/>
                <a:cs typeface="宋体"/>
              </a:rPr>
              <a:t>对</a:t>
            </a:r>
            <a:r>
              <a:rPr dirty="0" sz="1850" spc="-35">
                <a:solidFill>
                  <a:srgbClr val="646464"/>
                </a:solidFill>
                <a:latin typeface="宋体"/>
                <a:cs typeface="宋体"/>
              </a:rPr>
              <a:t>所</a:t>
            </a:r>
            <a:endParaRPr sz="1850">
              <a:latin typeface="宋体"/>
              <a:cs typeface="宋体"/>
            </a:endParaRPr>
          </a:p>
        </p:txBody>
      </p:sp>
      <p:sp>
        <p:nvSpPr>
          <p:cNvPr id="16" name="object 16"/>
          <p:cNvSpPr txBox="1"/>
          <p:nvPr/>
        </p:nvSpPr>
        <p:spPr>
          <a:xfrm>
            <a:off x="2697040" y="3002236"/>
            <a:ext cx="535305" cy="537210"/>
          </a:xfrm>
          <a:prstGeom prst="rect">
            <a:avLst/>
          </a:prstGeom>
        </p:spPr>
        <p:txBody>
          <a:bodyPr wrap="square" lIns="0" tIns="0" rIns="0" bIns="0" rtlCol="0" vert="eaVert">
            <a:spAutoFit/>
          </a:bodyPr>
          <a:lstStyle/>
          <a:p>
            <a:pPr marL="12700">
              <a:lnSpc>
                <a:spcPct val="60000"/>
              </a:lnSpc>
            </a:pPr>
            <a:r>
              <a:rPr dirty="0" sz="4000">
                <a:solidFill>
                  <a:srgbClr val="282828"/>
                </a:solidFill>
                <a:latin typeface="宋体"/>
                <a:cs typeface="宋体"/>
              </a:rPr>
              <a:t>．</a:t>
            </a:r>
            <a:endParaRPr sz="4000">
              <a:latin typeface="宋体"/>
              <a:cs typeface="宋体"/>
            </a:endParaRPr>
          </a:p>
        </p:txBody>
      </p:sp>
      <p:sp>
        <p:nvSpPr>
          <p:cNvPr id="17" name="object 17"/>
          <p:cNvSpPr txBox="1"/>
          <p:nvPr/>
        </p:nvSpPr>
        <p:spPr>
          <a:xfrm>
            <a:off x="2792106" y="3253497"/>
            <a:ext cx="6518909" cy="859155"/>
          </a:xfrm>
          <a:prstGeom prst="rect">
            <a:avLst/>
          </a:prstGeom>
        </p:spPr>
        <p:txBody>
          <a:bodyPr wrap="square" lIns="0" tIns="56515" rIns="0" bIns="0" rtlCol="0" vert="horz">
            <a:spAutoFit/>
          </a:bodyPr>
          <a:lstStyle/>
          <a:p>
            <a:pPr marL="472440" marR="5080" indent="-460375">
              <a:lnSpc>
                <a:spcPct val="92900"/>
              </a:lnSpc>
              <a:spcBef>
                <a:spcPts val="445"/>
              </a:spcBef>
            </a:pPr>
            <a:r>
              <a:rPr dirty="0" baseline="7407" sz="5625" spc="-179">
                <a:solidFill>
                  <a:srgbClr val="282828"/>
                </a:solidFill>
                <a:latin typeface="宋体"/>
                <a:cs typeface="宋体"/>
              </a:rPr>
              <a:t>．</a:t>
            </a:r>
            <a:r>
              <a:rPr dirty="0" sz="1850" spc="160">
                <a:solidFill>
                  <a:srgbClr val="505050"/>
                </a:solidFill>
                <a:latin typeface="宋体"/>
                <a:cs typeface="宋体"/>
              </a:rPr>
              <a:t>根</a:t>
            </a:r>
            <a:r>
              <a:rPr dirty="0" sz="1850" spc="80">
                <a:solidFill>
                  <a:srgbClr val="505050"/>
                </a:solidFill>
                <a:latin typeface="宋体"/>
                <a:cs typeface="宋体"/>
              </a:rPr>
              <a:t>据实</a:t>
            </a:r>
            <a:r>
              <a:rPr dirty="0" sz="1850" spc="105">
                <a:solidFill>
                  <a:srgbClr val="505050"/>
                </a:solidFill>
                <a:latin typeface="宋体"/>
                <a:cs typeface="宋体"/>
              </a:rPr>
              <a:t>际</a:t>
            </a:r>
            <a:r>
              <a:rPr dirty="0" sz="1850" spc="80">
                <a:solidFill>
                  <a:srgbClr val="505050"/>
                </a:solidFill>
                <a:latin typeface="宋体"/>
                <a:cs typeface="宋体"/>
              </a:rPr>
              <a:t>及</a:t>
            </a:r>
            <a:r>
              <a:rPr dirty="0" sz="1850" spc="229">
                <a:solidFill>
                  <a:srgbClr val="505050"/>
                </a:solidFill>
                <a:latin typeface="宋体"/>
                <a:cs typeface="宋体"/>
              </a:rPr>
              <a:t>时</a:t>
            </a:r>
            <a:r>
              <a:rPr dirty="0" sz="1850" spc="170">
                <a:solidFill>
                  <a:srgbClr val="505050"/>
                </a:solidFill>
                <a:latin typeface="宋体"/>
                <a:cs typeface="宋体"/>
              </a:rPr>
              <a:t>优</a:t>
            </a:r>
            <a:r>
              <a:rPr dirty="0" sz="1850" spc="75">
                <a:solidFill>
                  <a:srgbClr val="505050"/>
                </a:solidFill>
                <a:latin typeface="宋体"/>
                <a:cs typeface="宋体"/>
              </a:rPr>
              <a:t>化</a:t>
            </a:r>
            <a:r>
              <a:rPr dirty="0" sz="1850" spc="170">
                <a:solidFill>
                  <a:srgbClr val="505050"/>
                </a:solidFill>
                <a:latin typeface="宋体"/>
                <a:cs typeface="宋体"/>
              </a:rPr>
              <a:t>总</a:t>
            </a:r>
            <a:r>
              <a:rPr dirty="0" sz="1850" spc="-50">
                <a:solidFill>
                  <a:srgbClr val="505050"/>
                </a:solidFill>
                <a:latin typeface="宋体"/>
                <a:cs typeface="宋体"/>
              </a:rPr>
              <a:t>部</a:t>
            </a:r>
            <a:r>
              <a:rPr dirty="0" sz="1850" spc="170">
                <a:solidFill>
                  <a:srgbClr val="505050"/>
                </a:solidFill>
                <a:latin typeface="宋体"/>
                <a:cs typeface="宋体"/>
              </a:rPr>
              <a:t>商务管理</a:t>
            </a:r>
            <a:r>
              <a:rPr dirty="0" sz="1850" spc="-300">
                <a:solidFill>
                  <a:srgbClr val="505050"/>
                </a:solidFill>
                <a:latin typeface="宋体"/>
                <a:cs typeface="宋体"/>
              </a:rPr>
              <a:t>机</a:t>
            </a:r>
            <a:r>
              <a:rPr dirty="0" sz="1850" spc="245">
                <a:solidFill>
                  <a:srgbClr val="505050"/>
                </a:solidFill>
                <a:latin typeface="宋体"/>
                <a:cs typeface="宋体"/>
              </a:rPr>
              <a:t>构</a:t>
            </a:r>
            <a:r>
              <a:rPr dirty="0" sz="1850" spc="170">
                <a:solidFill>
                  <a:srgbClr val="505050"/>
                </a:solidFill>
                <a:latin typeface="宋体"/>
                <a:cs typeface="宋体"/>
              </a:rPr>
              <a:t>设置</a:t>
            </a:r>
            <a:r>
              <a:rPr dirty="0" sz="1850" spc="-484">
                <a:solidFill>
                  <a:srgbClr val="505050"/>
                </a:solidFill>
                <a:latin typeface="宋体"/>
                <a:cs typeface="宋体"/>
              </a:rPr>
              <a:t> </a:t>
            </a:r>
            <a:r>
              <a:rPr dirty="0" sz="1850" spc="-405">
                <a:solidFill>
                  <a:srgbClr val="505050"/>
                </a:solidFill>
                <a:latin typeface="宋体"/>
                <a:cs typeface="宋体"/>
              </a:rPr>
              <a:t>，提高</a:t>
            </a:r>
            <a:r>
              <a:rPr dirty="0" sz="1850" spc="-50">
                <a:solidFill>
                  <a:srgbClr val="505050"/>
                </a:solidFill>
                <a:latin typeface="宋体"/>
                <a:cs typeface="宋体"/>
              </a:rPr>
              <a:t> </a:t>
            </a:r>
            <a:r>
              <a:rPr dirty="0" sz="1850" spc="-405">
                <a:solidFill>
                  <a:srgbClr val="505050"/>
                </a:solidFill>
                <a:latin typeface="宋体"/>
                <a:cs typeface="宋体"/>
              </a:rPr>
              <a:t>商</a:t>
            </a:r>
            <a:r>
              <a:rPr dirty="0" sz="1850" spc="-350">
                <a:solidFill>
                  <a:srgbClr val="505050"/>
                </a:solidFill>
                <a:latin typeface="宋体"/>
                <a:cs typeface="宋体"/>
              </a:rPr>
              <a:t> </a:t>
            </a:r>
            <a:r>
              <a:rPr dirty="0" sz="1850" spc="-405">
                <a:solidFill>
                  <a:srgbClr val="505050"/>
                </a:solidFill>
                <a:latin typeface="宋体"/>
                <a:cs typeface="宋体"/>
              </a:rPr>
              <a:t>务管理 </a:t>
            </a:r>
            <a:r>
              <a:rPr dirty="0" sz="1850" spc="-70">
                <a:solidFill>
                  <a:srgbClr val="646464"/>
                </a:solidFill>
                <a:latin typeface="宋体"/>
                <a:cs typeface="宋体"/>
              </a:rPr>
              <a:t>属单位的管控。</a:t>
            </a:r>
            <a:endParaRPr sz="1850">
              <a:latin typeface="宋体"/>
              <a:cs typeface="宋体"/>
            </a:endParaRPr>
          </a:p>
        </p:txBody>
      </p:sp>
      <p:sp>
        <p:nvSpPr>
          <p:cNvPr id="18" name="object 18"/>
          <p:cNvSpPr txBox="1"/>
          <p:nvPr/>
        </p:nvSpPr>
        <p:spPr>
          <a:xfrm>
            <a:off x="2783578" y="4372059"/>
            <a:ext cx="6968490" cy="1304290"/>
          </a:xfrm>
          <a:prstGeom prst="rect">
            <a:avLst/>
          </a:prstGeom>
        </p:spPr>
        <p:txBody>
          <a:bodyPr wrap="square" lIns="0" tIns="0" rIns="0" bIns="0" rtlCol="0" vert="horz">
            <a:spAutoFit/>
          </a:bodyPr>
          <a:lstStyle/>
          <a:p>
            <a:pPr marL="37465">
              <a:lnSpc>
                <a:spcPts val="3295"/>
              </a:lnSpc>
            </a:pPr>
            <a:r>
              <a:rPr dirty="0" sz="3150" spc="110">
                <a:solidFill>
                  <a:srgbClr val="A51C1F"/>
                </a:solidFill>
                <a:latin typeface="Times New Roman"/>
                <a:cs typeface="Times New Roman"/>
              </a:rPr>
              <a:t>2.</a:t>
            </a:r>
            <a:r>
              <a:rPr dirty="0" sz="3150" spc="-225">
                <a:solidFill>
                  <a:srgbClr val="A51C1F"/>
                </a:solidFill>
                <a:latin typeface="Times New Roman"/>
                <a:cs typeface="Times New Roman"/>
              </a:rPr>
              <a:t> </a:t>
            </a:r>
            <a:r>
              <a:rPr dirty="0" sz="2900" spc="95">
                <a:solidFill>
                  <a:srgbClr val="B30F11"/>
                </a:solidFill>
                <a:latin typeface="宋体"/>
                <a:cs typeface="宋体"/>
              </a:rPr>
              <a:t>制度体系建设</a:t>
            </a:r>
            <a:endParaRPr sz="2900">
              <a:latin typeface="宋体"/>
              <a:cs typeface="宋体"/>
            </a:endParaRPr>
          </a:p>
          <a:p>
            <a:pPr marL="12700">
              <a:lnSpc>
                <a:spcPts val="3254"/>
              </a:lnSpc>
            </a:pPr>
            <a:r>
              <a:rPr dirty="0" baseline="7936" sz="5250" spc="300">
                <a:solidFill>
                  <a:srgbClr val="282828"/>
                </a:solidFill>
                <a:latin typeface="宋体"/>
                <a:cs typeface="宋体"/>
              </a:rPr>
              <a:t>．</a:t>
            </a:r>
            <a:r>
              <a:rPr dirty="0" sz="1850" spc="60">
                <a:solidFill>
                  <a:srgbClr val="646464"/>
                </a:solidFill>
                <a:latin typeface="宋体"/>
                <a:cs typeface="宋体"/>
              </a:rPr>
              <a:t>修</a:t>
            </a:r>
            <a:r>
              <a:rPr dirty="0" sz="1850" spc="130">
                <a:solidFill>
                  <a:srgbClr val="646464"/>
                </a:solidFill>
                <a:latin typeface="宋体"/>
                <a:cs typeface="宋体"/>
              </a:rPr>
              <a:t>订</a:t>
            </a:r>
            <a:r>
              <a:rPr dirty="0" sz="1850" spc="150">
                <a:solidFill>
                  <a:srgbClr val="646464"/>
                </a:solidFill>
                <a:latin typeface="宋体"/>
                <a:cs typeface="宋体"/>
              </a:rPr>
              <a:t>完</a:t>
            </a:r>
            <a:r>
              <a:rPr dirty="0" sz="1850" spc="60">
                <a:solidFill>
                  <a:srgbClr val="646464"/>
                </a:solidFill>
                <a:latin typeface="宋体"/>
                <a:cs typeface="宋体"/>
              </a:rPr>
              <a:t>善</a:t>
            </a:r>
            <a:r>
              <a:rPr dirty="0" sz="1850" spc="145">
                <a:solidFill>
                  <a:srgbClr val="646464"/>
                </a:solidFill>
                <a:latin typeface="宋体"/>
                <a:cs typeface="宋体"/>
              </a:rPr>
              <a:t>商</a:t>
            </a:r>
            <a:r>
              <a:rPr dirty="0" sz="1850" spc="60">
                <a:solidFill>
                  <a:srgbClr val="646464"/>
                </a:solidFill>
                <a:latin typeface="宋体"/>
                <a:cs typeface="宋体"/>
              </a:rPr>
              <a:t>务</a:t>
            </a:r>
            <a:r>
              <a:rPr dirty="0" sz="1850" spc="40">
                <a:solidFill>
                  <a:srgbClr val="646464"/>
                </a:solidFill>
                <a:latin typeface="宋体"/>
                <a:cs typeface="宋体"/>
              </a:rPr>
              <a:t>管</a:t>
            </a:r>
            <a:r>
              <a:rPr dirty="0" sz="1850" spc="165">
                <a:solidFill>
                  <a:srgbClr val="646464"/>
                </a:solidFill>
                <a:latin typeface="宋体"/>
                <a:cs typeface="宋体"/>
              </a:rPr>
              <a:t>理</a:t>
            </a:r>
            <a:r>
              <a:rPr dirty="0" sz="1850" spc="190">
                <a:solidFill>
                  <a:srgbClr val="646464"/>
                </a:solidFill>
                <a:latin typeface="宋体"/>
                <a:cs typeface="宋体"/>
              </a:rPr>
              <a:t>制</a:t>
            </a:r>
            <a:r>
              <a:rPr dirty="0" sz="1850" spc="25">
                <a:solidFill>
                  <a:srgbClr val="646464"/>
                </a:solidFill>
                <a:latin typeface="宋体"/>
                <a:cs typeface="宋体"/>
              </a:rPr>
              <a:t>度</a:t>
            </a:r>
            <a:r>
              <a:rPr dirty="0" sz="1850" spc="190">
                <a:solidFill>
                  <a:srgbClr val="646464"/>
                </a:solidFill>
                <a:latin typeface="宋体"/>
                <a:cs typeface="宋体"/>
              </a:rPr>
              <a:t>体系</a:t>
            </a:r>
            <a:r>
              <a:rPr dirty="0" sz="1850" spc="-565">
                <a:solidFill>
                  <a:srgbClr val="646464"/>
                </a:solidFill>
                <a:latin typeface="宋体"/>
                <a:cs typeface="宋体"/>
              </a:rPr>
              <a:t> </a:t>
            </a:r>
            <a:r>
              <a:rPr dirty="0" sz="1850" spc="-35">
                <a:solidFill>
                  <a:srgbClr val="646464"/>
                </a:solidFill>
                <a:latin typeface="宋体"/>
                <a:cs typeface="宋体"/>
              </a:rPr>
              <a:t>，</a:t>
            </a:r>
            <a:r>
              <a:rPr dirty="0" sz="1850" spc="-500">
                <a:solidFill>
                  <a:srgbClr val="646464"/>
                </a:solidFill>
                <a:latin typeface="宋体"/>
                <a:cs typeface="宋体"/>
              </a:rPr>
              <a:t>及</a:t>
            </a:r>
            <a:r>
              <a:rPr dirty="0" sz="1850" spc="145">
                <a:solidFill>
                  <a:srgbClr val="80807E"/>
                </a:solidFill>
                <a:latin typeface="宋体"/>
                <a:cs typeface="宋体"/>
              </a:rPr>
              <a:t>时</a:t>
            </a:r>
            <a:r>
              <a:rPr dirty="0" sz="1850" spc="235">
                <a:solidFill>
                  <a:srgbClr val="505050"/>
                </a:solidFill>
                <a:latin typeface="宋体"/>
                <a:cs typeface="宋体"/>
              </a:rPr>
              <a:t>对</a:t>
            </a:r>
            <a:r>
              <a:rPr dirty="0" sz="1850" spc="-35">
                <a:solidFill>
                  <a:srgbClr val="80807E"/>
                </a:solidFill>
                <a:latin typeface="宋体"/>
                <a:cs typeface="宋体"/>
              </a:rPr>
              <a:t>制</a:t>
            </a:r>
            <a:r>
              <a:rPr dirty="0" sz="1850" spc="160">
                <a:solidFill>
                  <a:srgbClr val="505050"/>
                </a:solidFill>
                <a:latin typeface="宋体"/>
                <a:cs typeface="宋体"/>
              </a:rPr>
              <a:t>度</a:t>
            </a:r>
            <a:r>
              <a:rPr dirty="0" sz="1850" spc="190">
                <a:solidFill>
                  <a:srgbClr val="505050"/>
                </a:solidFill>
                <a:latin typeface="宋体"/>
                <a:cs typeface="宋体"/>
              </a:rPr>
              <a:t>进</a:t>
            </a:r>
            <a:r>
              <a:rPr dirty="0" sz="1850">
                <a:solidFill>
                  <a:srgbClr val="505050"/>
                </a:solidFill>
                <a:latin typeface="宋体"/>
                <a:cs typeface="宋体"/>
              </a:rPr>
              <a:t>行</a:t>
            </a:r>
            <a:r>
              <a:rPr dirty="0" sz="1850" spc="190">
                <a:solidFill>
                  <a:srgbClr val="505050"/>
                </a:solidFill>
                <a:latin typeface="宋体"/>
                <a:cs typeface="宋体"/>
              </a:rPr>
              <a:t>修</a:t>
            </a:r>
            <a:r>
              <a:rPr dirty="0" sz="1850" spc="-90">
                <a:solidFill>
                  <a:srgbClr val="505050"/>
                </a:solidFill>
                <a:latin typeface="宋体"/>
                <a:cs typeface="宋体"/>
              </a:rPr>
              <a:t>订</a:t>
            </a:r>
            <a:r>
              <a:rPr dirty="0" sz="1850" spc="160">
                <a:solidFill>
                  <a:srgbClr val="80807E"/>
                </a:solidFill>
                <a:latin typeface="宋体"/>
                <a:cs typeface="宋体"/>
              </a:rPr>
              <a:t>和</a:t>
            </a:r>
            <a:r>
              <a:rPr dirty="0" sz="1850" spc="160">
                <a:solidFill>
                  <a:srgbClr val="505050"/>
                </a:solidFill>
                <a:latin typeface="宋体"/>
                <a:cs typeface="宋体"/>
              </a:rPr>
              <a:t>补</a:t>
            </a:r>
            <a:r>
              <a:rPr dirty="0" sz="1850" spc="190">
                <a:solidFill>
                  <a:srgbClr val="505050"/>
                </a:solidFill>
                <a:latin typeface="宋体"/>
                <a:cs typeface="宋体"/>
              </a:rPr>
              <a:t>速。</a:t>
            </a:r>
            <a:endParaRPr sz="1850">
              <a:latin typeface="宋体"/>
              <a:cs typeface="宋体"/>
            </a:endParaRPr>
          </a:p>
          <a:p>
            <a:pPr marL="12700">
              <a:lnSpc>
                <a:spcPts val="3610"/>
              </a:lnSpc>
            </a:pPr>
            <a:r>
              <a:rPr dirty="0" baseline="7936" sz="5250" spc="300">
                <a:solidFill>
                  <a:srgbClr val="282828"/>
                </a:solidFill>
                <a:latin typeface="宋体"/>
                <a:cs typeface="宋体"/>
              </a:rPr>
              <a:t>．</a:t>
            </a:r>
            <a:r>
              <a:rPr dirty="0" sz="1850" spc="10">
                <a:solidFill>
                  <a:srgbClr val="80807E"/>
                </a:solidFill>
                <a:latin typeface="宋体"/>
                <a:cs typeface="宋体"/>
              </a:rPr>
              <a:t>加</a:t>
            </a:r>
            <a:r>
              <a:rPr dirty="0" sz="1850" spc="260">
                <a:solidFill>
                  <a:srgbClr val="505050"/>
                </a:solidFill>
                <a:latin typeface="宋体"/>
                <a:cs typeface="宋体"/>
              </a:rPr>
              <a:t>强</a:t>
            </a:r>
            <a:r>
              <a:rPr dirty="0" sz="1850" spc="190">
                <a:solidFill>
                  <a:srgbClr val="505050"/>
                </a:solidFill>
                <a:latin typeface="宋体"/>
                <a:cs typeface="宋体"/>
              </a:rPr>
              <a:t>商务管</a:t>
            </a:r>
            <a:r>
              <a:rPr dirty="0" sz="1850" spc="-225">
                <a:solidFill>
                  <a:srgbClr val="505050"/>
                </a:solidFill>
                <a:latin typeface="宋体"/>
                <a:cs typeface="宋体"/>
              </a:rPr>
              <a:t>理</a:t>
            </a:r>
            <a:r>
              <a:rPr dirty="0" sz="1850" spc="190">
                <a:solidFill>
                  <a:srgbClr val="505050"/>
                </a:solidFill>
                <a:latin typeface="宋体"/>
                <a:cs typeface="宋体"/>
              </a:rPr>
              <a:t>制</a:t>
            </a:r>
            <a:r>
              <a:rPr dirty="0" sz="1850" spc="15">
                <a:solidFill>
                  <a:srgbClr val="505050"/>
                </a:solidFill>
                <a:latin typeface="宋体"/>
                <a:cs typeface="宋体"/>
              </a:rPr>
              <a:t>度</a:t>
            </a:r>
            <a:r>
              <a:rPr dirty="0" sz="1850" spc="190">
                <a:solidFill>
                  <a:srgbClr val="505050"/>
                </a:solidFill>
                <a:latin typeface="宋体"/>
                <a:cs typeface="宋体"/>
              </a:rPr>
              <a:t>流</a:t>
            </a:r>
            <a:r>
              <a:rPr dirty="0" sz="1850">
                <a:solidFill>
                  <a:srgbClr val="505050"/>
                </a:solidFill>
                <a:latin typeface="宋体"/>
                <a:cs typeface="宋体"/>
              </a:rPr>
              <a:t>程</a:t>
            </a:r>
            <a:r>
              <a:rPr dirty="0" sz="1850" spc="145">
                <a:solidFill>
                  <a:srgbClr val="505050"/>
                </a:solidFill>
                <a:latin typeface="宋体"/>
                <a:cs typeface="宋体"/>
              </a:rPr>
              <a:t>建</a:t>
            </a:r>
            <a:r>
              <a:rPr dirty="0" sz="1850" spc="190">
                <a:solidFill>
                  <a:srgbClr val="505050"/>
                </a:solidFill>
                <a:latin typeface="宋体"/>
                <a:cs typeface="宋体"/>
              </a:rPr>
              <a:t>设</a:t>
            </a:r>
            <a:r>
              <a:rPr dirty="0" sz="1850" spc="-484">
                <a:solidFill>
                  <a:srgbClr val="505050"/>
                </a:solidFill>
                <a:latin typeface="宋体"/>
                <a:cs typeface="宋体"/>
              </a:rPr>
              <a:t> </a:t>
            </a:r>
            <a:r>
              <a:rPr dirty="0" sz="1850" spc="-35">
                <a:solidFill>
                  <a:srgbClr val="505050"/>
                </a:solidFill>
                <a:latin typeface="宋体"/>
                <a:cs typeface="宋体"/>
              </a:rPr>
              <a:t>，使</a:t>
            </a:r>
            <a:r>
              <a:rPr dirty="0" sz="1850" spc="-265">
                <a:solidFill>
                  <a:srgbClr val="505050"/>
                </a:solidFill>
                <a:latin typeface="宋体"/>
                <a:cs typeface="宋体"/>
              </a:rPr>
              <a:t>唱</a:t>
            </a:r>
            <a:r>
              <a:rPr dirty="0" sz="1850" spc="170">
                <a:solidFill>
                  <a:srgbClr val="505050"/>
                </a:solidFill>
                <a:latin typeface="宋体"/>
                <a:cs typeface="宋体"/>
              </a:rPr>
              <a:t>商</a:t>
            </a:r>
            <a:r>
              <a:rPr dirty="0" sz="1850" spc="-35">
                <a:solidFill>
                  <a:srgbClr val="505050"/>
                </a:solidFill>
                <a:latin typeface="宋体"/>
                <a:cs typeface="宋体"/>
              </a:rPr>
              <a:t>务</a:t>
            </a:r>
            <a:r>
              <a:rPr dirty="0" sz="1850" spc="130">
                <a:solidFill>
                  <a:srgbClr val="505050"/>
                </a:solidFill>
                <a:latin typeface="宋体"/>
                <a:cs typeface="宋体"/>
              </a:rPr>
              <a:t>管</a:t>
            </a:r>
            <a:r>
              <a:rPr dirty="0" sz="1850" spc="150">
                <a:solidFill>
                  <a:srgbClr val="505050"/>
                </a:solidFill>
                <a:latin typeface="宋体"/>
                <a:cs typeface="宋体"/>
              </a:rPr>
              <a:t>理</a:t>
            </a:r>
            <a:r>
              <a:rPr dirty="0" sz="1850" spc="-35">
                <a:solidFill>
                  <a:srgbClr val="505050"/>
                </a:solidFill>
                <a:latin typeface="宋体"/>
                <a:cs typeface="宋体"/>
              </a:rPr>
              <a:t>工作闭</a:t>
            </a:r>
            <a:r>
              <a:rPr dirty="0" sz="1850" spc="-545">
                <a:solidFill>
                  <a:srgbClr val="505050"/>
                </a:solidFill>
                <a:latin typeface="宋体"/>
                <a:cs typeface="宋体"/>
              </a:rPr>
              <a:t> </a:t>
            </a:r>
            <a:r>
              <a:rPr dirty="0" sz="1850" spc="-35">
                <a:solidFill>
                  <a:srgbClr val="505050"/>
                </a:solidFill>
                <a:latin typeface="宋体"/>
                <a:cs typeface="宋体"/>
              </a:rPr>
              <a:t>环</a:t>
            </a:r>
            <a:r>
              <a:rPr dirty="0" sz="1850" spc="195">
                <a:solidFill>
                  <a:srgbClr val="505050"/>
                </a:solidFill>
                <a:latin typeface="宋体"/>
                <a:cs typeface="宋体"/>
              </a:rPr>
              <a:t>高</a:t>
            </a:r>
            <a:r>
              <a:rPr dirty="0" sz="1850" spc="-35">
                <a:solidFill>
                  <a:srgbClr val="505050"/>
                </a:solidFill>
                <a:latin typeface="宋体"/>
                <a:cs typeface="宋体"/>
              </a:rPr>
              <a:t>效。</a:t>
            </a:r>
            <a:endParaRPr sz="1850">
              <a:latin typeface="宋体"/>
              <a:cs typeface="宋体"/>
            </a:endParaRPr>
          </a:p>
        </p:txBody>
      </p:sp>
      <p:sp>
        <p:nvSpPr>
          <p:cNvPr id="19" name="object 19"/>
          <p:cNvSpPr txBox="1"/>
          <p:nvPr/>
        </p:nvSpPr>
        <p:spPr>
          <a:xfrm>
            <a:off x="2779359" y="5995569"/>
            <a:ext cx="6971030" cy="1310640"/>
          </a:xfrm>
          <a:prstGeom prst="rect">
            <a:avLst/>
          </a:prstGeom>
        </p:spPr>
        <p:txBody>
          <a:bodyPr wrap="square" lIns="0" tIns="0" rIns="0" bIns="0" rtlCol="0" vert="horz">
            <a:spAutoFit/>
          </a:bodyPr>
          <a:lstStyle/>
          <a:p>
            <a:pPr marL="21590">
              <a:lnSpc>
                <a:spcPts val="3345"/>
              </a:lnSpc>
            </a:pPr>
            <a:r>
              <a:rPr dirty="0" sz="3150" spc="-20">
                <a:solidFill>
                  <a:srgbClr val="A51C1F"/>
                </a:solidFill>
                <a:latin typeface="Times New Roman"/>
                <a:cs typeface="Times New Roman"/>
              </a:rPr>
              <a:t>3.</a:t>
            </a:r>
            <a:r>
              <a:rPr dirty="0" sz="3150" spc="185">
                <a:solidFill>
                  <a:srgbClr val="A51C1F"/>
                </a:solidFill>
                <a:latin typeface="Times New Roman"/>
                <a:cs typeface="Times New Roman"/>
              </a:rPr>
              <a:t> </a:t>
            </a:r>
            <a:r>
              <a:rPr dirty="0" sz="2900" spc="95">
                <a:solidFill>
                  <a:srgbClr val="A51C1F"/>
                </a:solidFill>
                <a:latin typeface="宋体"/>
                <a:cs typeface="宋体"/>
              </a:rPr>
              <a:t>人才队伍体系建设</a:t>
            </a:r>
            <a:endParaRPr sz="2900">
              <a:latin typeface="宋体"/>
              <a:cs typeface="宋体"/>
            </a:endParaRPr>
          </a:p>
          <a:p>
            <a:pPr marL="16510">
              <a:lnSpc>
                <a:spcPts val="3130"/>
              </a:lnSpc>
            </a:pPr>
            <a:r>
              <a:rPr dirty="0" baseline="7936" sz="5250" spc="300">
                <a:solidFill>
                  <a:srgbClr val="282828"/>
                </a:solidFill>
                <a:latin typeface="宋体"/>
                <a:cs typeface="宋体"/>
              </a:rPr>
              <a:t>．</a:t>
            </a:r>
            <a:r>
              <a:rPr dirty="0" sz="1850" spc="60">
                <a:solidFill>
                  <a:srgbClr val="505050"/>
                </a:solidFill>
                <a:latin typeface="宋体"/>
                <a:cs typeface="宋体"/>
              </a:rPr>
              <a:t>加强商务专家军建设，切实发挥专家库作用。</a:t>
            </a:r>
            <a:endParaRPr sz="1850">
              <a:latin typeface="宋体"/>
              <a:cs typeface="宋体"/>
            </a:endParaRPr>
          </a:p>
          <a:p>
            <a:pPr marL="12700">
              <a:lnSpc>
                <a:spcPts val="3735"/>
              </a:lnSpc>
            </a:pPr>
            <a:r>
              <a:rPr dirty="0" baseline="7407" sz="5625" spc="-60">
                <a:solidFill>
                  <a:srgbClr val="282828"/>
                </a:solidFill>
                <a:latin typeface="宋体"/>
                <a:cs typeface="宋体"/>
              </a:rPr>
              <a:t>．</a:t>
            </a:r>
            <a:r>
              <a:rPr dirty="0" sz="1850" spc="60">
                <a:solidFill>
                  <a:srgbClr val="646464"/>
                </a:solidFill>
                <a:latin typeface="宋体"/>
                <a:cs typeface="宋体"/>
              </a:rPr>
              <a:t>扎</a:t>
            </a:r>
            <a:r>
              <a:rPr dirty="0" sz="1850" spc="160">
                <a:solidFill>
                  <a:srgbClr val="646464"/>
                </a:solidFill>
                <a:latin typeface="宋体"/>
                <a:cs typeface="宋体"/>
              </a:rPr>
              <a:t>实</a:t>
            </a:r>
            <a:r>
              <a:rPr dirty="0" sz="1850" spc="45">
                <a:solidFill>
                  <a:srgbClr val="80807E"/>
                </a:solidFill>
                <a:latin typeface="宋体"/>
                <a:cs typeface="宋体"/>
              </a:rPr>
              <a:t>开</a:t>
            </a:r>
            <a:r>
              <a:rPr dirty="0" sz="1850" spc="229">
                <a:solidFill>
                  <a:srgbClr val="505050"/>
                </a:solidFill>
                <a:latin typeface="宋体"/>
                <a:cs typeface="宋体"/>
              </a:rPr>
              <a:t>展</a:t>
            </a:r>
            <a:r>
              <a:rPr dirty="0" sz="1850" spc="60">
                <a:solidFill>
                  <a:srgbClr val="505050"/>
                </a:solidFill>
                <a:latin typeface="宋体"/>
                <a:cs typeface="宋体"/>
              </a:rPr>
              <a:t>商务管</a:t>
            </a:r>
            <a:r>
              <a:rPr dirty="0" sz="1850" spc="180">
                <a:solidFill>
                  <a:srgbClr val="505050"/>
                </a:solidFill>
                <a:latin typeface="宋体"/>
                <a:cs typeface="宋体"/>
              </a:rPr>
              <a:t>理</a:t>
            </a:r>
            <a:r>
              <a:rPr dirty="0" sz="1850" spc="130">
                <a:solidFill>
                  <a:srgbClr val="505050"/>
                </a:solidFill>
                <a:latin typeface="宋体"/>
                <a:cs typeface="宋体"/>
              </a:rPr>
              <a:t>业</a:t>
            </a:r>
            <a:r>
              <a:rPr dirty="0" sz="1850" spc="60">
                <a:solidFill>
                  <a:srgbClr val="505050"/>
                </a:solidFill>
                <a:latin typeface="宋体"/>
                <a:cs typeface="宋体"/>
              </a:rPr>
              <a:t>务</a:t>
            </a:r>
            <a:r>
              <a:rPr dirty="0" sz="1850" spc="45">
                <a:solidFill>
                  <a:srgbClr val="505050"/>
                </a:solidFill>
                <a:latin typeface="宋体"/>
                <a:cs typeface="宋体"/>
              </a:rPr>
              <a:t>知</a:t>
            </a:r>
            <a:r>
              <a:rPr dirty="0" sz="1850" spc="60">
                <a:solidFill>
                  <a:srgbClr val="505050"/>
                </a:solidFill>
                <a:latin typeface="宋体"/>
                <a:cs typeface="宋体"/>
              </a:rPr>
              <a:t>识</a:t>
            </a:r>
            <a:r>
              <a:rPr dirty="0" sz="1850" spc="140">
                <a:solidFill>
                  <a:srgbClr val="505050"/>
                </a:solidFill>
                <a:latin typeface="宋体"/>
                <a:cs typeface="宋体"/>
              </a:rPr>
              <a:t>培</a:t>
            </a:r>
            <a:r>
              <a:rPr dirty="0" sz="1850" spc="60">
                <a:solidFill>
                  <a:srgbClr val="80807E"/>
                </a:solidFill>
                <a:latin typeface="宋体"/>
                <a:cs typeface="宋体"/>
              </a:rPr>
              <a:t>训</a:t>
            </a:r>
            <a:r>
              <a:rPr dirty="0" sz="1850" spc="-270">
                <a:solidFill>
                  <a:srgbClr val="80807E"/>
                </a:solidFill>
                <a:latin typeface="宋体"/>
                <a:cs typeface="宋体"/>
              </a:rPr>
              <a:t> </a:t>
            </a:r>
            <a:r>
              <a:rPr dirty="0" sz="1850" spc="-35">
                <a:solidFill>
                  <a:srgbClr val="505050"/>
                </a:solidFill>
                <a:latin typeface="宋体"/>
                <a:cs typeface="宋体"/>
              </a:rPr>
              <a:t>，提</a:t>
            </a:r>
            <a:r>
              <a:rPr dirty="0" sz="1850" spc="-265">
                <a:solidFill>
                  <a:srgbClr val="505050"/>
                </a:solidFill>
                <a:latin typeface="宋体"/>
                <a:cs typeface="宋体"/>
              </a:rPr>
              <a:t>高</a:t>
            </a:r>
            <a:r>
              <a:rPr dirty="0" sz="1850" spc="170">
                <a:solidFill>
                  <a:srgbClr val="505050"/>
                </a:solidFill>
                <a:latin typeface="宋体"/>
                <a:cs typeface="宋体"/>
              </a:rPr>
              <a:t>商</a:t>
            </a:r>
            <a:r>
              <a:rPr dirty="0" sz="1850" spc="-35">
                <a:solidFill>
                  <a:srgbClr val="505050"/>
                </a:solidFill>
                <a:latin typeface="宋体"/>
                <a:cs typeface="宋体"/>
              </a:rPr>
              <a:t>务人</a:t>
            </a:r>
            <a:r>
              <a:rPr dirty="0" sz="1850" spc="245">
                <a:solidFill>
                  <a:srgbClr val="505050"/>
                </a:solidFill>
                <a:latin typeface="宋体"/>
                <a:cs typeface="宋体"/>
              </a:rPr>
              <a:t>员</a:t>
            </a:r>
            <a:r>
              <a:rPr dirty="0" sz="1850" spc="229">
                <a:solidFill>
                  <a:srgbClr val="505050"/>
                </a:solidFill>
                <a:latin typeface="宋体"/>
                <a:cs typeface="宋体"/>
              </a:rPr>
              <a:t>业</a:t>
            </a:r>
            <a:r>
              <a:rPr dirty="0" sz="1850" spc="145">
                <a:solidFill>
                  <a:srgbClr val="505050"/>
                </a:solidFill>
                <a:latin typeface="宋体"/>
                <a:cs typeface="宋体"/>
              </a:rPr>
              <a:t>务</a:t>
            </a:r>
            <a:r>
              <a:rPr dirty="0" sz="1850" spc="114">
                <a:solidFill>
                  <a:srgbClr val="505050"/>
                </a:solidFill>
                <a:latin typeface="宋体"/>
                <a:cs typeface="宋体"/>
              </a:rPr>
              <a:t>水平。</a:t>
            </a:r>
            <a:endParaRPr sz="1850">
              <a:latin typeface="宋体"/>
              <a:cs typeface="宋体"/>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31423" y="2850731"/>
            <a:ext cx="3161264" cy="2953000"/>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3696641" y="2837949"/>
            <a:ext cx="2319961" cy="1124952"/>
          </a:xfrm>
          <a:prstGeom prst="rect">
            <a:avLst/>
          </a:prstGeom>
          <a:blipFill>
            <a:blip r:embed="rId3" cstate="print"/>
            <a:stretch>
              <a:fillRect/>
            </a:stretch>
          </a:blipFill>
        </p:spPr>
        <p:txBody>
          <a:bodyPr wrap="square" lIns="0" tIns="0" rIns="0" bIns="0" rtlCol="0"/>
          <a:lstStyle/>
          <a:p/>
        </p:txBody>
      </p:sp>
      <p:sp>
        <p:nvSpPr>
          <p:cNvPr id="4" name="object 4"/>
          <p:cNvSpPr/>
          <p:nvPr/>
        </p:nvSpPr>
        <p:spPr>
          <a:xfrm>
            <a:off x="3645653" y="4921667"/>
            <a:ext cx="2396443" cy="830930"/>
          </a:xfrm>
          <a:prstGeom prst="rect">
            <a:avLst/>
          </a:prstGeom>
          <a:blipFill>
            <a:blip r:embed="rId4" cstate="print"/>
            <a:stretch>
              <a:fillRect/>
            </a:stretch>
          </a:blipFill>
        </p:spPr>
        <p:txBody>
          <a:bodyPr wrap="square" lIns="0" tIns="0" rIns="0" bIns="0" rtlCol="0"/>
          <a:lstStyle/>
          <a:p/>
        </p:txBody>
      </p:sp>
      <p:sp>
        <p:nvSpPr>
          <p:cNvPr id="5" name="object 5"/>
          <p:cNvSpPr txBox="1"/>
          <p:nvPr/>
        </p:nvSpPr>
        <p:spPr>
          <a:xfrm>
            <a:off x="402031" y="267555"/>
            <a:ext cx="617855" cy="403225"/>
          </a:xfrm>
          <a:prstGeom prst="rect">
            <a:avLst/>
          </a:prstGeom>
          <a:solidFill>
            <a:srgbClr val="C3AC70"/>
          </a:solidFill>
        </p:spPr>
        <p:txBody>
          <a:bodyPr wrap="square" lIns="0" tIns="0" rIns="0" bIns="0" rtlCol="0" vert="horz">
            <a:spAutoFit/>
          </a:bodyPr>
          <a:lstStyle/>
          <a:p>
            <a:pPr>
              <a:lnSpc>
                <a:spcPts val="3170"/>
              </a:lnSpc>
            </a:pPr>
            <a:r>
              <a:rPr dirty="0" sz="3150" spc="-150">
                <a:solidFill>
                  <a:srgbClr val="F6F2E8"/>
                </a:solidFill>
                <a:latin typeface="宋体"/>
                <a:cs typeface="宋体"/>
              </a:rPr>
              <a:t>兰</a:t>
            </a:r>
            <a:endParaRPr sz="3150">
              <a:latin typeface="宋体"/>
              <a:cs typeface="宋体"/>
            </a:endParaRPr>
          </a:p>
        </p:txBody>
      </p:sp>
      <p:sp>
        <p:nvSpPr>
          <p:cNvPr id="6" name="object 6"/>
          <p:cNvSpPr txBox="1"/>
          <p:nvPr/>
        </p:nvSpPr>
        <p:spPr>
          <a:xfrm>
            <a:off x="783486" y="267555"/>
            <a:ext cx="381635" cy="403225"/>
          </a:xfrm>
          <a:prstGeom prst="rect">
            <a:avLst/>
          </a:prstGeom>
        </p:spPr>
        <p:txBody>
          <a:bodyPr wrap="square" lIns="0" tIns="0" rIns="0" bIns="0" rtlCol="0" vert="horz">
            <a:spAutoFit/>
          </a:bodyPr>
          <a:lstStyle/>
          <a:p>
            <a:pPr>
              <a:lnSpc>
                <a:spcPts val="3170"/>
              </a:lnSpc>
            </a:pPr>
            <a:r>
              <a:rPr dirty="0" sz="3150" spc="-150">
                <a:solidFill>
                  <a:srgbClr val="F6F2E8"/>
                </a:solidFill>
                <a:latin typeface="宋体"/>
                <a:cs typeface="宋体"/>
              </a:rPr>
              <a:t>苍</a:t>
            </a:r>
            <a:endParaRPr sz="3150">
              <a:latin typeface="宋体"/>
              <a:cs typeface="宋体"/>
            </a:endParaRPr>
          </a:p>
        </p:txBody>
      </p:sp>
      <p:sp>
        <p:nvSpPr>
          <p:cNvPr id="7" name="object 7"/>
          <p:cNvSpPr/>
          <p:nvPr/>
        </p:nvSpPr>
        <p:spPr>
          <a:xfrm>
            <a:off x="1039043" y="115267"/>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C70"/>
          </a:solidFill>
        </p:spPr>
        <p:txBody>
          <a:bodyPr wrap="square" lIns="0" tIns="0" rIns="0" bIns="0" rtlCol="0"/>
          <a:lstStyle/>
          <a:p/>
        </p:txBody>
      </p:sp>
      <p:sp>
        <p:nvSpPr>
          <p:cNvPr id="8" name="object 8"/>
          <p:cNvSpPr/>
          <p:nvPr/>
        </p:nvSpPr>
        <p:spPr>
          <a:xfrm>
            <a:off x="1712485" y="393893"/>
            <a:ext cx="4768850" cy="255904"/>
          </a:xfrm>
          <a:custGeom>
            <a:avLst/>
            <a:gdLst/>
            <a:ahLst/>
            <a:cxnLst/>
            <a:rect l="l" t="t" r="r" b="b"/>
            <a:pathLst>
              <a:path w="4768850" h="255904">
                <a:moveTo>
                  <a:pt x="0" y="0"/>
                </a:moveTo>
                <a:lnTo>
                  <a:pt x="4768588" y="0"/>
                </a:lnTo>
                <a:lnTo>
                  <a:pt x="4768588" y="255671"/>
                </a:lnTo>
                <a:lnTo>
                  <a:pt x="0" y="255671"/>
                </a:lnTo>
                <a:lnTo>
                  <a:pt x="0" y="0"/>
                </a:lnTo>
                <a:close/>
              </a:path>
            </a:pathLst>
          </a:custGeom>
          <a:solidFill>
            <a:srgbClr val="C3AC70"/>
          </a:solidFill>
        </p:spPr>
        <p:txBody>
          <a:bodyPr wrap="square" lIns="0" tIns="0" rIns="0" bIns="0" rtlCol="0"/>
          <a:lstStyle/>
          <a:p/>
        </p:txBody>
      </p:sp>
      <p:sp>
        <p:nvSpPr>
          <p:cNvPr id="9" name="object 9"/>
          <p:cNvSpPr txBox="1"/>
          <p:nvPr/>
        </p:nvSpPr>
        <p:spPr>
          <a:xfrm>
            <a:off x="1026342" y="121527"/>
            <a:ext cx="5408930" cy="600710"/>
          </a:xfrm>
          <a:prstGeom prst="rect">
            <a:avLst/>
          </a:prstGeom>
        </p:spPr>
        <p:txBody>
          <a:bodyPr wrap="square" lIns="0" tIns="15875" rIns="0" bIns="0" rtlCol="0" vert="horz">
            <a:spAutoFit/>
          </a:bodyPr>
          <a:lstStyle/>
          <a:p>
            <a:pPr marL="12700">
              <a:lnSpc>
                <a:spcPct val="100000"/>
              </a:lnSpc>
              <a:spcBef>
                <a:spcPts val="125"/>
              </a:spcBef>
            </a:pPr>
            <a:r>
              <a:rPr dirty="0" sz="3750" spc="-140">
                <a:solidFill>
                  <a:srgbClr val="EBD8B3"/>
                </a:solidFill>
                <a:latin typeface="Arial"/>
                <a:cs typeface="Arial"/>
              </a:rPr>
              <a:t>I</a:t>
            </a:r>
            <a:r>
              <a:rPr dirty="0" sz="3750" spc="-140">
                <a:solidFill>
                  <a:srgbClr val="F6F2E8"/>
                </a:solidFill>
                <a:latin typeface="Arial"/>
                <a:cs typeface="Arial"/>
              </a:rPr>
              <a:t>@ </a:t>
            </a:r>
            <a:r>
              <a:rPr dirty="0" sz="2000" spc="-254">
                <a:solidFill>
                  <a:srgbClr val="F6F2E8"/>
                </a:solidFill>
                <a:latin typeface="宋体"/>
                <a:cs typeface="宋体"/>
              </a:rPr>
              <a:t>中 国 蕊 洲 坝 栠 团 第 三 工 程 有 限 公</a:t>
            </a:r>
            <a:r>
              <a:rPr dirty="0" sz="2000" spc="-8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p:txBody>
      </p:sp>
      <p:sp>
        <p:nvSpPr>
          <p:cNvPr id="10" name="object 10"/>
          <p:cNvSpPr/>
          <p:nvPr/>
        </p:nvSpPr>
        <p:spPr>
          <a:xfrm>
            <a:off x="1175615" y="703395"/>
            <a:ext cx="217170" cy="0"/>
          </a:xfrm>
          <a:custGeom>
            <a:avLst/>
            <a:gdLst/>
            <a:ahLst/>
            <a:cxnLst/>
            <a:rect l="l" t="t" r="r" b="b"/>
            <a:pathLst>
              <a:path w="217169" h="0">
                <a:moveTo>
                  <a:pt x="0" y="0"/>
                </a:moveTo>
                <a:lnTo>
                  <a:pt x="216699" y="0"/>
                </a:lnTo>
              </a:path>
            </a:pathLst>
          </a:custGeom>
          <a:ln w="70309">
            <a:solidFill>
              <a:srgbClr val="C3AC70"/>
            </a:solidFill>
          </a:ln>
        </p:spPr>
        <p:txBody>
          <a:bodyPr wrap="square" lIns="0" tIns="0" rIns="0" bIns="0" rtlCol="0"/>
          <a:lstStyle/>
          <a:p/>
        </p:txBody>
      </p:sp>
      <p:sp>
        <p:nvSpPr>
          <p:cNvPr id="11" name="object 11"/>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C70"/>
          </a:solidFill>
        </p:spPr>
        <p:txBody>
          <a:bodyPr wrap="square" lIns="0" tIns="0" rIns="0" bIns="0" rtlCol="0"/>
          <a:lstStyle/>
          <a:p/>
        </p:txBody>
      </p:sp>
      <p:sp>
        <p:nvSpPr>
          <p:cNvPr id="12" name="object 12"/>
          <p:cNvSpPr/>
          <p:nvPr/>
        </p:nvSpPr>
        <p:spPr>
          <a:xfrm>
            <a:off x="1538147" y="609060"/>
            <a:ext cx="114935" cy="154940"/>
          </a:xfrm>
          <a:custGeom>
            <a:avLst/>
            <a:gdLst/>
            <a:ahLst/>
            <a:cxnLst/>
            <a:rect l="l" t="t" r="r" b="b"/>
            <a:pathLst>
              <a:path w="114935" h="154940">
                <a:moveTo>
                  <a:pt x="0" y="0"/>
                </a:moveTo>
                <a:lnTo>
                  <a:pt x="114723" y="0"/>
                </a:lnTo>
                <a:lnTo>
                  <a:pt x="114723" y="154881"/>
                </a:lnTo>
                <a:lnTo>
                  <a:pt x="0" y="154881"/>
                </a:lnTo>
                <a:lnTo>
                  <a:pt x="0" y="0"/>
                </a:lnTo>
                <a:close/>
              </a:path>
            </a:pathLst>
          </a:custGeom>
          <a:solidFill>
            <a:srgbClr val="C3AC70"/>
          </a:solidFill>
        </p:spPr>
        <p:txBody>
          <a:bodyPr wrap="square" lIns="0" tIns="0" rIns="0" bIns="0" rtlCol="0"/>
          <a:lstStyle/>
          <a:p/>
        </p:txBody>
      </p:sp>
      <p:sp>
        <p:nvSpPr>
          <p:cNvPr id="13" name="object 13"/>
          <p:cNvSpPr/>
          <p:nvPr/>
        </p:nvSpPr>
        <p:spPr>
          <a:xfrm>
            <a:off x="1739652" y="589126"/>
            <a:ext cx="238125" cy="183515"/>
          </a:xfrm>
          <a:custGeom>
            <a:avLst/>
            <a:gdLst/>
            <a:ahLst/>
            <a:cxnLst/>
            <a:rect l="l" t="t" r="r" b="b"/>
            <a:pathLst>
              <a:path w="238125" h="183515">
                <a:moveTo>
                  <a:pt x="0" y="0"/>
                </a:moveTo>
                <a:lnTo>
                  <a:pt x="238044" y="0"/>
                </a:lnTo>
                <a:lnTo>
                  <a:pt x="238044" y="183120"/>
                </a:lnTo>
                <a:lnTo>
                  <a:pt x="0" y="183120"/>
                </a:lnTo>
                <a:lnTo>
                  <a:pt x="0" y="0"/>
                </a:lnTo>
                <a:close/>
              </a:path>
            </a:pathLst>
          </a:custGeom>
          <a:solidFill>
            <a:srgbClr val="C3AC70"/>
          </a:solidFill>
        </p:spPr>
        <p:txBody>
          <a:bodyPr wrap="square" lIns="0" tIns="0" rIns="0" bIns="0" rtlCol="0"/>
          <a:lstStyle/>
          <a:p/>
        </p:txBody>
      </p:sp>
      <p:sp>
        <p:nvSpPr>
          <p:cNvPr id="14" name="object 14"/>
          <p:cNvSpPr/>
          <p:nvPr/>
        </p:nvSpPr>
        <p:spPr>
          <a:xfrm>
            <a:off x="2009651" y="640775"/>
            <a:ext cx="99060" cy="102870"/>
          </a:xfrm>
          <a:custGeom>
            <a:avLst/>
            <a:gdLst/>
            <a:ahLst/>
            <a:cxnLst/>
            <a:rect l="l" t="t" r="r" b="b"/>
            <a:pathLst>
              <a:path w="99060" h="102870">
                <a:moveTo>
                  <a:pt x="0" y="102268"/>
                </a:moveTo>
                <a:lnTo>
                  <a:pt x="98862" y="102268"/>
                </a:lnTo>
                <a:lnTo>
                  <a:pt x="98862" y="0"/>
                </a:lnTo>
                <a:lnTo>
                  <a:pt x="0" y="0"/>
                </a:lnTo>
                <a:lnTo>
                  <a:pt x="0" y="102268"/>
                </a:lnTo>
                <a:close/>
              </a:path>
            </a:pathLst>
          </a:custGeom>
          <a:solidFill>
            <a:srgbClr val="C3AC70"/>
          </a:solidFill>
        </p:spPr>
        <p:txBody>
          <a:bodyPr wrap="square" lIns="0" tIns="0" rIns="0" bIns="0" rtlCol="0"/>
          <a:lstStyle/>
          <a:p/>
        </p:txBody>
      </p:sp>
      <p:sp>
        <p:nvSpPr>
          <p:cNvPr id="15" name="object 15"/>
          <p:cNvSpPr/>
          <p:nvPr/>
        </p:nvSpPr>
        <p:spPr>
          <a:xfrm>
            <a:off x="2108513" y="589126"/>
            <a:ext cx="4411345" cy="183515"/>
          </a:xfrm>
          <a:custGeom>
            <a:avLst/>
            <a:gdLst/>
            <a:ahLst/>
            <a:cxnLst/>
            <a:rect l="l" t="t" r="r" b="b"/>
            <a:pathLst>
              <a:path w="4411345" h="183515">
                <a:moveTo>
                  <a:pt x="0" y="0"/>
                </a:moveTo>
                <a:lnTo>
                  <a:pt x="4411249" y="0"/>
                </a:lnTo>
                <a:lnTo>
                  <a:pt x="4411249" y="183120"/>
                </a:lnTo>
                <a:lnTo>
                  <a:pt x="0" y="183120"/>
                </a:lnTo>
                <a:lnTo>
                  <a:pt x="0" y="0"/>
                </a:lnTo>
                <a:close/>
              </a:path>
            </a:pathLst>
          </a:custGeom>
          <a:solidFill>
            <a:srgbClr val="C3AC70"/>
          </a:solidFill>
        </p:spPr>
        <p:txBody>
          <a:bodyPr wrap="square" lIns="0" tIns="0" rIns="0" bIns="0" rtlCol="0"/>
          <a:lstStyle/>
          <a:p/>
        </p:txBody>
      </p:sp>
      <p:sp>
        <p:nvSpPr>
          <p:cNvPr id="16" name="object 16"/>
          <p:cNvSpPr txBox="1"/>
          <p:nvPr/>
        </p:nvSpPr>
        <p:spPr>
          <a:xfrm>
            <a:off x="1162915" y="581735"/>
            <a:ext cx="5365115" cy="186690"/>
          </a:xfrm>
          <a:prstGeom prst="rect">
            <a:avLst/>
          </a:prstGeom>
        </p:spPr>
        <p:txBody>
          <a:bodyPr wrap="square" lIns="0" tIns="13335" rIns="0" bIns="0" rtlCol="0" vert="horz">
            <a:spAutoFit/>
          </a:bodyPr>
          <a:lstStyle/>
          <a:p>
            <a:pPr marL="12700">
              <a:lnSpc>
                <a:spcPct val="100000"/>
              </a:lnSpc>
              <a:spcBef>
                <a:spcPts val="105"/>
              </a:spcBef>
              <a:tabLst>
                <a:tab pos="247015" algn="l"/>
                <a:tab pos="576580" algn="l"/>
              </a:tabLst>
            </a:pPr>
            <a:r>
              <a:rPr dirty="0" sz="550" spc="-70">
                <a:solidFill>
                  <a:srgbClr val="EFE2CF"/>
                </a:solidFill>
                <a:latin typeface="宋体"/>
                <a:cs typeface="宋体"/>
              </a:rPr>
              <a:t>己	</a:t>
            </a:r>
            <a:r>
              <a:rPr dirty="0" sz="900" spc="-40">
                <a:solidFill>
                  <a:srgbClr val="EFE2CF"/>
                </a:solidFill>
                <a:latin typeface="Times New Roman"/>
                <a:cs typeface="Times New Roman"/>
              </a:rPr>
              <a:t>-   </a:t>
            </a:r>
            <a:r>
              <a:rPr dirty="0" sz="900" spc="-35">
                <a:solidFill>
                  <a:srgbClr val="EFE2CF"/>
                </a:solidFill>
                <a:latin typeface="Times New Roman"/>
                <a:cs typeface="Times New Roman"/>
              </a:rPr>
              <a:t> </a:t>
            </a:r>
            <a:r>
              <a:rPr dirty="0" sz="900" spc="-55">
                <a:solidFill>
                  <a:srgbClr val="EFE2CF"/>
                </a:solidFill>
                <a:latin typeface="Times New Roman"/>
                <a:cs typeface="Times New Roman"/>
              </a:rPr>
              <a:t>e	</a:t>
            </a:r>
            <a:r>
              <a:rPr dirty="0" sz="1050" spc="-100">
                <a:solidFill>
                  <a:srgbClr val="EFE2CF"/>
                </a:solidFill>
                <a:latin typeface="Arial"/>
                <a:cs typeface="Arial"/>
              </a:rPr>
              <a:t>C H </a:t>
            </a:r>
            <a:r>
              <a:rPr dirty="0" sz="800" spc="-30">
                <a:solidFill>
                  <a:srgbClr val="EFE2CF"/>
                </a:solidFill>
                <a:latin typeface="宋体"/>
                <a:cs typeface="宋体"/>
              </a:rPr>
              <a:t>贮 </a:t>
            </a:r>
            <a:r>
              <a:rPr dirty="0" sz="1050" spc="-90">
                <a:solidFill>
                  <a:srgbClr val="EFE2CF"/>
                </a:solidFill>
                <a:latin typeface="Arial"/>
                <a:cs typeface="Arial"/>
              </a:rPr>
              <a:t>&lt;A </a:t>
            </a:r>
            <a:r>
              <a:rPr dirty="0" sz="1050" spc="-105">
                <a:solidFill>
                  <a:srgbClr val="EFE2CF"/>
                </a:solidFill>
                <a:latin typeface="Arial"/>
                <a:cs typeface="Arial"/>
              </a:rPr>
              <a:t>G </a:t>
            </a:r>
            <a:r>
              <a:rPr dirty="0" sz="950" spc="-125">
                <a:solidFill>
                  <a:srgbClr val="EFE2CF"/>
                </a:solidFill>
                <a:latin typeface="宋体"/>
                <a:cs typeface="宋体"/>
              </a:rPr>
              <a:t>豆 </a:t>
            </a:r>
            <a:r>
              <a:rPr dirty="0" sz="1050" spc="-100">
                <a:solidFill>
                  <a:srgbClr val="EFE2CF"/>
                </a:solidFill>
                <a:latin typeface="Arial"/>
                <a:cs typeface="Arial"/>
              </a:rPr>
              <a:t>H </a:t>
            </a:r>
            <a:r>
              <a:rPr dirty="0" sz="1050" spc="-90">
                <a:solidFill>
                  <a:srgbClr val="EFE2CF"/>
                </a:solidFill>
                <a:latin typeface="Arial"/>
                <a:cs typeface="Arial"/>
              </a:rPr>
              <a:t>CMIS A </a:t>
            </a:r>
            <a:r>
              <a:rPr dirty="0" sz="1050" spc="-105">
                <a:solidFill>
                  <a:srgbClr val="EFE2CF"/>
                </a:solidFill>
                <a:latin typeface="Arial"/>
                <a:cs typeface="Arial"/>
              </a:rPr>
              <a:t>G </a:t>
            </a:r>
            <a:r>
              <a:rPr dirty="0" sz="1050" spc="-100">
                <a:solidFill>
                  <a:srgbClr val="F6F2E8"/>
                </a:solidFill>
                <a:latin typeface="Arial"/>
                <a:cs typeface="Arial"/>
              </a:rPr>
              <a:t>R </a:t>
            </a:r>
            <a:r>
              <a:rPr dirty="0" sz="1050" spc="-105">
                <a:solidFill>
                  <a:srgbClr val="EFE2CF"/>
                </a:solidFill>
                <a:latin typeface="Arial"/>
                <a:cs typeface="Arial"/>
              </a:rPr>
              <a:t>O </a:t>
            </a:r>
            <a:r>
              <a:rPr dirty="0" sz="1050" spc="-70">
                <a:solidFill>
                  <a:srgbClr val="EFE2CF"/>
                </a:solidFill>
                <a:latin typeface="Arial"/>
                <a:cs typeface="Arial"/>
              </a:rPr>
              <a:t>rJP </a:t>
            </a:r>
            <a:r>
              <a:rPr dirty="0" sz="1050" spc="-100">
                <a:solidFill>
                  <a:srgbClr val="EFE2CF"/>
                </a:solidFill>
                <a:latin typeface="Arial"/>
                <a:cs typeface="Arial"/>
              </a:rPr>
              <a:t>N </a:t>
            </a:r>
            <a:r>
              <a:rPr dirty="0" sz="1050" spc="-105">
                <a:solidFill>
                  <a:srgbClr val="EFE2CF"/>
                </a:solidFill>
                <a:latin typeface="Arial"/>
                <a:cs typeface="Arial"/>
              </a:rPr>
              <a:t>O </a:t>
            </a:r>
            <a:r>
              <a:rPr dirty="0" sz="1050" spc="-40">
                <a:solidFill>
                  <a:srgbClr val="EBD8B3"/>
                </a:solidFill>
                <a:latin typeface="Arial"/>
                <a:cs typeface="Arial"/>
              </a:rPr>
              <a:t>. </a:t>
            </a:r>
            <a:r>
              <a:rPr dirty="0" sz="1050" spc="-30">
                <a:solidFill>
                  <a:srgbClr val="EBD8B3"/>
                </a:solidFill>
                <a:latin typeface="Arial"/>
                <a:cs typeface="Arial"/>
              </a:rPr>
              <a:t>l </a:t>
            </a:r>
            <a:r>
              <a:rPr dirty="0" sz="1050" spc="155">
                <a:solidFill>
                  <a:srgbClr val="EFE2CF"/>
                </a:solidFill>
                <a:latin typeface="Arial"/>
                <a:cs typeface="Arial"/>
              </a:rPr>
              <a:t>ENGINEE.,IUIIG </a:t>
            </a:r>
            <a:r>
              <a:rPr dirty="0" sz="1050" spc="120">
                <a:solidFill>
                  <a:srgbClr val="EFE2CF"/>
                </a:solidFill>
                <a:latin typeface="Arial"/>
                <a:cs typeface="Arial"/>
              </a:rPr>
              <a:t>CO</a:t>
            </a:r>
            <a:r>
              <a:rPr dirty="0" sz="1050" spc="120">
                <a:solidFill>
                  <a:srgbClr val="EBD8B3"/>
                </a:solidFill>
                <a:latin typeface="Arial"/>
                <a:cs typeface="Arial"/>
              </a:rPr>
              <a:t>.,L</a:t>
            </a:r>
            <a:r>
              <a:rPr dirty="0" sz="1050" spc="-175">
                <a:solidFill>
                  <a:srgbClr val="EBD8B3"/>
                </a:solidFill>
                <a:latin typeface="Arial"/>
                <a:cs typeface="Arial"/>
              </a:rPr>
              <a:t> </a:t>
            </a:r>
            <a:r>
              <a:rPr dirty="0" sz="1050" spc="25">
                <a:solidFill>
                  <a:srgbClr val="EBD8B3"/>
                </a:solidFill>
                <a:latin typeface="Arial"/>
                <a:cs typeface="Arial"/>
              </a:rPr>
              <a:t>T </a:t>
            </a:r>
            <a:r>
              <a:rPr dirty="0" sz="900" spc="265">
                <a:solidFill>
                  <a:srgbClr val="EBD8B3"/>
                </a:solidFill>
                <a:latin typeface="宋体"/>
                <a:cs typeface="宋体"/>
              </a:rPr>
              <a:t>它</a:t>
            </a:r>
            <a:endParaRPr sz="900">
              <a:latin typeface="宋体"/>
              <a:cs typeface="宋体"/>
            </a:endParaRPr>
          </a:p>
        </p:txBody>
      </p:sp>
      <p:sp>
        <p:nvSpPr>
          <p:cNvPr id="17" name="object 17"/>
          <p:cNvSpPr txBox="1"/>
          <p:nvPr/>
        </p:nvSpPr>
        <p:spPr>
          <a:xfrm>
            <a:off x="1479633" y="4014118"/>
            <a:ext cx="3601720" cy="808355"/>
          </a:xfrm>
          <a:prstGeom prst="rect">
            <a:avLst/>
          </a:prstGeom>
        </p:spPr>
        <p:txBody>
          <a:bodyPr wrap="square" lIns="0" tIns="16510" rIns="0" bIns="0" rtlCol="0" vert="horz">
            <a:spAutoFit/>
          </a:bodyPr>
          <a:lstStyle/>
          <a:p>
            <a:pPr marL="12700">
              <a:lnSpc>
                <a:spcPct val="100000"/>
              </a:lnSpc>
              <a:spcBef>
                <a:spcPts val="130"/>
              </a:spcBef>
            </a:pPr>
            <a:r>
              <a:rPr dirty="0" sz="5100" spc="175">
                <a:solidFill>
                  <a:srgbClr val="AF9C56"/>
                </a:solidFill>
                <a:latin typeface="Arial"/>
                <a:cs typeface="Arial"/>
              </a:rPr>
              <a:t>PART</a:t>
            </a:r>
            <a:r>
              <a:rPr dirty="0" sz="5100" spc="-185">
                <a:solidFill>
                  <a:srgbClr val="AF9C56"/>
                </a:solidFill>
                <a:latin typeface="Arial"/>
                <a:cs typeface="Arial"/>
              </a:rPr>
              <a:t> </a:t>
            </a:r>
            <a:r>
              <a:rPr dirty="0" sz="5100" spc="204">
                <a:solidFill>
                  <a:srgbClr val="AF9C56"/>
                </a:solidFill>
                <a:latin typeface="Arial"/>
                <a:cs typeface="Arial"/>
              </a:rPr>
              <a:t>TWO</a:t>
            </a:r>
            <a:endParaRPr sz="5100">
              <a:latin typeface="Arial"/>
              <a:cs typeface="Arial"/>
            </a:endParaRPr>
          </a:p>
        </p:txBody>
      </p:sp>
      <p:sp>
        <p:nvSpPr>
          <p:cNvPr id="18" name="object 18"/>
          <p:cNvSpPr txBox="1"/>
          <p:nvPr/>
        </p:nvSpPr>
        <p:spPr>
          <a:xfrm>
            <a:off x="6989680" y="3547519"/>
            <a:ext cx="5486400" cy="831215"/>
          </a:xfrm>
          <a:prstGeom prst="rect">
            <a:avLst/>
          </a:prstGeom>
        </p:spPr>
        <p:txBody>
          <a:bodyPr wrap="square" lIns="0" tIns="17145" rIns="0" bIns="0" rtlCol="0" vert="horz">
            <a:spAutoFit/>
          </a:bodyPr>
          <a:lstStyle/>
          <a:p>
            <a:pPr marL="12700">
              <a:lnSpc>
                <a:spcPct val="100000"/>
              </a:lnSpc>
              <a:spcBef>
                <a:spcPts val="135"/>
              </a:spcBef>
            </a:pPr>
            <a:r>
              <a:rPr dirty="0" sz="5250" spc="120">
                <a:solidFill>
                  <a:srgbClr val="AF9C56"/>
                </a:solidFill>
                <a:latin typeface="宋体"/>
                <a:cs typeface="宋体"/>
              </a:rPr>
              <a:t>分包管理工作要点</a:t>
            </a:r>
            <a:endParaRPr sz="5250">
              <a:latin typeface="宋体"/>
              <a:cs typeface="宋体"/>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70">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a:spLocks noGrp="1"/>
          </p:cNvSpPr>
          <p:nvPr>
            <p:ph type="title"/>
          </p:nvPr>
        </p:nvSpPr>
        <p:spPr>
          <a:xfrm>
            <a:off x="1026342" y="108743"/>
            <a:ext cx="606425" cy="655955"/>
          </a:xfrm>
          <a:prstGeom prst="rect"/>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rPr>
              <a:t>s	</a:t>
            </a:r>
            <a:r>
              <a:rPr dirty="0" sz="900" spc="-40">
                <a:solidFill>
                  <a:srgbClr val="EFE4D1"/>
                </a:solidFill>
              </a:rPr>
              <a:t>-</a:t>
            </a:r>
            <a:r>
              <a:rPr dirty="0" sz="900" spc="85">
                <a:solidFill>
                  <a:srgbClr val="EFE4D1"/>
                </a:solidFill>
              </a:rPr>
              <a:t> </a:t>
            </a:r>
            <a:r>
              <a:rPr dirty="0" sz="900" spc="-55">
                <a:solidFill>
                  <a:srgbClr val="EFE4D1"/>
                </a:solidFill>
              </a:rPr>
              <a:t>c</a:t>
            </a:r>
            <a:endParaRPr sz="900">
              <a:latin typeface="宋体"/>
              <a:cs typeface="宋体"/>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596767" y="999528"/>
            <a:ext cx="12544425" cy="5060315"/>
          </a:xfrm>
          <a:prstGeom prst="rect">
            <a:avLst/>
          </a:prstGeom>
        </p:spPr>
        <p:txBody>
          <a:bodyPr wrap="square" lIns="0" tIns="340360" rIns="0" bIns="0" rtlCol="0" vert="horz">
            <a:spAutoFit/>
          </a:bodyPr>
          <a:lstStyle/>
          <a:p>
            <a:pPr marL="330200" indent="-317500">
              <a:lnSpc>
                <a:spcPct val="100000"/>
              </a:lnSpc>
              <a:spcBef>
                <a:spcPts val="2680"/>
              </a:spcBef>
              <a:buClr>
                <a:srgbClr val="AA9759"/>
              </a:buClr>
              <a:buSzPct val="132876"/>
              <a:buFont typeface=""/>
              <a:buChar char="•"/>
              <a:tabLst>
                <a:tab pos="330835" algn="l"/>
              </a:tabLst>
            </a:pPr>
            <a:r>
              <a:rPr dirty="0" sz="3650" spc="-459">
                <a:solidFill>
                  <a:srgbClr val="A19A77"/>
                </a:solidFill>
                <a:latin typeface="Times New Roman"/>
                <a:cs typeface="Times New Roman"/>
              </a:rPr>
              <a:t>-</a:t>
            </a:r>
            <a:r>
              <a:rPr dirty="0" sz="3650" spc="-459">
                <a:solidFill>
                  <a:srgbClr val="82827E"/>
                </a:solidFill>
                <a:latin typeface="Times New Roman"/>
                <a:cs typeface="Times New Roman"/>
              </a:rPr>
              <a:t>--</a:t>
            </a:r>
            <a:r>
              <a:rPr dirty="0" sz="3650" spc="-459">
                <a:solidFill>
                  <a:srgbClr val="A19A77"/>
                </a:solidFill>
                <a:latin typeface="Times New Roman"/>
                <a:cs typeface="Times New Roman"/>
              </a:rPr>
              <a:t>-</a:t>
            </a:r>
            <a:r>
              <a:rPr dirty="0" sz="3650" spc="-459">
                <a:solidFill>
                  <a:srgbClr val="82827E"/>
                </a:solidFill>
                <a:latin typeface="Times New Roman"/>
                <a:cs typeface="Times New Roman"/>
              </a:rPr>
              <a:t>-</a:t>
            </a:r>
            <a:r>
              <a:rPr dirty="0" sz="3650" spc="-459">
                <a:solidFill>
                  <a:srgbClr val="A19A77"/>
                </a:solidFill>
                <a:latin typeface="Times New Roman"/>
                <a:cs typeface="Times New Roman"/>
              </a:rPr>
              <a:t>-</a:t>
            </a:r>
            <a:r>
              <a:rPr dirty="0" sz="3650" spc="-459">
                <a:solidFill>
                  <a:srgbClr val="82827E"/>
                </a:solidFill>
                <a:latin typeface="Times New Roman"/>
                <a:cs typeface="Times New Roman"/>
              </a:rPr>
              <a:t>-</a:t>
            </a:r>
            <a:r>
              <a:rPr dirty="0" baseline="7856" sz="7425" spc="-7275">
                <a:solidFill>
                  <a:srgbClr val="AA9759"/>
                </a:solidFill>
                <a:latin typeface="宋体"/>
                <a:cs typeface="宋体"/>
              </a:rPr>
              <a:t>分</a:t>
            </a:r>
            <a:r>
              <a:rPr dirty="0" sz="3650" spc="-630">
                <a:solidFill>
                  <a:srgbClr val="82827E"/>
                </a:solidFill>
                <a:latin typeface="Times New Roman"/>
                <a:cs typeface="Times New Roman"/>
              </a:rPr>
              <a:t>-</a:t>
            </a:r>
            <a:r>
              <a:rPr dirty="0" sz="3650" spc="-630">
                <a:solidFill>
                  <a:srgbClr val="A19A77"/>
                </a:solidFill>
                <a:latin typeface="Times New Roman"/>
                <a:cs typeface="Times New Roman"/>
              </a:rPr>
              <a:t>-</a:t>
            </a:r>
            <a:r>
              <a:rPr dirty="0" sz="3650" spc="-630">
                <a:solidFill>
                  <a:srgbClr val="82827E"/>
                </a:solidFill>
                <a:latin typeface="Times New Roman"/>
                <a:cs typeface="Times New Roman"/>
              </a:rPr>
              <a:t>--</a:t>
            </a:r>
            <a:r>
              <a:rPr dirty="0" sz="3650" spc="-630">
                <a:solidFill>
                  <a:srgbClr val="A19A77"/>
                </a:solidFill>
                <a:latin typeface="Times New Roman"/>
                <a:cs typeface="Times New Roman"/>
              </a:rPr>
              <a:t>-</a:t>
            </a:r>
            <a:r>
              <a:rPr dirty="0" sz="3650" spc="-630">
                <a:solidFill>
                  <a:srgbClr val="82827E"/>
                </a:solidFill>
                <a:latin typeface="Times New Roman"/>
                <a:cs typeface="Times New Roman"/>
              </a:rPr>
              <a:t>-</a:t>
            </a:r>
            <a:r>
              <a:rPr dirty="0" baseline="7856" sz="7425" spc="-6045">
                <a:solidFill>
                  <a:srgbClr val="AA9759"/>
                </a:solidFill>
                <a:latin typeface="宋体"/>
                <a:cs typeface="宋体"/>
              </a:rPr>
              <a:t>包</a:t>
            </a:r>
            <a:r>
              <a:rPr dirty="0" sz="3650" spc="-320">
                <a:solidFill>
                  <a:srgbClr val="82827E"/>
                </a:solidFill>
                <a:latin typeface="Times New Roman"/>
                <a:cs typeface="Times New Roman"/>
              </a:rPr>
              <a:t>---</a:t>
            </a:r>
            <a:r>
              <a:rPr dirty="0" baseline="7856" sz="7425" spc="-6734">
                <a:solidFill>
                  <a:srgbClr val="AA9759"/>
                </a:solidFill>
                <a:latin typeface="宋体"/>
                <a:cs typeface="宋体"/>
              </a:rPr>
              <a:t>管</a:t>
            </a:r>
            <a:r>
              <a:rPr dirty="0" sz="3650" spc="-585">
                <a:solidFill>
                  <a:srgbClr val="82827E"/>
                </a:solidFill>
                <a:latin typeface="Times New Roman"/>
                <a:cs typeface="Times New Roman"/>
              </a:rPr>
              <a:t>--</a:t>
            </a:r>
            <a:r>
              <a:rPr dirty="0" sz="3650" spc="-585">
                <a:solidFill>
                  <a:srgbClr val="A19A77"/>
                </a:solidFill>
                <a:latin typeface="Times New Roman"/>
                <a:cs typeface="Times New Roman"/>
              </a:rPr>
              <a:t>-</a:t>
            </a:r>
            <a:r>
              <a:rPr dirty="0" sz="3650" spc="-585">
                <a:solidFill>
                  <a:srgbClr val="82827E"/>
                </a:solidFill>
                <a:latin typeface="Times New Roman"/>
                <a:cs typeface="Times New Roman"/>
              </a:rPr>
              <a:t>--</a:t>
            </a:r>
            <a:r>
              <a:rPr dirty="0" baseline="7856" sz="7425" spc="-6284">
                <a:solidFill>
                  <a:srgbClr val="AA9759"/>
                </a:solidFill>
                <a:latin typeface="宋体"/>
                <a:cs typeface="宋体"/>
              </a:rPr>
              <a:t>理</a:t>
            </a:r>
            <a:r>
              <a:rPr dirty="0" sz="3650" spc="-505">
                <a:solidFill>
                  <a:srgbClr val="A19A77"/>
                </a:solidFill>
                <a:latin typeface="Times New Roman"/>
                <a:cs typeface="Times New Roman"/>
              </a:rPr>
              <a:t>-</a:t>
            </a:r>
            <a:r>
              <a:rPr dirty="0" sz="3650" spc="-505">
                <a:solidFill>
                  <a:srgbClr val="82827E"/>
                </a:solidFill>
                <a:latin typeface="Times New Roman"/>
                <a:cs typeface="Times New Roman"/>
              </a:rPr>
              <a:t>--</a:t>
            </a:r>
            <a:r>
              <a:rPr dirty="0" sz="3650" spc="-505">
                <a:solidFill>
                  <a:srgbClr val="A19A77"/>
                </a:solidFill>
                <a:latin typeface="Times New Roman"/>
                <a:cs typeface="Times New Roman"/>
              </a:rPr>
              <a:t>-</a:t>
            </a:r>
            <a:r>
              <a:rPr dirty="0" baseline="7856" sz="7425" spc="-6907">
                <a:solidFill>
                  <a:srgbClr val="AA9759"/>
                </a:solidFill>
                <a:latin typeface="宋体"/>
                <a:cs typeface="宋体"/>
              </a:rPr>
              <a:t>工</a:t>
            </a:r>
            <a:r>
              <a:rPr dirty="0" sz="3650" spc="-565">
                <a:solidFill>
                  <a:srgbClr val="82827E"/>
                </a:solidFill>
                <a:latin typeface="Times New Roman"/>
                <a:cs typeface="Times New Roman"/>
              </a:rPr>
              <a:t>-</a:t>
            </a:r>
            <a:r>
              <a:rPr dirty="0" sz="3650" spc="-565">
                <a:solidFill>
                  <a:srgbClr val="A19A77"/>
                </a:solidFill>
                <a:latin typeface="Times New Roman"/>
                <a:cs typeface="Times New Roman"/>
              </a:rPr>
              <a:t>-</a:t>
            </a:r>
            <a:r>
              <a:rPr dirty="0" sz="3650" spc="-565">
                <a:solidFill>
                  <a:srgbClr val="82827E"/>
                </a:solidFill>
                <a:latin typeface="Times New Roman"/>
                <a:cs typeface="Times New Roman"/>
              </a:rPr>
              <a:t>--</a:t>
            </a:r>
            <a:r>
              <a:rPr dirty="0" sz="3650" spc="-565">
                <a:solidFill>
                  <a:srgbClr val="A19A77"/>
                </a:solidFill>
                <a:latin typeface="Times New Roman"/>
                <a:cs typeface="Times New Roman"/>
              </a:rPr>
              <a:t>-</a:t>
            </a:r>
            <a:r>
              <a:rPr dirty="0" baseline="7856" sz="7425" spc="-7230">
                <a:solidFill>
                  <a:srgbClr val="AA9759"/>
                </a:solidFill>
                <a:latin typeface="宋体"/>
                <a:cs typeface="宋体"/>
              </a:rPr>
              <a:t>作</a:t>
            </a:r>
            <a:r>
              <a:rPr dirty="0" sz="3650" spc="-635">
                <a:solidFill>
                  <a:srgbClr val="82827E"/>
                </a:solidFill>
                <a:latin typeface="Times New Roman"/>
                <a:cs typeface="Times New Roman"/>
              </a:rPr>
              <a:t>-</a:t>
            </a:r>
            <a:r>
              <a:rPr dirty="0" sz="3650" spc="-635">
                <a:solidFill>
                  <a:srgbClr val="A19A77"/>
                </a:solidFill>
                <a:latin typeface="Times New Roman"/>
                <a:cs typeface="Times New Roman"/>
              </a:rPr>
              <a:t>-</a:t>
            </a:r>
            <a:r>
              <a:rPr dirty="0" sz="3650" spc="-635">
                <a:solidFill>
                  <a:srgbClr val="82827E"/>
                </a:solidFill>
                <a:latin typeface="Times New Roman"/>
                <a:cs typeface="Times New Roman"/>
              </a:rPr>
              <a:t>-</a:t>
            </a:r>
            <a:r>
              <a:rPr dirty="0" sz="3650" spc="-635">
                <a:solidFill>
                  <a:srgbClr val="A19A77"/>
                </a:solidFill>
                <a:latin typeface="Times New Roman"/>
                <a:cs typeface="Times New Roman"/>
              </a:rPr>
              <a:t>-</a:t>
            </a:r>
            <a:r>
              <a:rPr dirty="0" sz="3650" spc="-635">
                <a:solidFill>
                  <a:srgbClr val="82827E"/>
                </a:solidFill>
                <a:latin typeface="Times New Roman"/>
                <a:cs typeface="Times New Roman"/>
              </a:rPr>
              <a:t>--</a:t>
            </a:r>
            <a:r>
              <a:rPr dirty="0" baseline="7856" sz="7425" spc="-6397">
                <a:solidFill>
                  <a:srgbClr val="AA9759"/>
                </a:solidFill>
                <a:latin typeface="宋体"/>
                <a:cs typeface="宋体"/>
              </a:rPr>
              <a:t>要</a:t>
            </a:r>
            <a:r>
              <a:rPr dirty="0" sz="3650" spc="-240">
                <a:solidFill>
                  <a:srgbClr val="82827E"/>
                </a:solidFill>
                <a:latin typeface="Times New Roman"/>
                <a:cs typeface="Times New Roman"/>
              </a:rPr>
              <a:t>--</a:t>
            </a:r>
            <a:r>
              <a:rPr dirty="0" sz="3650" spc="-240">
                <a:solidFill>
                  <a:srgbClr val="A19A77"/>
                </a:solidFill>
                <a:latin typeface="Times New Roman"/>
                <a:cs typeface="Times New Roman"/>
              </a:rPr>
              <a:t>-</a:t>
            </a:r>
            <a:r>
              <a:rPr dirty="0" baseline="7856" sz="7425" spc="-7417">
                <a:solidFill>
                  <a:srgbClr val="AA9759"/>
                </a:solidFill>
                <a:latin typeface="宋体"/>
                <a:cs typeface="宋体"/>
              </a:rPr>
              <a:t>点 </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endParaRPr sz="3650">
              <a:latin typeface="Times New Roman"/>
              <a:cs typeface="Times New Roman"/>
            </a:endParaRPr>
          </a:p>
          <a:p>
            <a:pPr lvl="1" marL="982980" indent="-321945">
              <a:lnSpc>
                <a:spcPct val="100000"/>
              </a:lnSpc>
              <a:spcBef>
                <a:spcPts val="1595"/>
              </a:spcBef>
              <a:buClr>
                <a:srgbClr val="AE0307"/>
              </a:buClr>
              <a:buSzPct val="98333"/>
              <a:buFont typeface="Arial"/>
              <a:buAutoNum type="arabicPeriod"/>
              <a:tabLst>
                <a:tab pos="983615" algn="l"/>
              </a:tabLst>
            </a:pPr>
            <a:r>
              <a:rPr dirty="0" sz="3000" spc="190">
                <a:solidFill>
                  <a:srgbClr val="A5181A"/>
                </a:solidFill>
                <a:latin typeface="宋体"/>
                <a:cs typeface="宋体"/>
              </a:rPr>
              <a:t>目的</a:t>
            </a:r>
            <a:endParaRPr sz="3000">
              <a:latin typeface="宋体"/>
              <a:cs typeface="宋体"/>
            </a:endParaRPr>
          </a:p>
          <a:p>
            <a:pPr lvl="2" marL="1087120" indent="-288290">
              <a:lnSpc>
                <a:spcPct val="100000"/>
              </a:lnSpc>
              <a:spcBef>
                <a:spcPts val="2425"/>
              </a:spcBef>
              <a:buChar char="•"/>
              <a:tabLst>
                <a:tab pos="1087755" algn="l"/>
              </a:tabLst>
            </a:pPr>
            <a:r>
              <a:rPr dirty="0" sz="2000" spc="85">
                <a:solidFill>
                  <a:srgbClr val="151515"/>
                </a:solidFill>
                <a:latin typeface="宋体"/>
                <a:cs typeface="宋体"/>
              </a:rPr>
              <a:t>规范承包工程分包管理行为</a:t>
            </a:r>
            <a:endParaRPr sz="2000">
              <a:latin typeface="宋体"/>
              <a:cs typeface="宋体"/>
            </a:endParaRPr>
          </a:p>
          <a:p>
            <a:pPr lvl="2">
              <a:lnSpc>
                <a:spcPct val="100000"/>
              </a:lnSpc>
              <a:spcBef>
                <a:spcPts val="30"/>
              </a:spcBef>
              <a:buClr>
                <a:srgbClr val="151515"/>
              </a:buClr>
              <a:buFont typeface=""/>
              <a:buChar char="•"/>
            </a:pPr>
            <a:endParaRPr sz="1650">
              <a:latin typeface="Times New Roman"/>
              <a:cs typeface="Times New Roman"/>
            </a:endParaRPr>
          </a:p>
          <a:p>
            <a:pPr lvl="2" marL="1072515" indent="-273685">
              <a:lnSpc>
                <a:spcPct val="100000"/>
              </a:lnSpc>
              <a:buChar char="•"/>
              <a:tabLst>
                <a:tab pos="1073150" algn="l"/>
              </a:tabLst>
            </a:pPr>
            <a:r>
              <a:rPr dirty="0" sz="2000" spc="125">
                <a:solidFill>
                  <a:srgbClr val="151515"/>
                </a:solidFill>
                <a:latin typeface="宋体"/>
                <a:cs typeface="宋体"/>
              </a:rPr>
              <a:t>防范分包风险</a:t>
            </a:r>
            <a:endParaRPr sz="2000">
              <a:latin typeface="宋体"/>
              <a:cs typeface="宋体"/>
            </a:endParaRPr>
          </a:p>
          <a:p>
            <a:pPr lvl="2">
              <a:lnSpc>
                <a:spcPct val="100000"/>
              </a:lnSpc>
              <a:spcBef>
                <a:spcPts val="45"/>
              </a:spcBef>
              <a:buClr>
                <a:srgbClr val="151515"/>
              </a:buClr>
              <a:buFont typeface=""/>
              <a:buChar char="•"/>
            </a:pPr>
            <a:endParaRPr sz="1550">
              <a:latin typeface="Times New Roman"/>
              <a:cs typeface="Times New Roman"/>
            </a:endParaRPr>
          </a:p>
          <a:p>
            <a:pPr lvl="2" marL="1072515" indent="-273685">
              <a:lnSpc>
                <a:spcPct val="100000"/>
              </a:lnSpc>
              <a:buChar char="•"/>
              <a:tabLst>
                <a:tab pos="1073150" algn="l"/>
              </a:tabLst>
            </a:pPr>
            <a:r>
              <a:rPr dirty="0" sz="2000" spc="105">
                <a:solidFill>
                  <a:srgbClr val="151515"/>
                </a:solidFill>
                <a:latin typeface="宋体"/>
                <a:cs typeface="宋体"/>
              </a:rPr>
              <a:t>指导各单位做好分包管理工作</a:t>
            </a:r>
            <a:endParaRPr sz="2000">
              <a:latin typeface="宋体"/>
              <a:cs typeface="宋体"/>
            </a:endParaRPr>
          </a:p>
          <a:p>
            <a:pPr lvl="2">
              <a:lnSpc>
                <a:spcPct val="100000"/>
              </a:lnSpc>
              <a:buClr>
                <a:srgbClr val="151515"/>
              </a:buClr>
              <a:buFont typeface=""/>
              <a:buChar char="•"/>
            </a:pPr>
            <a:endParaRPr sz="2000">
              <a:latin typeface="Times New Roman"/>
              <a:cs typeface="Times New Roman"/>
            </a:endParaRPr>
          </a:p>
          <a:p>
            <a:pPr lvl="1" marL="992505" indent="-310515">
              <a:lnSpc>
                <a:spcPct val="100000"/>
              </a:lnSpc>
              <a:spcBef>
                <a:spcPts val="1750"/>
              </a:spcBef>
              <a:buSzPct val="101694"/>
              <a:buFont typeface="Times New Roman"/>
              <a:buAutoNum type="arabicPeriod"/>
              <a:tabLst>
                <a:tab pos="993140" algn="l"/>
              </a:tabLst>
            </a:pPr>
            <a:r>
              <a:rPr dirty="0" sz="2950" spc="95">
                <a:solidFill>
                  <a:srgbClr val="A5181A"/>
                </a:solidFill>
                <a:latin typeface="宋体"/>
                <a:cs typeface="宋体"/>
              </a:rPr>
              <a:t>适用范围</a:t>
            </a:r>
            <a:endParaRPr sz="2950">
              <a:latin typeface="宋体"/>
              <a:cs typeface="宋体"/>
            </a:endParaRPr>
          </a:p>
          <a:p>
            <a:pPr lvl="2" marL="1088390" indent="-289560">
              <a:lnSpc>
                <a:spcPct val="100000"/>
              </a:lnSpc>
              <a:spcBef>
                <a:spcPts val="2310"/>
              </a:spcBef>
              <a:buChar char="•"/>
              <a:tabLst>
                <a:tab pos="1089025" algn="l"/>
              </a:tabLst>
            </a:pPr>
            <a:r>
              <a:rPr dirty="0" sz="2000" spc="125">
                <a:solidFill>
                  <a:srgbClr val="151515"/>
                </a:solidFill>
                <a:latin typeface="宋体"/>
                <a:cs typeface="宋体"/>
              </a:rPr>
              <a:t>适用千股份公司国内工程承包项目的分包管理</a:t>
            </a:r>
            <a:endParaRPr sz="2000">
              <a:latin typeface="宋体"/>
              <a:cs typeface="宋体"/>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3716000" cy="1048251"/>
          </a:xfrm>
          <a:prstGeom prst="rect">
            <a:avLst/>
          </a:prstGeom>
          <a:blipFill>
            <a:blip r:embed="rId2" cstate="print"/>
            <a:stretch>
              <a:fillRect/>
            </a:stretch>
          </a:blipFill>
        </p:spPr>
        <p:txBody>
          <a:bodyPr wrap="square" lIns="0" tIns="0" rIns="0" bIns="0" rtlCol="0"/>
          <a:lstStyle/>
          <a:p/>
        </p:txBody>
      </p:sp>
      <p:sp>
        <p:nvSpPr>
          <p:cNvPr id="3" name="object 3"/>
          <p:cNvSpPr txBox="1">
            <a:spLocks noGrp="1"/>
          </p:cNvSpPr>
          <p:nvPr>
            <p:ph type="title"/>
          </p:nvPr>
        </p:nvSpPr>
        <p:spPr>
          <a:xfrm>
            <a:off x="596767" y="1323181"/>
            <a:ext cx="12544425" cy="784860"/>
          </a:xfrm>
          <a:prstGeom prst="rect"/>
        </p:spPr>
        <p:txBody>
          <a:bodyPr wrap="square" lIns="0" tIns="16510" rIns="0" bIns="0" rtlCol="0" vert="horz">
            <a:spAutoFit/>
          </a:bodyPr>
          <a:lstStyle/>
          <a:p>
            <a:pPr marL="330835" indent="-318135">
              <a:lnSpc>
                <a:spcPct val="100000"/>
              </a:lnSpc>
              <a:spcBef>
                <a:spcPts val="130"/>
              </a:spcBef>
              <a:buClr>
                <a:srgbClr val="AA9759"/>
              </a:buClr>
              <a:buSzPct val="132876"/>
              <a:buFont typeface=""/>
              <a:buChar char="•"/>
              <a:tabLst>
                <a:tab pos="331470" algn="l"/>
              </a:tabLst>
            </a:pPr>
            <a:r>
              <a:rPr dirty="0" sz="3650" spc="-459">
                <a:solidFill>
                  <a:srgbClr val="A19A77"/>
                </a:solidFill>
              </a:rPr>
              <a:t>-</a:t>
            </a:r>
            <a:r>
              <a:rPr dirty="0" sz="3650" spc="-459"/>
              <a:t>--</a:t>
            </a:r>
            <a:r>
              <a:rPr dirty="0" sz="3650" spc="-459">
                <a:solidFill>
                  <a:srgbClr val="A19A77"/>
                </a:solidFill>
              </a:rPr>
              <a:t>-</a:t>
            </a:r>
            <a:r>
              <a:rPr dirty="0" sz="3650" spc="-459"/>
              <a:t>-</a:t>
            </a:r>
            <a:r>
              <a:rPr dirty="0" sz="3650" spc="-459">
                <a:solidFill>
                  <a:srgbClr val="A19A77"/>
                </a:solidFill>
              </a:rPr>
              <a:t>-</a:t>
            </a:r>
            <a:r>
              <a:rPr dirty="0" sz="3650" spc="-459"/>
              <a:t>-</a:t>
            </a:r>
            <a:r>
              <a:rPr dirty="0" baseline="7856" sz="7425" spc="-7275">
                <a:solidFill>
                  <a:srgbClr val="AA9759"/>
                </a:solidFill>
                <a:latin typeface="宋体"/>
                <a:cs typeface="宋体"/>
              </a:rPr>
              <a:t>分</a:t>
            </a:r>
            <a:r>
              <a:rPr dirty="0" sz="3650" spc="-630"/>
              <a:t>-</a:t>
            </a:r>
            <a:r>
              <a:rPr dirty="0" sz="3650" spc="-630">
                <a:solidFill>
                  <a:srgbClr val="A19A77"/>
                </a:solidFill>
              </a:rPr>
              <a:t>-</a:t>
            </a:r>
            <a:r>
              <a:rPr dirty="0" sz="3650" spc="-630"/>
              <a:t>--</a:t>
            </a:r>
            <a:r>
              <a:rPr dirty="0" sz="3650" spc="-630">
                <a:solidFill>
                  <a:srgbClr val="A19A77"/>
                </a:solidFill>
              </a:rPr>
              <a:t>-</a:t>
            </a:r>
            <a:r>
              <a:rPr dirty="0" sz="3650" spc="-630"/>
              <a:t>-</a:t>
            </a:r>
            <a:r>
              <a:rPr dirty="0" baseline="7856" sz="7425" spc="-6045">
                <a:solidFill>
                  <a:srgbClr val="AA9759"/>
                </a:solidFill>
                <a:latin typeface="宋体"/>
                <a:cs typeface="宋体"/>
              </a:rPr>
              <a:t>包</a:t>
            </a:r>
            <a:r>
              <a:rPr dirty="0" sz="3650" spc="-320"/>
              <a:t>---</a:t>
            </a:r>
            <a:r>
              <a:rPr dirty="0" baseline="7856" sz="7425" spc="-6734">
                <a:solidFill>
                  <a:srgbClr val="AA9759"/>
                </a:solidFill>
                <a:latin typeface="宋体"/>
                <a:cs typeface="宋体"/>
              </a:rPr>
              <a:t>管</a:t>
            </a:r>
            <a:r>
              <a:rPr dirty="0" sz="3650" spc="-585"/>
              <a:t>--</a:t>
            </a:r>
            <a:r>
              <a:rPr dirty="0" sz="3650" spc="-585">
                <a:solidFill>
                  <a:srgbClr val="A19A77"/>
                </a:solidFill>
              </a:rPr>
              <a:t>-</a:t>
            </a:r>
            <a:r>
              <a:rPr dirty="0" sz="3650" spc="-585"/>
              <a:t>--</a:t>
            </a:r>
            <a:r>
              <a:rPr dirty="0" baseline="7856" sz="7425" spc="-6284">
                <a:solidFill>
                  <a:srgbClr val="AA9759"/>
                </a:solidFill>
                <a:latin typeface="宋体"/>
                <a:cs typeface="宋体"/>
              </a:rPr>
              <a:t>理</a:t>
            </a:r>
            <a:r>
              <a:rPr dirty="0" sz="3650" spc="-505">
                <a:solidFill>
                  <a:srgbClr val="A19A77"/>
                </a:solidFill>
              </a:rPr>
              <a:t>-</a:t>
            </a:r>
            <a:r>
              <a:rPr dirty="0" sz="3650" spc="-505"/>
              <a:t>--</a:t>
            </a:r>
            <a:r>
              <a:rPr dirty="0" sz="3650" spc="-505">
                <a:solidFill>
                  <a:srgbClr val="A19A77"/>
                </a:solidFill>
              </a:rPr>
              <a:t>-</a:t>
            </a:r>
            <a:r>
              <a:rPr dirty="0" baseline="7856" sz="7425" spc="-6907">
                <a:solidFill>
                  <a:srgbClr val="AA9759"/>
                </a:solidFill>
                <a:latin typeface="宋体"/>
                <a:cs typeface="宋体"/>
              </a:rPr>
              <a:t>工</a:t>
            </a:r>
            <a:r>
              <a:rPr dirty="0" sz="3650" spc="-565"/>
              <a:t>-</a:t>
            </a:r>
            <a:r>
              <a:rPr dirty="0" sz="3650" spc="-565">
                <a:solidFill>
                  <a:srgbClr val="A19A77"/>
                </a:solidFill>
              </a:rPr>
              <a:t>-</a:t>
            </a:r>
            <a:r>
              <a:rPr dirty="0" sz="3650" spc="-565"/>
              <a:t>--</a:t>
            </a:r>
            <a:r>
              <a:rPr dirty="0" sz="3650" spc="-565">
                <a:solidFill>
                  <a:srgbClr val="A19A77"/>
                </a:solidFill>
              </a:rPr>
              <a:t>-</a:t>
            </a:r>
            <a:r>
              <a:rPr dirty="0" baseline="7856" sz="7425" spc="-7230">
                <a:solidFill>
                  <a:srgbClr val="AA9759"/>
                </a:solidFill>
                <a:latin typeface="宋体"/>
                <a:cs typeface="宋体"/>
              </a:rPr>
              <a:t>作</a:t>
            </a:r>
            <a:r>
              <a:rPr dirty="0" sz="3650" spc="-635"/>
              <a:t>-</a:t>
            </a:r>
            <a:r>
              <a:rPr dirty="0" sz="3650" spc="-635">
                <a:solidFill>
                  <a:srgbClr val="A19A77"/>
                </a:solidFill>
              </a:rPr>
              <a:t>-</a:t>
            </a:r>
            <a:r>
              <a:rPr dirty="0" sz="3650" spc="-635"/>
              <a:t>-</a:t>
            </a:r>
            <a:r>
              <a:rPr dirty="0" sz="3650" spc="-635">
                <a:solidFill>
                  <a:srgbClr val="A19A77"/>
                </a:solidFill>
              </a:rPr>
              <a:t>-</a:t>
            </a:r>
            <a:r>
              <a:rPr dirty="0" sz="3650" spc="-635"/>
              <a:t>--</a:t>
            </a:r>
            <a:r>
              <a:rPr dirty="0" baseline="7856" sz="7425" spc="-6397">
                <a:solidFill>
                  <a:srgbClr val="AA9759"/>
                </a:solidFill>
                <a:latin typeface="宋体"/>
                <a:cs typeface="宋体"/>
              </a:rPr>
              <a:t>要</a:t>
            </a:r>
            <a:r>
              <a:rPr dirty="0" sz="3650" spc="-240"/>
              <a:t>--</a:t>
            </a:r>
            <a:r>
              <a:rPr dirty="0" sz="3650" spc="-240">
                <a:solidFill>
                  <a:srgbClr val="A19A77"/>
                </a:solidFill>
              </a:rPr>
              <a:t>-</a:t>
            </a:r>
            <a:r>
              <a:rPr dirty="0" baseline="7856" sz="7425" spc="-7417">
                <a:solidFill>
                  <a:srgbClr val="AA9759"/>
                </a:solidFill>
                <a:latin typeface="宋体"/>
                <a:cs typeface="宋体"/>
              </a:rPr>
              <a:t>点 </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endParaRPr sz="3650">
              <a:latin typeface="宋体"/>
              <a:cs typeface="宋体"/>
            </a:endParaRPr>
          </a:p>
        </p:txBody>
      </p:sp>
      <p:sp>
        <p:nvSpPr>
          <p:cNvPr id="4" name="object 4"/>
          <p:cNvSpPr txBox="1"/>
          <p:nvPr/>
        </p:nvSpPr>
        <p:spPr>
          <a:xfrm>
            <a:off x="1244361" y="2141328"/>
            <a:ext cx="10452735" cy="5478145"/>
          </a:xfrm>
          <a:prstGeom prst="rect">
            <a:avLst/>
          </a:prstGeom>
        </p:spPr>
        <p:txBody>
          <a:bodyPr wrap="square" lIns="0" tIns="15240" rIns="0" bIns="0" rtlCol="0" vert="horz">
            <a:spAutoFit/>
          </a:bodyPr>
          <a:lstStyle/>
          <a:p>
            <a:pPr marL="346075" indent="-320040">
              <a:lnSpc>
                <a:spcPct val="100000"/>
              </a:lnSpc>
              <a:spcBef>
                <a:spcPts val="120"/>
              </a:spcBef>
              <a:buSzPct val="106779"/>
              <a:buFont typeface="Times New Roman"/>
              <a:buAutoNum type="arabicPeriod" startAt="3"/>
              <a:tabLst>
                <a:tab pos="346710" algn="l"/>
              </a:tabLst>
            </a:pPr>
            <a:r>
              <a:rPr dirty="0" sz="2950" spc="70">
                <a:solidFill>
                  <a:srgbClr val="A51A1C"/>
                </a:solidFill>
                <a:latin typeface="宋体"/>
                <a:cs typeface="宋体"/>
              </a:rPr>
              <a:t>分包管理要点范围</a:t>
            </a:r>
            <a:endParaRPr sz="2950">
              <a:latin typeface="宋体"/>
              <a:cs typeface="宋体"/>
            </a:endParaRPr>
          </a:p>
          <a:p>
            <a:pPr lvl="1" marL="424815" indent="-273685">
              <a:lnSpc>
                <a:spcPct val="100000"/>
              </a:lnSpc>
              <a:spcBef>
                <a:spcPts val="2280"/>
              </a:spcBef>
              <a:buChar char="•"/>
              <a:tabLst>
                <a:tab pos="441325" algn="l"/>
              </a:tabLst>
            </a:pPr>
            <a:r>
              <a:rPr dirty="0" sz="2000" spc="125">
                <a:solidFill>
                  <a:srgbClr val="1A1A1A"/>
                </a:solidFill>
                <a:latin typeface="宋体"/>
                <a:cs typeface="宋体"/>
              </a:rPr>
              <a:t>股份公司及子公司承包建设的各类工程项目的专业工程分包和劳务分包的全过程管理</a:t>
            </a:r>
            <a:endParaRPr sz="2000">
              <a:latin typeface="宋体"/>
              <a:cs typeface="宋体"/>
            </a:endParaRPr>
          </a:p>
          <a:p>
            <a:pPr marL="509270">
              <a:lnSpc>
                <a:spcPct val="100000"/>
              </a:lnSpc>
              <a:spcBef>
                <a:spcPts val="120"/>
              </a:spcBef>
              <a:tabLst>
                <a:tab pos="5013960" algn="l"/>
              </a:tabLst>
            </a:pPr>
            <a:r>
              <a:rPr dirty="0" sz="2000" spc="-175">
                <a:solidFill>
                  <a:srgbClr val="2D2D2D"/>
                </a:solidFill>
                <a:latin typeface="宋体"/>
                <a:cs typeface="宋体"/>
              </a:rPr>
              <a:t>，包</a:t>
            </a:r>
            <a:r>
              <a:rPr dirty="0" sz="2000" spc="100">
                <a:solidFill>
                  <a:srgbClr val="2D2D2D"/>
                </a:solidFill>
                <a:latin typeface="宋体"/>
                <a:cs typeface="宋体"/>
              </a:rPr>
              <a:t>括</a:t>
            </a:r>
            <a:r>
              <a:rPr dirty="0" sz="2000" spc="125">
                <a:solidFill>
                  <a:srgbClr val="2D2D2D"/>
                </a:solidFill>
                <a:latin typeface="宋体"/>
                <a:cs typeface="宋体"/>
              </a:rPr>
              <a:t>分</a:t>
            </a:r>
            <a:r>
              <a:rPr dirty="0" sz="2000" spc="-175">
                <a:solidFill>
                  <a:srgbClr val="2D2D2D"/>
                </a:solidFill>
                <a:latin typeface="宋体"/>
                <a:cs typeface="宋体"/>
              </a:rPr>
              <a:t>包管</a:t>
            </a:r>
            <a:r>
              <a:rPr dirty="0" sz="2000" spc="-459">
                <a:solidFill>
                  <a:srgbClr val="2D2D2D"/>
                </a:solidFill>
                <a:latin typeface="宋体"/>
                <a:cs typeface="宋体"/>
              </a:rPr>
              <a:t> </a:t>
            </a:r>
            <a:r>
              <a:rPr dirty="0" sz="2000" spc="220">
                <a:solidFill>
                  <a:srgbClr val="2D2D2D"/>
                </a:solidFill>
                <a:latin typeface="宋体"/>
                <a:cs typeface="宋体"/>
              </a:rPr>
              <a:t>理</a:t>
            </a:r>
            <a:r>
              <a:rPr dirty="0" sz="2000" spc="-175">
                <a:solidFill>
                  <a:srgbClr val="080808"/>
                </a:solidFill>
                <a:latin typeface="宋体"/>
                <a:cs typeface="宋体"/>
              </a:rPr>
              <a:t>职责</a:t>
            </a:r>
            <a:r>
              <a:rPr dirty="0" sz="2000" spc="-315">
                <a:solidFill>
                  <a:srgbClr val="080808"/>
                </a:solidFill>
                <a:latin typeface="宋体"/>
                <a:cs typeface="宋体"/>
              </a:rPr>
              <a:t> </a:t>
            </a:r>
            <a:r>
              <a:rPr dirty="0" sz="2000" spc="204">
                <a:solidFill>
                  <a:srgbClr val="080808"/>
                </a:solidFill>
                <a:latin typeface="宋体"/>
                <a:cs typeface="宋体"/>
              </a:rPr>
              <a:t>划</a:t>
            </a:r>
            <a:r>
              <a:rPr dirty="0" sz="2000" spc="-180">
                <a:solidFill>
                  <a:srgbClr val="080808"/>
                </a:solidFill>
                <a:latin typeface="宋体"/>
                <a:cs typeface="宋体"/>
              </a:rPr>
              <a:t>分</a:t>
            </a:r>
            <a:r>
              <a:rPr dirty="0" sz="2000" spc="150">
                <a:solidFill>
                  <a:srgbClr val="2D2D2D"/>
                </a:solidFill>
                <a:latin typeface="宋体"/>
                <a:cs typeface="宋体"/>
              </a:rPr>
              <a:t>、</a:t>
            </a:r>
            <a:r>
              <a:rPr dirty="0" sz="2000" spc="225">
                <a:solidFill>
                  <a:srgbClr val="2D2D2D"/>
                </a:solidFill>
                <a:latin typeface="宋体"/>
                <a:cs typeface="宋体"/>
              </a:rPr>
              <a:t>分</a:t>
            </a:r>
            <a:r>
              <a:rPr dirty="0" sz="2000" spc="204">
                <a:solidFill>
                  <a:srgbClr val="2D2D2D"/>
                </a:solidFill>
                <a:latin typeface="宋体"/>
                <a:cs typeface="宋体"/>
              </a:rPr>
              <a:t>包</a:t>
            </a:r>
            <a:r>
              <a:rPr dirty="0" sz="2000" spc="110">
                <a:solidFill>
                  <a:srgbClr val="2D2D2D"/>
                </a:solidFill>
                <a:latin typeface="宋体"/>
                <a:cs typeface="宋体"/>
              </a:rPr>
              <a:t>策</a:t>
            </a:r>
            <a:r>
              <a:rPr dirty="0" sz="2000" spc="204">
                <a:solidFill>
                  <a:srgbClr val="2D2D2D"/>
                </a:solidFill>
                <a:latin typeface="宋体"/>
                <a:cs typeface="宋体"/>
              </a:rPr>
              <a:t>划	</a:t>
            </a:r>
            <a:r>
              <a:rPr dirty="0" sz="2000" spc="125">
                <a:solidFill>
                  <a:srgbClr val="2D2D2D"/>
                </a:solidFill>
                <a:latin typeface="宋体"/>
                <a:cs typeface="宋体"/>
              </a:rPr>
              <a:t>分</a:t>
            </a:r>
            <a:r>
              <a:rPr dirty="0" sz="2000" spc="204">
                <a:solidFill>
                  <a:srgbClr val="2D2D2D"/>
                </a:solidFill>
                <a:latin typeface="宋体"/>
                <a:cs typeface="宋体"/>
              </a:rPr>
              <a:t>包</a:t>
            </a:r>
            <a:r>
              <a:rPr dirty="0" sz="2000" spc="120">
                <a:solidFill>
                  <a:srgbClr val="2D2D2D"/>
                </a:solidFill>
                <a:latin typeface="宋体"/>
                <a:cs typeface="宋体"/>
              </a:rPr>
              <a:t>采</a:t>
            </a:r>
            <a:r>
              <a:rPr dirty="0" sz="2000" spc="204">
                <a:solidFill>
                  <a:srgbClr val="2D2D2D"/>
                </a:solidFill>
                <a:latin typeface="宋体"/>
                <a:cs typeface="宋体"/>
              </a:rPr>
              <a:t>购</a:t>
            </a:r>
            <a:r>
              <a:rPr dirty="0" sz="2000" spc="-35">
                <a:solidFill>
                  <a:srgbClr val="2D2D2D"/>
                </a:solidFill>
                <a:latin typeface="宋体"/>
                <a:cs typeface="宋体"/>
              </a:rPr>
              <a:t>、</a:t>
            </a:r>
            <a:r>
              <a:rPr dirty="0" sz="2000" spc="204">
                <a:solidFill>
                  <a:srgbClr val="2D2D2D"/>
                </a:solidFill>
                <a:latin typeface="宋体"/>
                <a:cs typeface="宋体"/>
              </a:rPr>
              <a:t>分</a:t>
            </a:r>
            <a:r>
              <a:rPr dirty="0" sz="2000" spc="15">
                <a:solidFill>
                  <a:srgbClr val="2D2D2D"/>
                </a:solidFill>
                <a:latin typeface="宋体"/>
                <a:cs typeface="宋体"/>
              </a:rPr>
              <a:t>包</a:t>
            </a:r>
            <a:r>
              <a:rPr dirty="0" sz="2000" spc="114">
                <a:solidFill>
                  <a:srgbClr val="2D2D2D"/>
                </a:solidFill>
                <a:latin typeface="宋体"/>
                <a:cs typeface="宋体"/>
              </a:rPr>
              <a:t>合</a:t>
            </a:r>
            <a:r>
              <a:rPr dirty="0" sz="2000" spc="204">
                <a:solidFill>
                  <a:srgbClr val="2D2D2D"/>
                </a:solidFill>
                <a:latin typeface="宋体"/>
                <a:cs typeface="宋体"/>
              </a:rPr>
              <a:t>同</a:t>
            </a:r>
            <a:r>
              <a:rPr dirty="0" sz="2000" spc="-5">
                <a:solidFill>
                  <a:srgbClr val="2D2D2D"/>
                </a:solidFill>
                <a:latin typeface="宋体"/>
                <a:cs typeface="宋体"/>
              </a:rPr>
              <a:t>评</a:t>
            </a:r>
            <a:r>
              <a:rPr dirty="0" sz="2000" spc="204">
                <a:solidFill>
                  <a:srgbClr val="080808"/>
                </a:solidFill>
                <a:latin typeface="宋体"/>
                <a:cs typeface="宋体"/>
              </a:rPr>
              <a:t>审</a:t>
            </a:r>
            <a:r>
              <a:rPr dirty="0" sz="2000" spc="180">
                <a:solidFill>
                  <a:srgbClr val="2D2D2D"/>
                </a:solidFill>
                <a:latin typeface="宋体"/>
                <a:cs typeface="宋体"/>
              </a:rPr>
              <a:t>签</a:t>
            </a:r>
            <a:r>
              <a:rPr dirty="0" sz="2000" spc="204">
                <a:solidFill>
                  <a:srgbClr val="2D2D2D"/>
                </a:solidFill>
                <a:latin typeface="宋体"/>
                <a:cs typeface="宋体"/>
              </a:rPr>
              <a:t>订</a:t>
            </a:r>
            <a:r>
              <a:rPr dirty="0" sz="2000" spc="-100">
                <a:solidFill>
                  <a:srgbClr val="2D2D2D"/>
                </a:solidFill>
                <a:latin typeface="宋体"/>
                <a:cs typeface="宋体"/>
              </a:rPr>
              <a:t>、</a:t>
            </a:r>
            <a:r>
              <a:rPr dirty="0" sz="2000" spc="125">
                <a:solidFill>
                  <a:srgbClr val="2D2D2D"/>
                </a:solidFill>
                <a:latin typeface="宋体"/>
                <a:cs typeface="宋体"/>
              </a:rPr>
              <a:t>分</a:t>
            </a:r>
            <a:r>
              <a:rPr dirty="0" sz="2000" spc="204">
                <a:solidFill>
                  <a:srgbClr val="2D2D2D"/>
                </a:solidFill>
                <a:latin typeface="宋体"/>
                <a:cs typeface="宋体"/>
              </a:rPr>
              <a:t>包</a:t>
            </a:r>
            <a:r>
              <a:rPr dirty="0" sz="2000" spc="5">
                <a:solidFill>
                  <a:srgbClr val="2D2D2D"/>
                </a:solidFill>
                <a:latin typeface="宋体"/>
                <a:cs typeface="宋体"/>
              </a:rPr>
              <a:t>合</a:t>
            </a:r>
            <a:r>
              <a:rPr dirty="0" sz="2000" spc="165">
                <a:solidFill>
                  <a:srgbClr val="080808"/>
                </a:solidFill>
                <a:latin typeface="宋体"/>
                <a:cs typeface="宋体"/>
              </a:rPr>
              <a:t>同</a:t>
            </a:r>
            <a:r>
              <a:rPr dirty="0" sz="2000" spc="204">
                <a:solidFill>
                  <a:srgbClr val="080808"/>
                </a:solidFill>
                <a:latin typeface="宋体"/>
                <a:cs typeface="宋体"/>
              </a:rPr>
              <a:t>履行</a:t>
            </a:r>
            <a:endParaRPr sz="2000">
              <a:latin typeface="宋体"/>
              <a:cs typeface="宋体"/>
            </a:endParaRPr>
          </a:p>
          <a:p>
            <a:pPr marL="418465">
              <a:lnSpc>
                <a:spcPct val="100000"/>
              </a:lnSpc>
              <a:spcBef>
                <a:spcPts val="215"/>
              </a:spcBef>
            </a:pPr>
            <a:r>
              <a:rPr dirty="0" sz="2000" spc="130">
                <a:solidFill>
                  <a:srgbClr val="2D2D2D"/>
                </a:solidFill>
                <a:latin typeface="宋体"/>
                <a:cs typeface="宋体"/>
              </a:rPr>
              <a:t>、</a:t>
            </a:r>
            <a:r>
              <a:rPr dirty="0" sz="2000" spc="125">
                <a:solidFill>
                  <a:srgbClr val="2D2D2D"/>
                </a:solidFill>
                <a:latin typeface="宋体"/>
                <a:cs typeface="宋体"/>
              </a:rPr>
              <a:t>纠</a:t>
            </a:r>
            <a:r>
              <a:rPr dirty="0" sz="2000" spc="185">
                <a:solidFill>
                  <a:srgbClr val="2D2D2D"/>
                </a:solidFill>
                <a:latin typeface="宋体"/>
                <a:cs typeface="宋体"/>
              </a:rPr>
              <a:t>纷</a:t>
            </a:r>
            <a:r>
              <a:rPr dirty="0" sz="2000" spc="15">
                <a:solidFill>
                  <a:srgbClr val="2D2D2D"/>
                </a:solidFill>
                <a:latin typeface="宋体"/>
                <a:cs typeface="宋体"/>
              </a:rPr>
              <a:t>处</a:t>
            </a:r>
            <a:r>
              <a:rPr dirty="0" sz="2000" spc="155">
                <a:solidFill>
                  <a:srgbClr val="080808"/>
                </a:solidFill>
                <a:latin typeface="宋体"/>
                <a:cs typeface="宋体"/>
              </a:rPr>
              <a:t>理</a:t>
            </a:r>
            <a:r>
              <a:rPr dirty="0" sz="2000" spc="150">
                <a:solidFill>
                  <a:srgbClr val="2D2D2D"/>
                </a:solidFill>
                <a:latin typeface="宋体"/>
                <a:cs typeface="宋体"/>
              </a:rPr>
              <a:t>、</a:t>
            </a:r>
            <a:r>
              <a:rPr dirty="0" sz="2000" spc="225">
                <a:solidFill>
                  <a:srgbClr val="2D2D2D"/>
                </a:solidFill>
                <a:latin typeface="宋体"/>
                <a:cs typeface="宋体"/>
              </a:rPr>
              <a:t>分</a:t>
            </a:r>
            <a:r>
              <a:rPr dirty="0" sz="2000" spc="204">
                <a:solidFill>
                  <a:srgbClr val="2D2D2D"/>
                </a:solidFill>
                <a:latin typeface="宋体"/>
                <a:cs typeface="宋体"/>
              </a:rPr>
              <a:t>包</a:t>
            </a:r>
            <a:r>
              <a:rPr dirty="0" sz="2000" spc="-120">
                <a:solidFill>
                  <a:srgbClr val="2D2D2D"/>
                </a:solidFill>
                <a:latin typeface="宋体"/>
                <a:cs typeface="宋体"/>
              </a:rPr>
              <a:t>管</a:t>
            </a:r>
            <a:r>
              <a:rPr dirty="0" sz="2000" spc="125">
                <a:solidFill>
                  <a:srgbClr val="080808"/>
                </a:solidFill>
                <a:latin typeface="宋体"/>
                <a:cs typeface="宋体"/>
              </a:rPr>
              <a:t>理</a:t>
            </a:r>
            <a:r>
              <a:rPr dirty="0" sz="2000" spc="204">
                <a:solidFill>
                  <a:srgbClr val="080808"/>
                </a:solidFill>
                <a:latin typeface="宋体"/>
                <a:cs typeface="宋体"/>
              </a:rPr>
              <a:t>检</a:t>
            </a:r>
            <a:r>
              <a:rPr dirty="0" sz="2000" spc="95">
                <a:solidFill>
                  <a:srgbClr val="080808"/>
                </a:solidFill>
                <a:latin typeface="宋体"/>
                <a:cs typeface="宋体"/>
              </a:rPr>
              <a:t>查</a:t>
            </a:r>
            <a:r>
              <a:rPr dirty="0" sz="2000" spc="204">
                <a:solidFill>
                  <a:srgbClr val="080808"/>
                </a:solidFill>
                <a:latin typeface="宋体"/>
                <a:cs typeface="宋体"/>
              </a:rPr>
              <a:t>监督</a:t>
            </a:r>
            <a:r>
              <a:rPr dirty="0" sz="2000" spc="-280">
                <a:solidFill>
                  <a:srgbClr val="080808"/>
                </a:solidFill>
                <a:latin typeface="宋体"/>
                <a:cs typeface="宋体"/>
              </a:rPr>
              <a:t>等</a:t>
            </a:r>
            <a:r>
              <a:rPr dirty="0" sz="2000" spc="204">
                <a:solidFill>
                  <a:srgbClr val="2D2D2D"/>
                </a:solidFill>
                <a:latin typeface="宋体"/>
                <a:cs typeface="宋体"/>
              </a:rPr>
              <a:t>。</a:t>
            </a:r>
            <a:endParaRPr sz="2000">
              <a:latin typeface="宋体"/>
              <a:cs typeface="宋体"/>
            </a:endParaRPr>
          </a:p>
          <a:p>
            <a:pPr>
              <a:lnSpc>
                <a:spcPct val="100000"/>
              </a:lnSpc>
              <a:spcBef>
                <a:spcPts val="55"/>
              </a:spcBef>
            </a:pPr>
            <a:endParaRPr sz="1550">
              <a:latin typeface="Times New Roman"/>
              <a:cs typeface="Times New Roman"/>
            </a:endParaRPr>
          </a:p>
          <a:p>
            <a:pPr marL="12700">
              <a:lnSpc>
                <a:spcPct val="100000"/>
              </a:lnSpc>
            </a:pPr>
            <a:r>
              <a:rPr dirty="0" sz="3200" spc="114">
                <a:solidFill>
                  <a:srgbClr val="A51A1C"/>
                </a:solidFill>
                <a:latin typeface="Arial"/>
                <a:cs typeface="Arial"/>
              </a:rPr>
              <a:t>4</a:t>
            </a:r>
            <a:r>
              <a:rPr dirty="0" sz="2950" spc="595">
                <a:solidFill>
                  <a:srgbClr val="A51A1C"/>
                </a:solidFill>
                <a:latin typeface="宋体"/>
                <a:cs typeface="宋体"/>
              </a:rPr>
              <a:t>各</a:t>
            </a:r>
            <a:r>
              <a:rPr dirty="0" sz="2950" spc="305">
                <a:solidFill>
                  <a:srgbClr val="A51A1C"/>
                </a:solidFill>
                <a:latin typeface="宋体"/>
                <a:cs typeface="宋体"/>
              </a:rPr>
              <a:t>层</a:t>
            </a:r>
            <a:r>
              <a:rPr dirty="0" sz="2950" spc="-125">
                <a:solidFill>
                  <a:srgbClr val="A51A1C"/>
                </a:solidFill>
                <a:latin typeface="宋体"/>
                <a:cs typeface="宋体"/>
              </a:rPr>
              <a:t>级</a:t>
            </a:r>
            <a:r>
              <a:rPr dirty="0" sz="2950" spc="305">
                <a:solidFill>
                  <a:srgbClr val="A51A1C"/>
                </a:solidFill>
                <a:latin typeface="宋体"/>
                <a:cs typeface="宋体"/>
              </a:rPr>
              <a:t>分包管理职责</a:t>
            </a:r>
            <a:endParaRPr sz="2950">
              <a:latin typeface="宋体"/>
              <a:cs typeface="宋体"/>
            </a:endParaRPr>
          </a:p>
          <a:p>
            <a:pPr algn="just" lvl="1" marL="424815" marR="99060" indent="-273685">
              <a:lnSpc>
                <a:spcPct val="104900"/>
              </a:lnSpc>
              <a:spcBef>
                <a:spcPts val="2075"/>
              </a:spcBef>
              <a:buChar char="•"/>
              <a:tabLst>
                <a:tab pos="441325" algn="l"/>
              </a:tabLst>
            </a:pPr>
            <a:r>
              <a:rPr dirty="0" sz="2000" spc="105">
                <a:solidFill>
                  <a:srgbClr val="1A1A1A"/>
                </a:solidFill>
                <a:latin typeface="宋体"/>
                <a:cs typeface="宋体"/>
              </a:rPr>
              <a:t>股份公司所属子公司为分包管理责任主体，全面履行分包管理职责（包括公司授权管 </a:t>
            </a:r>
            <a:r>
              <a:rPr dirty="0" sz="2000" spc="-15">
                <a:solidFill>
                  <a:srgbClr val="1A1A1A"/>
                </a:solidFill>
                <a:latin typeface="宋体"/>
                <a:cs typeface="宋体"/>
              </a:rPr>
              <a:t>理的工程承包项目）。</a:t>
            </a:r>
            <a:endParaRPr sz="2000">
              <a:latin typeface="宋体"/>
              <a:cs typeface="宋体"/>
            </a:endParaRPr>
          </a:p>
          <a:p>
            <a:pPr lvl="1">
              <a:lnSpc>
                <a:spcPct val="100000"/>
              </a:lnSpc>
              <a:spcBef>
                <a:spcPts val="10"/>
              </a:spcBef>
              <a:buClr>
                <a:srgbClr val="1A1A1A"/>
              </a:buClr>
              <a:buFont typeface=""/>
              <a:buChar char="•"/>
            </a:pPr>
            <a:endParaRPr sz="1650">
              <a:latin typeface="Times New Roman"/>
              <a:cs typeface="Times New Roman"/>
            </a:endParaRPr>
          </a:p>
          <a:p>
            <a:pPr algn="just" lvl="1" marL="422909" marR="82550" indent="-271780">
              <a:lnSpc>
                <a:spcPct val="104900"/>
              </a:lnSpc>
              <a:buChar char="•"/>
              <a:tabLst>
                <a:tab pos="427355" algn="l"/>
              </a:tabLst>
            </a:pPr>
            <a:r>
              <a:rPr dirty="0" sz="2000" spc="165">
                <a:solidFill>
                  <a:srgbClr val="1A1A1A"/>
                </a:solidFill>
                <a:latin typeface="宋体"/>
                <a:cs typeface="宋体"/>
              </a:rPr>
              <a:t>子公司总部负责分包策划、集中采购限额以上合同评审签订、限额以上分包合同变 更审</a:t>
            </a:r>
            <a:r>
              <a:rPr dirty="0" sz="2000" spc="-65">
                <a:solidFill>
                  <a:srgbClr val="1A1A1A"/>
                </a:solidFill>
                <a:latin typeface="宋体"/>
                <a:cs typeface="宋体"/>
              </a:rPr>
              <a:t>批</a:t>
            </a:r>
            <a:r>
              <a:rPr dirty="0" sz="2000" spc="185">
                <a:solidFill>
                  <a:srgbClr val="4F4F4F"/>
                </a:solidFill>
                <a:latin typeface="宋体"/>
                <a:cs typeface="宋体"/>
              </a:rPr>
              <a:t>、</a:t>
            </a:r>
            <a:r>
              <a:rPr dirty="0" sz="2000" spc="165">
                <a:solidFill>
                  <a:srgbClr val="1A1A1A"/>
                </a:solidFill>
                <a:latin typeface="宋体"/>
                <a:cs typeface="宋体"/>
              </a:rPr>
              <a:t>诉讼</a:t>
            </a:r>
            <a:r>
              <a:rPr dirty="0" sz="2000" spc="-50">
                <a:solidFill>
                  <a:srgbClr val="1A1A1A"/>
                </a:solidFill>
                <a:latin typeface="宋体"/>
                <a:cs typeface="宋体"/>
              </a:rPr>
              <a:t>处</a:t>
            </a:r>
            <a:r>
              <a:rPr dirty="0" sz="2000" spc="165">
                <a:solidFill>
                  <a:srgbClr val="1A1A1A"/>
                </a:solidFill>
                <a:latin typeface="宋体"/>
                <a:cs typeface="宋体"/>
              </a:rPr>
              <a:t>理</a:t>
            </a:r>
            <a:r>
              <a:rPr dirty="0" sz="2000" spc="75">
                <a:solidFill>
                  <a:srgbClr val="1A1A1A"/>
                </a:solidFill>
                <a:latin typeface="宋体"/>
                <a:cs typeface="宋体"/>
              </a:rPr>
              <a:t>、</a:t>
            </a:r>
            <a:r>
              <a:rPr dirty="0" sz="2000" spc="165">
                <a:solidFill>
                  <a:srgbClr val="1A1A1A"/>
                </a:solidFill>
                <a:latin typeface="宋体"/>
                <a:cs typeface="宋体"/>
              </a:rPr>
              <a:t>对项</a:t>
            </a:r>
            <a:r>
              <a:rPr dirty="0" sz="2000" spc="50">
                <a:solidFill>
                  <a:srgbClr val="1A1A1A"/>
                </a:solidFill>
                <a:latin typeface="宋体"/>
                <a:cs typeface="宋体"/>
              </a:rPr>
              <a:t>目</a:t>
            </a:r>
            <a:r>
              <a:rPr dirty="0" sz="2000" spc="165">
                <a:solidFill>
                  <a:srgbClr val="1A1A1A"/>
                </a:solidFill>
                <a:latin typeface="宋体"/>
                <a:cs typeface="宋体"/>
              </a:rPr>
              <a:t>部</a:t>
            </a:r>
            <a:r>
              <a:rPr dirty="0" sz="2000" spc="-60">
                <a:solidFill>
                  <a:srgbClr val="1A1A1A"/>
                </a:solidFill>
                <a:latin typeface="宋体"/>
                <a:cs typeface="宋体"/>
              </a:rPr>
              <a:t>管</a:t>
            </a:r>
            <a:r>
              <a:rPr dirty="0" sz="2000" spc="135">
                <a:solidFill>
                  <a:srgbClr val="1A1A1A"/>
                </a:solidFill>
                <a:latin typeface="宋体"/>
                <a:cs typeface="宋体"/>
              </a:rPr>
              <a:t>理</a:t>
            </a:r>
            <a:r>
              <a:rPr dirty="0" sz="2000" spc="204">
                <a:solidFill>
                  <a:srgbClr val="1A1A1A"/>
                </a:solidFill>
                <a:latin typeface="宋体"/>
                <a:cs typeface="宋体"/>
              </a:rPr>
              <a:t>授</a:t>
            </a:r>
            <a:r>
              <a:rPr dirty="0" sz="2000" spc="165">
                <a:solidFill>
                  <a:srgbClr val="1A1A1A"/>
                </a:solidFill>
                <a:latin typeface="宋体"/>
                <a:cs typeface="宋体"/>
              </a:rPr>
              <a:t>权等</a:t>
            </a:r>
            <a:r>
              <a:rPr dirty="0" sz="2000" spc="-135">
                <a:solidFill>
                  <a:srgbClr val="1A1A1A"/>
                </a:solidFill>
                <a:latin typeface="宋体"/>
                <a:cs typeface="宋体"/>
              </a:rPr>
              <a:t>。</a:t>
            </a:r>
            <a:r>
              <a:rPr dirty="0" sz="2000" spc="165">
                <a:solidFill>
                  <a:srgbClr val="1A1A1A"/>
                </a:solidFill>
                <a:latin typeface="宋体"/>
                <a:cs typeface="宋体"/>
              </a:rPr>
              <a:t>子</a:t>
            </a:r>
            <a:r>
              <a:rPr dirty="0" sz="2000" spc="70">
                <a:solidFill>
                  <a:srgbClr val="1A1A1A"/>
                </a:solidFill>
                <a:latin typeface="宋体"/>
                <a:cs typeface="宋体"/>
              </a:rPr>
              <a:t>公</a:t>
            </a:r>
            <a:r>
              <a:rPr dirty="0" sz="2000" spc="180">
                <a:solidFill>
                  <a:srgbClr val="1A1A1A"/>
                </a:solidFill>
                <a:latin typeface="宋体"/>
                <a:cs typeface="宋体"/>
              </a:rPr>
              <a:t>司</a:t>
            </a:r>
            <a:r>
              <a:rPr dirty="0" sz="2000" spc="165">
                <a:solidFill>
                  <a:srgbClr val="1A1A1A"/>
                </a:solidFill>
                <a:latin typeface="宋体"/>
                <a:cs typeface="宋体"/>
              </a:rPr>
              <a:t>应完</a:t>
            </a:r>
            <a:r>
              <a:rPr dirty="0" sz="2000" spc="-140">
                <a:solidFill>
                  <a:srgbClr val="1A1A1A"/>
                </a:solidFill>
                <a:latin typeface="宋体"/>
                <a:cs typeface="宋体"/>
              </a:rPr>
              <a:t>善</a:t>
            </a:r>
            <a:r>
              <a:rPr dirty="0" sz="2000" spc="225">
                <a:solidFill>
                  <a:srgbClr val="1A1A1A"/>
                </a:solidFill>
                <a:latin typeface="宋体"/>
                <a:cs typeface="宋体"/>
              </a:rPr>
              <a:t>分</a:t>
            </a:r>
            <a:r>
              <a:rPr dirty="0" sz="2000" spc="165">
                <a:solidFill>
                  <a:srgbClr val="1A1A1A"/>
                </a:solidFill>
                <a:latin typeface="宋体"/>
                <a:cs typeface="宋体"/>
              </a:rPr>
              <a:t>包</a:t>
            </a:r>
            <a:r>
              <a:rPr dirty="0" sz="2000" spc="-80">
                <a:solidFill>
                  <a:srgbClr val="1A1A1A"/>
                </a:solidFill>
                <a:latin typeface="宋体"/>
                <a:cs typeface="宋体"/>
              </a:rPr>
              <a:t>管</a:t>
            </a:r>
            <a:r>
              <a:rPr dirty="0" sz="2000" spc="204">
                <a:solidFill>
                  <a:srgbClr val="1A1A1A"/>
                </a:solidFill>
                <a:latin typeface="宋体"/>
                <a:cs typeface="宋体"/>
              </a:rPr>
              <a:t>理</a:t>
            </a:r>
            <a:r>
              <a:rPr dirty="0" sz="2000" spc="165">
                <a:solidFill>
                  <a:srgbClr val="1A1A1A"/>
                </a:solidFill>
                <a:latin typeface="宋体"/>
                <a:cs typeface="宋体"/>
              </a:rPr>
              <a:t>组</a:t>
            </a:r>
            <a:r>
              <a:rPr dirty="0" sz="2000" spc="-35">
                <a:solidFill>
                  <a:srgbClr val="1A1A1A"/>
                </a:solidFill>
                <a:latin typeface="宋体"/>
                <a:cs typeface="宋体"/>
              </a:rPr>
              <a:t>织</a:t>
            </a:r>
            <a:r>
              <a:rPr dirty="0" sz="2000" spc="165">
                <a:solidFill>
                  <a:srgbClr val="1A1A1A"/>
                </a:solidFill>
                <a:latin typeface="宋体"/>
                <a:cs typeface="宋体"/>
              </a:rPr>
              <a:t>体系和</a:t>
            </a:r>
            <a:r>
              <a:rPr dirty="0" sz="2000" spc="-70">
                <a:solidFill>
                  <a:srgbClr val="1A1A1A"/>
                </a:solidFill>
                <a:latin typeface="宋体"/>
                <a:cs typeface="宋体"/>
              </a:rPr>
              <a:t>制</a:t>
            </a:r>
            <a:r>
              <a:rPr dirty="0" sz="2000" spc="165">
                <a:solidFill>
                  <a:srgbClr val="1A1A1A"/>
                </a:solidFill>
                <a:latin typeface="宋体"/>
                <a:cs typeface="宋体"/>
              </a:rPr>
              <a:t>度体 </a:t>
            </a:r>
            <a:r>
              <a:rPr dirty="0" sz="2000" spc="165">
                <a:solidFill>
                  <a:srgbClr val="2D2D2D"/>
                </a:solidFill>
                <a:latin typeface="宋体"/>
                <a:cs typeface="宋体"/>
              </a:rPr>
              <a:t>系</a:t>
            </a:r>
            <a:r>
              <a:rPr dirty="0" sz="2000" spc="-390">
                <a:solidFill>
                  <a:srgbClr val="2D2D2D"/>
                </a:solidFill>
                <a:latin typeface="宋体"/>
                <a:cs typeface="宋体"/>
              </a:rPr>
              <a:t> </a:t>
            </a:r>
            <a:r>
              <a:rPr dirty="0" sz="2000" spc="-525">
                <a:solidFill>
                  <a:srgbClr val="2D2D2D"/>
                </a:solidFill>
                <a:latin typeface="宋体"/>
                <a:cs typeface="宋体"/>
              </a:rPr>
              <a:t>，</a:t>
            </a:r>
            <a:r>
              <a:rPr dirty="0" sz="2000" spc="-175">
                <a:solidFill>
                  <a:srgbClr val="080808"/>
                </a:solidFill>
                <a:latin typeface="宋体"/>
                <a:cs typeface="宋体"/>
              </a:rPr>
              <a:t>明确</a:t>
            </a:r>
            <a:r>
              <a:rPr dirty="0" sz="2000" spc="-400">
                <a:solidFill>
                  <a:srgbClr val="080808"/>
                </a:solidFill>
                <a:latin typeface="宋体"/>
                <a:cs typeface="宋体"/>
              </a:rPr>
              <a:t> </a:t>
            </a:r>
            <a:r>
              <a:rPr dirty="0" sz="2000" spc="125">
                <a:solidFill>
                  <a:srgbClr val="080808"/>
                </a:solidFill>
                <a:latin typeface="宋体"/>
                <a:cs typeface="宋体"/>
              </a:rPr>
              <a:t>管</a:t>
            </a:r>
            <a:r>
              <a:rPr dirty="0" sz="2000" spc="220">
                <a:solidFill>
                  <a:srgbClr val="080808"/>
                </a:solidFill>
                <a:latin typeface="宋体"/>
                <a:cs typeface="宋体"/>
              </a:rPr>
              <a:t>理</a:t>
            </a:r>
            <a:r>
              <a:rPr dirty="0" sz="2000" spc="-175">
                <a:solidFill>
                  <a:srgbClr val="080808"/>
                </a:solidFill>
                <a:latin typeface="宋体"/>
                <a:cs typeface="宋体"/>
              </a:rPr>
              <a:t>职</a:t>
            </a:r>
            <a:r>
              <a:rPr dirty="0" sz="2000" spc="185">
                <a:solidFill>
                  <a:srgbClr val="080808"/>
                </a:solidFill>
                <a:latin typeface="宋体"/>
                <a:cs typeface="宋体"/>
              </a:rPr>
              <a:t>责</a:t>
            </a:r>
            <a:r>
              <a:rPr dirty="0" sz="2000" spc="165">
                <a:solidFill>
                  <a:srgbClr val="080808"/>
                </a:solidFill>
                <a:latin typeface="宋体"/>
                <a:cs typeface="宋体"/>
              </a:rPr>
              <a:t>和</a:t>
            </a:r>
            <a:r>
              <a:rPr dirty="0" sz="2000" spc="125">
                <a:solidFill>
                  <a:srgbClr val="080808"/>
                </a:solidFill>
                <a:latin typeface="宋体"/>
                <a:cs typeface="宋体"/>
              </a:rPr>
              <a:t>管</a:t>
            </a:r>
            <a:r>
              <a:rPr dirty="0" sz="2000" spc="120">
                <a:solidFill>
                  <a:srgbClr val="080808"/>
                </a:solidFill>
                <a:latin typeface="宋体"/>
                <a:cs typeface="宋体"/>
              </a:rPr>
              <a:t>理</a:t>
            </a:r>
            <a:r>
              <a:rPr dirty="0" sz="2000" spc="220">
                <a:solidFill>
                  <a:srgbClr val="080808"/>
                </a:solidFill>
                <a:latin typeface="宋体"/>
                <a:cs typeface="宋体"/>
              </a:rPr>
              <a:t>流</a:t>
            </a:r>
            <a:r>
              <a:rPr dirty="0" sz="2000" spc="-95">
                <a:solidFill>
                  <a:srgbClr val="080808"/>
                </a:solidFill>
                <a:latin typeface="宋体"/>
                <a:cs typeface="宋体"/>
              </a:rPr>
              <a:t>程</a:t>
            </a:r>
            <a:r>
              <a:rPr dirty="0" sz="2000" spc="-175">
                <a:solidFill>
                  <a:srgbClr val="2D2D2D"/>
                </a:solidFill>
                <a:latin typeface="宋体"/>
                <a:cs typeface="宋体"/>
              </a:rPr>
              <a:t>。</a:t>
            </a:r>
            <a:endParaRPr sz="2000">
              <a:latin typeface="宋体"/>
              <a:cs typeface="宋体"/>
            </a:endParaRPr>
          </a:p>
          <a:p>
            <a:pPr lvl="1">
              <a:lnSpc>
                <a:spcPct val="100000"/>
              </a:lnSpc>
              <a:spcBef>
                <a:spcPts val="20"/>
              </a:spcBef>
              <a:buClr>
                <a:srgbClr val="1A1A1A"/>
              </a:buClr>
              <a:buFont typeface=""/>
              <a:buChar char="•"/>
            </a:pPr>
            <a:endParaRPr sz="1750">
              <a:latin typeface="Times New Roman"/>
              <a:cs typeface="Times New Roman"/>
            </a:endParaRPr>
          </a:p>
          <a:p>
            <a:pPr lvl="1" marL="424180" indent="-273050">
              <a:lnSpc>
                <a:spcPct val="100000"/>
              </a:lnSpc>
              <a:buChar char="•"/>
              <a:tabLst>
                <a:tab pos="424815" algn="l"/>
              </a:tabLst>
            </a:pPr>
            <a:r>
              <a:rPr dirty="0" sz="2000" spc="185">
                <a:solidFill>
                  <a:srgbClr val="1A1A1A"/>
                </a:solidFill>
                <a:latin typeface="宋体"/>
                <a:cs typeface="宋体"/>
              </a:rPr>
              <a:t>项目部在授权范围内履行分包管理职责，具体负责施工管理分包计量、签证、结算</a:t>
            </a:r>
            <a:endParaRPr sz="2000">
              <a:latin typeface="宋体"/>
              <a:cs typeface="宋体"/>
            </a:endParaRPr>
          </a:p>
          <a:p>
            <a:pPr marL="418465">
              <a:lnSpc>
                <a:spcPct val="100000"/>
              </a:lnSpc>
              <a:spcBef>
                <a:spcPts val="114"/>
              </a:spcBef>
            </a:pPr>
            <a:r>
              <a:rPr dirty="0" sz="2000" spc="270">
                <a:solidFill>
                  <a:srgbClr val="2D2D2D"/>
                </a:solidFill>
                <a:latin typeface="宋体"/>
                <a:cs typeface="宋体"/>
              </a:rPr>
              <a:t>、</a:t>
            </a:r>
            <a:r>
              <a:rPr dirty="0" sz="2000" spc="185">
                <a:solidFill>
                  <a:srgbClr val="2D2D2D"/>
                </a:solidFill>
                <a:latin typeface="宋体"/>
                <a:cs typeface="宋体"/>
              </a:rPr>
              <a:t>支</a:t>
            </a:r>
            <a:r>
              <a:rPr dirty="0" sz="2000" spc="-145">
                <a:solidFill>
                  <a:srgbClr val="2D2D2D"/>
                </a:solidFill>
                <a:latin typeface="宋体"/>
                <a:cs typeface="宋体"/>
              </a:rPr>
              <a:t>付</a:t>
            </a:r>
            <a:r>
              <a:rPr dirty="0" sz="2000" spc="175">
                <a:solidFill>
                  <a:srgbClr val="4F4F4F"/>
                </a:solidFill>
                <a:latin typeface="宋体"/>
                <a:cs typeface="宋体"/>
              </a:rPr>
              <a:t>、</a:t>
            </a:r>
            <a:r>
              <a:rPr dirty="0" sz="2000" spc="155">
                <a:solidFill>
                  <a:srgbClr val="1A1A1A"/>
                </a:solidFill>
                <a:latin typeface="宋体"/>
                <a:cs typeface="宋体"/>
              </a:rPr>
              <a:t>违</a:t>
            </a:r>
            <a:r>
              <a:rPr dirty="0" sz="2000" spc="185">
                <a:solidFill>
                  <a:srgbClr val="1A1A1A"/>
                </a:solidFill>
                <a:latin typeface="宋体"/>
                <a:cs typeface="宋体"/>
              </a:rPr>
              <a:t>约</a:t>
            </a:r>
            <a:r>
              <a:rPr dirty="0" sz="2000" spc="45">
                <a:solidFill>
                  <a:srgbClr val="1A1A1A"/>
                </a:solidFill>
                <a:latin typeface="宋体"/>
                <a:cs typeface="宋体"/>
              </a:rPr>
              <a:t>处</a:t>
            </a:r>
            <a:r>
              <a:rPr dirty="0" sz="2000" spc="185">
                <a:solidFill>
                  <a:srgbClr val="1A1A1A"/>
                </a:solidFill>
                <a:latin typeface="宋体"/>
                <a:cs typeface="宋体"/>
              </a:rPr>
              <a:t>理</a:t>
            </a:r>
            <a:r>
              <a:rPr dirty="0" sz="2000" spc="-45">
                <a:solidFill>
                  <a:srgbClr val="1A1A1A"/>
                </a:solidFill>
                <a:latin typeface="宋体"/>
                <a:cs typeface="宋体"/>
              </a:rPr>
              <a:t>等</a:t>
            </a:r>
            <a:r>
              <a:rPr dirty="0" sz="2000" spc="185">
                <a:solidFill>
                  <a:srgbClr val="1A1A1A"/>
                </a:solidFill>
                <a:latin typeface="宋体"/>
                <a:cs typeface="宋体"/>
              </a:rPr>
              <a:t>。</a:t>
            </a:r>
            <a:endParaRPr sz="2000">
              <a:latin typeface="宋体"/>
              <a:cs typeface="宋体"/>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295">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a:spLocks noGrp="1"/>
          </p:cNvSpPr>
          <p:nvPr>
            <p:ph type="title"/>
          </p:nvPr>
        </p:nvSpPr>
        <p:spPr>
          <a:xfrm>
            <a:off x="1026342" y="108743"/>
            <a:ext cx="606425" cy="655955"/>
          </a:xfrm>
          <a:prstGeom prst="rect"/>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rPr>
              <a:t>s	</a:t>
            </a:r>
            <a:r>
              <a:rPr dirty="0" sz="900" spc="-40">
                <a:solidFill>
                  <a:srgbClr val="EFE4D1"/>
                </a:solidFill>
              </a:rPr>
              <a:t>-</a:t>
            </a:r>
            <a:r>
              <a:rPr dirty="0" sz="900" spc="85">
                <a:solidFill>
                  <a:srgbClr val="EFE4D1"/>
                </a:solidFill>
              </a:rPr>
              <a:t> </a:t>
            </a:r>
            <a:r>
              <a:rPr dirty="0" sz="900" spc="-55">
                <a:solidFill>
                  <a:srgbClr val="EFE4D1"/>
                </a:solidFill>
              </a:rPr>
              <a:t>c</a:t>
            </a:r>
            <a:endParaRPr sz="900">
              <a:latin typeface="宋体"/>
              <a:cs typeface="宋体"/>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596767" y="1222332"/>
            <a:ext cx="12544425" cy="5732145"/>
          </a:xfrm>
          <a:prstGeom prst="rect">
            <a:avLst/>
          </a:prstGeom>
        </p:spPr>
        <p:txBody>
          <a:bodyPr wrap="square" lIns="0" tIns="117475" rIns="0" bIns="0" rtlCol="0" vert="horz">
            <a:spAutoFit/>
          </a:bodyPr>
          <a:lstStyle/>
          <a:p>
            <a:pPr marL="330200" indent="-317500">
              <a:lnSpc>
                <a:spcPct val="100000"/>
              </a:lnSpc>
              <a:spcBef>
                <a:spcPts val="925"/>
              </a:spcBef>
              <a:buClr>
                <a:srgbClr val="AA9759"/>
              </a:buClr>
              <a:buSzPct val="132876"/>
              <a:buFont typeface=""/>
              <a:buChar char="•"/>
              <a:tabLst>
                <a:tab pos="330835" algn="l"/>
              </a:tabLst>
            </a:pPr>
            <a:r>
              <a:rPr dirty="0" sz="3650" spc="-459">
                <a:solidFill>
                  <a:srgbClr val="A19A77"/>
                </a:solidFill>
                <a:latin typeface="Times New Roman"/>
                <a:cs typeface="Times New Roman"/>
              </a:rPr>
              <a:t>-</a:t>
            </a:r>
            <a:r>
              <a:rPr dirty="0" sz="3650" spc="-459">
                <a:solidFill>
                  <a:srgbClr val="82827E"/>
                </a:solidFill>
                <a:latin typeface="Times New Roman"/>
                <a:cs typeface="Times New Roman"/>
              </a:rPr>
              <a:t>--</a:t>
            </a:r>
            <a:r>
              <a:rPr dirty="0" sz="3650" spc="-459">
                <a:solidFill>
                  <a:srgbClr val="A19A77"/>
                </a:solidFill>
                <a:latin typeface="Times New Roman"/>
                <a:cs typeface="Times New Roman"/>
              </a:rPr>
              <a:t>-</a:t>
            </a:r>
            <a:r>
              <a:rPr dirty="0" sz="3650" spc="-459">
                <a:solidFill>
                  <a:srgbClr val="82827E"/>
                </a:solidFill>
                <a:latin typeface="Times New Roman"/>
                <a:cs typeface="Times New Roman"/>
              </a:rPr>
              <a:t>-</a:t>
            </a:r>
            <a:r>
              <a:rPr dirty="0" sz="3650" spc="-459">
                <a:solidFill>
                  <a:srgbClr val="A19A77"/>
                </a:solidFill>
                <a:latin typeface="Times New Roman"/>
                <a:cs typeface="Times New Roman"/>
              </a:rPr>
              <a:t>-</a:t>
            </a:r>
            <a:r>
              <a:rPr dirty="0" sz="3650" spc="-459">
                <a:solidFill>
                  <a:srgbClr val="82827E"/>
                </a:solidFill>
                <a:latin typeface="Times New Roman"/>
                <a:cs typeface="Times New Roman"/>
              </a:rPr>
              <a:t>-</a:t>
            </a:r>
            <a:r>
              <a:rPr dirty="0" baseline="7856" sz="7425" spc="-7275">
                <a:solidFill>
                  <a:srgbClr val="AA9759"/>
                </a:solidFill>
                <a:latin typeface="宋体"/>
                <a:cs typeface="宋体"/>
              </a:rPr>
              <a:t>分</a:t>
            </a:r>
            <a:r>
              <a:rPr dirty="0" sz="3650" spc="-630">
                <a:solidFill>
                  <a:srgbClr val="82827E"/>
                </a:solidFill>
                <a:latin typeface="Times New Roman"/>
                <a:cs typeface="Times New Roman"/>
              </a:rPr>
              <a:t>-</a:t>
            </a:r>
            <a:r>
              <a:rPr dirty="0" sz="3650" spc="-630">
                <a:solidFill>
                  <a:srgbClr val="A19A77"/>
                </a:solidFill>
                <a:latin typeface="Times New Roman"/>
                <a:cs typeface="Times New Roman"/>
              </a:rPr>
              <a:t>-</a:t>
            </a:r>
            <a:r>
              <a:rPr dirty="0" sz="3650" spc="-630">
                <a:solidFill>
                  <a:srgbClr val="82827E"/>
                </a:solidFill>
                <a:latin typeface="Times New Roman"/>
                <a:cs typeface="Times New Roman"/>
              </a:rPr>
              <a:t>--</a:t>
            </a:r>
            <a:r>
              <a:rPr dirty="0" sz="3650" spc="-630">
                <a:solidFill>
                  <a:srgbClr val="A19A77"/>
                </a:solidFill>
                <a:latin typeface="Times New Roman"/>
                <a:cs typeface="Times New Roman"/>
              </a:rPr>
              <a:t>-</a:t>
            </a:r>
            <a:r>
              <a:rPr dirty="0" sz="3650" spc="-630">
                <a:solidFill>
                  <a:srgbClr val="82827E"/>
                </a:solidFill>
                <a:latin typeface="Times New Roman"/>
                <a:cs typeface="Times New Roman"/>
              </a:rPr>
              <a:t>-</a:t>
            </a:r>
            <a:r>
              <a:rPr dirty="0" baseline="7856" sz="7425" spc="-6045">
                <a:solidFill>
                  <a:srgbClr val="AA9759"/>
                </a:solidFill>
                <a:latin typeface="宋体"/>
                <a:cs typeface="宋体"/>
              </a:rPr>
              <a:t>包</a:t>
            </a:r>
            <a:r>
              <a:rPr dirty="0" sz="3650" spc="-320">
                <a:solidFill>
                  <a:srgbClr val="82827E"/>
                </a:solidFill>
                <a:latin typeface="Times New Roman"/>
                <a:cs typeface="Times New Roman"/>
              </a:rPr>
              <a:t>---</a:t>
            </a:r>
            <a:r>
              <a:rPr dirty="0" baseline="7856" sz="7425" spc="-6734">
                <a:solidFill>
                  <a:srgbClr val="AA9759"/>
                </a:solidFill>
                <a:latin typeface="宋体"/>
                <a:cs typeface="宋体"/>
              </a:rPr>
              <a:t>管</a:t>
            </a:r>
            <a:r>
              <a:rPr dirty="0" sz="3650" spc="-585">
                <a:solidFill>
                  <a:srgbClr val="82827E"/>
                </a:solidFill>
                <a:latin typeface="Times New Roman"/>
                <a:cs typeface="Times New Roman"/>
              </a:rPr>
              <a:t>--</a:t>
            </a:r>
            <a:r>
              <a:rPr dirty="0" sz="3650" spc="-585">
                <a:solidFill>
                  <a:srgbClr val="A19A77"/>
                </a:solidFill>
                <a:latin typeface="Times New Roman"/>
                <a:cs typeface="Times New Roman"/>
              </a:rPr>
              <a:t>-</a:t>
            </a:r>
            <a:r>
              <a:rPr dirty="0" sz="3650" spc="-585">
                <a:solidFill>
                  <a:srgbClr val="82827E"/>
                </a:solidFill>
                <a:latin typeface="Times New Roman"/>
                <a:cs typeface="Times New Roman"/>
              </a:rPr>
              <a:t>--</a:t>
            </a:r>
            <a:r>
              <a:rPr dirty="0" baseline="7856" sz="7425" spc="-6284">
                <a:solidFill>
                  <a:srgbClr val="AA9759"/>
                </a:solidFill>
                <a:latin typeface="宋体"/>
                <a:cs typeface="宋体"/>
              </a:rPr>
              <a:t>理</a:t>
            </a:r>
            <a:r>
              <a:rPr dirty="0" sz="3650" spc="-505">
                <a:solidFill>
                  <a:srgbClr val="A19A77"/>
                </a:solidFill>
                <a:latin typeface="Times New Roman"/>
                <a:cs typeface="Times New Roman"/>
              </a:rPr>
              <a:t>-</a:t>
            </a:r>
            <a:r>
              <a:rPr dirty="0" sz="3650" spc="-505">
                <a:solidFill>
                  <a:srgbClr val="82827E"/>
                </a:solidFill>
                <a:latin typeface="Times New Roman"/>
                <a:cs typeface="Times New Roman"/>
              </a:rPr>
              <a:t>--</a:t>
            </a:r>
            <a:r>
              <a:rPr dirty="0" sz="3650" spc="-505">
                <a:solidFill>
                  <a:srgbClr val="A19A77"/>
                </a:solidFill>
                <a:latin typeface="Times New Roman"/>
                <a:cs typeface="Times New Roman"/>
              </a:rPr>
              <a:t>-</a:t>
            </a:r>
            <a:r>
              <a:rPr dirty="0" baseline="7856" sz="7425" spc="-6907">
                <a:solidFill>
                  <a:srgbClr val="AA9759"/>
                </a:solidFill>
                <a:latin typeface="宋体"/>
                <a:cs typeface="宋体"/>
              </a:rPr>
              <a:t>工</a:t>
            </a:r>
            <a:r>
              <a:rPr dirty="0" sz="3650" spc="-565">
                <a:solidFill>
                  <a:srgbClr val="82827E"/>
                </a:solidFill>
                <a:latin typeface="Times New Roman"/>
                <a:cs typeface="Times New Roman"/>
              </a:rPr>
              <a:t>-</a:t>
            </a:r>
            <a:r>
              <a:rPr dirty="0" sz="3650" spc="-565">
                <a:solidFill>
                  <a:srgbClr val="A19A77"/>
                </a:solidFill>
                <a:latin typeface="Times New Roman"/>
                <a:cs typeface="Times New Roman"/>
              </a:rPr>
              <a:t>-</a:t>
            </a:r>
            <a:r>
              <a:rPr dirty="0" sz="3650" spc="-565">
                <a:solidFill>
                  <a:srgbClr val="82827E"/>
                </a:solidFill>
                <a:latin typeface="Times New Roman"/>
                <a:cs typeface="Times New Roman"/>
              </a:rPr>
              <a:t>--</a:t>
            </a:r>
            <a:r>
              <a:rPr dirty="0" sz="3650" spc="-565">
                <a:solidFill>
                  <a:srgbClr val="A19A77"/>
                </a:solidFill>
                <a:latin typeface="Times New Roman"/>
                <a:cs typeface="Times New Roman"/>
              </a:rPr>
              <a:t>-</a:t>
            </a:r>
            <a:r>
              <a:rPr dirty="0" baseline="7856" sz="7425" spc="-7230">
                <a:solidFill>
                  <a:srgbClr val="AA9759"/>
                </a:solidFill>
                <a:latin typeface="宋体"/>
                <a:cs typeface="宋体"/>
              </a:rPr>
              <a:t>作</a:t>
            </a:r>
            <a:r>
              <a:rPr dirty="0" sz="3650" spc="-635">
                <a:solidFill>
                  <a:srgbClr val="82827E"/>
                </a:solidFill>
                <a:latin typeface="Times New Roman"/>
                <a:cs typeface="Times New Roman"/>
              </a:rPr>
              <a:t>-</a:t>
            </a:r>
            <a:r>
              <a:rPr dirty="0" sz="3650" spc="-635">
                <a:solidFill>
                  <a:srgbClr val="A19A77"/>
                </a:solidFill>
                <a:latin typeface="Times New Roman"/>
                <a:cs typeface="Times New Roman"/>
              </a:rPr>
              <a:t>-</a:t>
            </a:r>
            <a:r>
              <a:rPr dirty="0" sz="3650" spc="-635">
                <a:solidFill>
                  <a:srgbClr val="82827E"/>
                </a:solidFill>
                <a:latin typeface="Times New Roman"/>
                <a:cs typeface="Times New Roman"/>
              </a:rPr>
              <a:t>-</a:t>
            </a:r>
            <a:r>
              <a:rPr dirty="0" sz="3650" spc="-635">
                <a:solidFill>
                  <a:srgbClr val="A19A77"/>
                </a:solidFill>
                <a:latin typeface="Times New Roman"/>
                <a:cs typeface="Times New Roman"/>
              </a:rPr>
              <a:t>-</a:t>
            </a:r>
            <a:r>
              <a:rPr dirty="0" sz="3650" spc="-635">
                <a:solidFill>
                  <a:srgbClr val="82827E"/>
                </a:solidFill>
                <a:latin typeface="Times New Roman"/>
                <a:cs typeface="Times New Roman"/>
              </a:rPr>
              <a:t>--</a:t>
            </a:r>
            <a:r>
              <a:rPr dirty="0" baseline="7856" sz="7425" spc="-6397">
                <a:solidFill>
                  <a:srgbClr val="AA9759"/>
                </a:solidFill>
                <a:latin typeface="宋体"/>
                <a:cs typeface="宋体"/>
              </a:rPr>
              <a:t>要</a:t>
            </a:r>
            <a:r>
              <a:rPr dirty="0" sz="3650" spc="-240">
                <a:solidFill>
                  <a:srgbClr val="82827E"/>
                </a:solidFill>
                <a:latin typeface="Times New Roman"/>
                <a:cs typeface="Times New Roman"/>
              </a:rPr>
              <a:t>--</a:t>
            </a:r>
            <a:r>
              <a:rPr dirty="0" sz="3650" spc="-240">
                <a:solidFill>
                  <a:srgbClr val="A19A77"/>
                </a:solidFill>
                <a:latin typeface="Times New Roman"/>
                <a:cs typeface="Times New Roman"/>
              </a:rPr>
              <a:t>-</a:t>
            </a:r>
            <a:r>
              <a:rPr dirty="0" baseline="7856" sz="7425" spc="-7417">
                <a:solidFill>
                  <a:srgbClr val="AA9759"/>
                </a:solidFill>
                <a:latin typeface="宋体"/>
                <a:cs typeface="宋体"/>
              </a:rPr>
              <a:t>点 </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endParaRPr sz="3650">
              <a:latin typeface="Times New Roman"/>
              <a:cs typeface="Times New Roman"/>
            </a:endParaRPr>
          </a:p>
          <a:p>
            <a:pPr lvl="1" marL="992505" indent="-321945">
              <a:lnSpc>
                <a:spcPct val="100000"/>
              </a:lnSpc>
              <a:spcBef>
                <a:spcPts val="540"/>
              </a:spcBef>
              <a:buSzPct val="106896"/>
              <a:buFont typeface="Times New Roman"/>
              <a:buAutoNum type="arabicPeriod" startAt="5"/>
              <a:tabLst>
                <a:tab pos="993140" algn="l"/>
              </a:tabLst>
            </a:pPr>
            <a:r>
              <a:rPr dirty="0" sz="2900" spc="125">
                <a:solidFill>
                  <a:srgbClr val="A8161A"/>
                </a:solidFill>
                <a:latin typeface="宋体"/>
                <a:cs typeface="宋体"/>
              </a:rPr>
              <a:t>分包策划</a:t>
            </a:r>
            <a:endParaRPr sz="2900">
              <a:latin typeface="宋体"/>
              <a:cs typeface="宋体"/>
            </a:endParaRPr>
          </a:p>
          <a:p>
            <a:pPr lvl="2" marL="1088390" indent="-289560">
              <a:lnSpc>
                <a:spcPct val="100000"/>
              </a:lnSpc>
              <a:spcBef>
                <a:spcPts val="2295"/>
              </a:spcBef>
              <a:buClr>
                <a:srgbClr val="111111"/>
              </a:buClr>
              <a:buChar char="•"/>
              <a:tabLst>
                <a:tab pos="1073150" algn="l"/>
                <a:tab pos="3790315" algn="l"/>
                <a:tab pos="4584700" algn="l"/>
                <a:tab pos="7548245" algn="l"/>
              </a:tabLst>
            </a:pPr>
            <a:r>
              <a:rPr dirty="0" sz="2000" spc="225">
                <a:solidFill>
                  <a:srgbClr val="232323"/>
                </a:solidFill>
                <a:latin typeface="宋体"/>
                <a:cs typeface="宋体"/>
              </a:rPr>
              <a:t>分</a:t>
            </a:r>
            <a:r>
              <a:rPr dirty="0" sz="2000" spc="185">
                <a:solidFill>
                  <a:srgbClr val="232323"/>
                </a:solidFill>
                <a:latin typeface="宋体"/>
                <a:cs typeface="宋体"/>
              </a:rPr>
              <a:t>包</a:t>
            </a:r>
            <a:r>
              <a:rPr dirty="0" sz="2000" spc="125">
                <a:solidFill>
                  <a:srgbClr val="232323"/>
                </a:solidFill>
                <a:latin typeface="宋体"/>
                <a:cs typeface="宋体"/>
              </a:rPr>
              <a:t>策</a:t>
            </a:r>
            <a:r>
              <a:rPr dirty="0" sz="2000" spc="85">
                <a:solidFill>
                  <a:srgbClr val="232323"/>
                </a:solidFill>
                <a:latin typeface="宋体"/>
                <a:cs typeface="宋体"/>
              </a:rPr>
              <a:t>划</a:t>
            </a:r>
            <a:r>
              <a:rPr dirty="0" sz="2000" spc="-10">
                <a:solidFill>
                  <a:srgbClr val="232323"/>
                </a:solidFill>
                <a:latin typeface="宋体"/>
                <a:cs typeface="宋体"/>
              </a:rPr>
              <a:t>内</a:t>
            </a:r>
            <a:r>
              <a:rPr dirty="0" sz="2000" spc="125">
                <a:solidFill>
                  <a:srgbClr val="232323"/>
                </a:solidFill>
                <a:latin typeface="宋体"/>
                <a:cs typeface="宋体"/>
              </a:rPr>
              <a:t>容</a:t>
            </a:r>
            <a:r>
              <a:rPr dirty="0" sz="2000" spc="85">
                <a:solidFill>
                  <a:srgbClr val="232323"/>
                </a:solidFill>
                <a:latin typeface="宋体"/>
                <a:cs typeface="宋体"/>
              </a:rPr>
              <a:t>包括</a:t>
            </a:r>
            <a:r>
              <a:rPr dirty="0" sz="2000" spc="-120">
                <a:solidFill>
                  <a:srgbClr val="232323"/>
                </a:solidFill>
                <a:latin typeface="宋体"/>
                <a:cs typeface="宋体"/>
              </a:rPr>
              <a:t> </a:t>
            </a:r>
            <a:r>
              <a:rPr dirty="0" sz="2000" spc="-960">
                <a:solidFill>
                  <a:srgbClr val="232323"/>
                </a:solidFill>
                <a:latin typeface="宋体"/>
                <a:cs typeface="宋体"/>
              </a:rPr>
              <a:t>：分	包项目	</a:t>
            </a:r>
            <a:r>
              <a:rPr dirty="0" sz="2000" spc="-960">
                <a:solidFill>
                  <a:srgbClr val="4F4F4F"/>
                </a:solidFill>
                <a:latin typeface="宋体"/>
                <a:cs typeface="宋体"/>
              </a:rPr>
              <a:t>、                           </a:t>
            </a:r>
            <a:r>
              <a:rPr dirty="0" sz="2000" spc="-944">
                <a:solidFill>
                  <a:srgbClr val="4F4F4F"/>
                </a:solidFill>
                <a:latin typeface="宋体"/>
                <a:cs typeface="宋体"/>
              </a:rPr>
              <a:t> </a:t>
            </a:r>
            <a:r>
              <a:rPr dirty="0" sz="2000" spc="-960">
                <a:solidFill>
                  <a:srgbClr val="111111"/>
                </a:solidFill>
                <a:latin typeface="宋体"/>
                <a:cs typeface="宋体"/>
              </a:rPr>
              <a:t>标                            </a:t>
            </a:r>
            <a:r>
              <a:rPr dirty="0" sz="2000" spc="-950">
                <a:solidFill>
                  <a:srgbClr val="111111"/>
                </a:solidFill>
                <a:latin typeface="宋体"/>
                <a:cs typeface="宋体"/>
              </a:rPr>
              <a:t> </a:t>
            </a:r>
            <a:r>
              <a:rPr dirty="0" sz="2000" spc="-960">
                <a:solidFill>
                  <a:srgbClr val="111111"/>
                </a:solidFill>
                <a:latin typeface="宋体"/>
                <a:cs typeface="宋体"/>
              </a:rPr>
              <a:t>段                           </a:t>
            </a:r>
            <a:r>
              <a:rPr dirty="0" sz="2000" spc="204">
                <a:solidFill>
                  <a:srgbClr val="111111"/>
                </a:solidFill>
                <a:latin typeface="宋体"/>
                <a:cs typeface="宋体"/>
              </a:rPr>
              <a:t>划分</a:t>
            </a:r>
            <a:r>
              <a:rPr dirty="0" sz="2000" spc="-229">
                <a:solidFill>
                  <a:srgbClr val="111111"/>
                </a:solidFill>
                <a:latin typeface="宋体"/>
                <a:cs typeface="宋体"/>
              </a:rPr>
              <a:t>、</a:t>
            </a:r>
            <a:r>
              <a:rPr dirty="0" sz="2000" spc="225">
                <a:solidFill>
                  <a:srgbClr val="111111"/>
                </a:solidFill>
                <a:latin typeface="宋体"/>
                <a:cs typeface="宋体"/>
              </a:rPr>
              <a:t>分</a:t>
            </a:r>
            <a:r>
              <a:rPr dirty="0" sz="2000" spc="204">
                <a:solidFill>
                  <a:srgbClr val="111111"/>
                </a:solidFill>
                <a:latin typeface="宋体"/>
                <a:cs typeface="宋体"/>
              </a:rPr>
              <a:t>包形式	</a:t>
            </a:r>
            <a:r>
              <a:rPr dirty="0" sz="2000" spc="125">
                <a:solidFill>
                  <a:srgbClr val="111111"/>
                </a:solidFill>
                <a:latin typeface="宋体"/>
                <a:cs typeface="宋体"/>
              </a:rPr>
              <a:t>分</a:t>
            </a:r>
            <a:r>
              <a:rPr dirty="0" sz="2000" spc="204">
                <a:solidFill>
                  <a:srgbClr val="111111"/>
                </a:solidFill>
                <a:latin typeface="宋体"/>
                <a:cs typeface="宋体"/>
              </a:rPr>
              <a:t>包价</a:t>
            </a:r>
            <a:r>
              <a:rPr dirty="0" sz="2000" spc="-70">
                <a:solidFill>
                  <a:srgbClr val="111111"/>
                </a:solidFill>
                <a:latin typeface="宋体"/>
                <a:cs typeface="宋体"/>
              </a:rPr>
              <a:t>格</a:t>
            </a:r>
            <a:r>
              <a:rPr dirty="0" sz="2000" spc="150">
                <a:solidFill>
                  <a:srgbClr val="111111"/>
                </a:solidFill>
                <a:latin typeface="宋体"/>
                <a:cs typeface="宋体"/>
              </a:rPr>
              <a:t>、</a:t>
            </a:r>
            <a:r>
              <a:rPr dirty="0" sz="2000" spc="165">
                <a:solidFill>
                  <a:srgbClr val="111111"/>
                </a:solidFill>
                <a:latin typeface="宋体"/>
                <a:cs typeface="宋体"/>
              </a:rPr>
              <a:t>分</a:t>
            </a:r>
            <a:r>
              <a:rPr dirty="0" sz="2000" spc="60">
                <a:solidFill>
                  <a:srgbClr val="111111"/>
                </a:solidFill>
                <a:latin typeface="宋体"/>
                <a:cs typeface="宋体"/>
              </a:rPr>
              <a:t>包</a:t>
            </a:r>
            <a:r>
              <a:rPr dirty="0" sz="2000" spc="165">
                <a:solidFill>
                  <a:srgbClr val="111111"/>
                </a:solidFill>
                <a:latin typeface="宋体"/>
                <a:cs typeface="宋体"/>
              </a:rPr>
              <a:t>风</a:t>
            </a:r>
            <a:r>
              <a:rPr dirty="0" sz="2000" spc="160">
                <a:solidFill>
                  <a:srgbClr val="111111"/>
                </a:solidFill>
                <a:latin typeface="宋体"/>
                <a:cs typeface="宋体"/>
              </a:rPr>
              <a:t>险</a:t>
            </a:r>
            <a:r>
              <a:rPr dirty="0" sz="2000" spc="165">
                <a:solidFill>
                  <a:srgbClr val="111111"/>
                </a:solidFill>
                <a:latin typeface="宋体"/>
                <a:cs typeface="宋体"/>
              </a:rPr>
              <a:t>及</a:t>
            </a:r>
            <a:r>
              <a:rPr dirty="0" sz="2000" spc="135">
                <a:solidFill>
                  <a:srgbClr val="111111"/>
                </a:solidFill>
                <a:latin typeface="宋体"/>
                <a:cs typeface="宋体"/>
              </a:rPr>
              <a:t>其</a:t>
            </a:r>
            <a:r>
              <a:rPr dirty="0" sz="2000" spc="165">
                <a:solidFill>
                  <a:srgbClr val="111111"/>
                </a:solidFill>
                <a:latin typeface="宋体"/>
                <a:cs typeface="宋体"/>
              </a:rPr>
              <a:t>应对</a:t>
            </a:r>
            <a:endParaRPr sz="2000">
              <a:latin typeface="宋体"/>
              <a:cs typeface="宋体"/>
            </a:endParaRPr>
          </a:p>
          <a:p>
            <a:pPr algn="ctr" marR="9444355">
              <a:lnSpc>
                <a:spcPct val="100000"/>
              </a:lnSpc>
              <a:spcBef>
                <a:spcPts val="65"/>
              </a:spcBef>
            </a:pPr>
            <a:r>
              <a:rPr dirty="0" sz="2050" spc="-200">
                <a:solidFill>
                  <a:srgbClr val="111111"/>
                </a:solidFill>
                <a:latin typeface="宋体"/>
                <a:cs typeface="宋体"/>
              </a:rPr>
              <a:t>措施等。</a:t>
            </a:r>
            <a:endParaRPr sz="2050">
              <a:latin typeface="宋体"/>
              <a:cs typeface="宋体"/>
            </a:endParaRPr>
          </a:p>
          <a:p>
            <a:pPr>
              <a:lnSpc>
                <a:spcPct val="100000"/>
              </a:lnSpc>
              <a:spcBef>
                <a:spcPts val="5"/>
              </a:spcBef>
            </a:pPr>
            <a:endParaRPr sz="1750">
              <a:latin typeface="Times New Roman"/>
              <a:cs typeface="Times New Roman"/>
            </a:endParaRPr>
          </a:p>
          <a:p>
            <a:pPr lvl="2" marL="1088390" indent="-289560">
              <a:lnSpc>
                <a:spcPct val="100000"/>
              </a:lnSpc>
              <a:buClr>
                <a:srgbClr val="111111"/>
              </a:buClr>
              <a:buChar char="•"/>
              <a:tabLst>
                <a:tab pos="1073150" algn="l"/>
              </a:tabLst>
            </a:pPr>
            <a:r>
              <a:rPr dirty="0" sz="2000" spc="85">
                <a:solidFill>
                  <a:srgbClr val="232323"/>
                </a:solidFill>
                <a:latin typeface="宋体"/>
                <a:cs typeface="宋体"/>
              </a:rPr>
              <a:t>分包顶目和标段划分要边界清晰，便千现场管理，有利千降低成本。</a:t>
            </a:r>
            <a:endParaRPr sz="2000">
              <a:latin typeface="宋体"/>
              <a:cs typeface="宋体"/>
            </a:endParaRPr>
          </a:p>
          <a:p>
            <a:pPr lvl="2">
              <a:lnSpc>
                <a:spcPct val="100000"/>
              </a:lnSpc>
              <a:spcBef>
                <a:spcPts val="15"/>
              </a:spcBef>
              <a:buClr>
                <a:srgbClr val="111111"/>
              </a:buClr>
              <a:buFont typeface=""/>
              <a:buChar char="•"/>
            </a:pPr>
            <a:endParaRPr sz="1750">
              <a:latin typeface="Times New Roman"/>
              <a:cs typeface="Times New Roman"/>
            </a:endParaRPr>
          </a:p>
          <a:p>
            <a:pPr lvl="2" marL="1088390" indent="-289560">
              <a:lnSpc>
                <a:spcPct val="100000"/>
              </a:lnSpc>
              <a:spcBef>
                <a:spcPts val="5"/>
              </a:spcBef>
              <a:buClr>
                <a:srgbClr val="111111"/>
              </a:buClr>
              <a:buChar char="•"/>
              <a:tabLst>
                <a:tab pos="1073150" algn="l"/>
              </a:tabLst>
            </a:pPr>
            <a:r>
              <a:rPr dirty="0" sz="2000" spc="65">
                <a:solidFill>
                  <a:srgbClr val="232323"/>
                </a:solidFill>
                <a:latin typeface="宋体"/>
                <a:cs typeface="宋体"/>
              </a:rPr>
              <a:t>分包顶目应少采用工序分包的形式。</a:t>
            </a:r>
            <a:endParaRPr sz="2000">
              <a:latin typeface="宋体"/>
              <a:cs typeface="宋体"/>
            </a:endParaRPr>
          </a:p>
          <a:p>
            <a:pPr lvl="2" marL="1088390" marR="1464945" indent="-289560">
              <a:lnSpc>
                <a:spcPct val="104900"/>
              </a:lnSpc>
              <a:spcBef>
                <a:spcPts val="1710"/>
              </a:spcBef>
              <a:buClr>
                <a:srgbClr val="111111"/>
              </a:buClr>
              <a:buChar char="•"/>
              <a:tabLst>
                <a:tab pos="1073150" algn="l"/>
              </a:tabLst>
            </a:pPr>
            <a:r>
              <a:rPr dirty="0" sz="2000" spc="125">
                <a:solidFill>
                  <a:srgbClr val="232323"/>
                </a:solidFill>
                <a:latin typeface="宋体"/>
                <a:cs typeface="宋体"/>
              </a:rPr>
              <a:t>分包价格要参照市场价格水平合理拟定，禁止按同—比例确定分包价格。各单位应建 </a:t>
            </a:r>
            <a:r>
              <a:rPr dirty="0" sz="2000" spc="85">
                <a:solidFill>
                  <a:srgbClr val="111111"/>
                </a:solidFill>
                <a:latin typeface="宋体"/>
                <a:cs typeface="宋体"/>
              </a:rPr>
              <a:t>立分包单价库，动态掌握分包价格行情，合理评估分包单价水平。</a:t>
            </a:r>
            <a:endParaRPr sz="2000">
              <a:latin typeface="宋体"/>
              <a:cs typeface="宋体"/>
            </a:endParaRPr>
          </a:p>
          <a:p>
            <a:pPr lvl="2">
              <a:lnSpc>
                <a:spcPct val="100000"/>
              </a:lnSpc>
              <a:spcBef>
                <a:spcPts val="5"/>
              </a:spcBef>
              <a:buClr>
                <a:srgbClr val="111111"/>
              </a:buClr>
              <a:buFont typeface=""/>
              <a:buChar char="•"/>
            </a:pPr>
            <a:endParaRPr sz="2200">
              <a:latin typeface="Times New Roman"/>
              <a:cs typeface="Times New Roman"/>
            </a:endParaRPr>
          </a:p>
          <a:p>
            <a:pPr lvl="1" marL="996315" indent="-323215">
              <a:lnSpc>
                <a:spcPct val="100000"/>
              </a:lnSpc>
              <a:spcBef>
                <a:spcPts val="5"/>
              </a:spcBef>
              <a:buSzPct val="106896"/>
              <a:buFont typeface="Times New Roman"/>
              <a:buAutoNum type="arabicPeriod" startAt="5"/>
              <a:tabLst>
                <a:tab pos="996950" algn="l"/>
              </a:tabLst>
            </a:pPr>
            <a:r>
              <a:rPr dirty="0" sz="2900" spc="125">
                <a:solidFill>
                  <a:srgbClr val="A8161A"/>
                </a:solidFill>
                <a:latin typeface="宋体"/>
                <a:cs typeface="宋体"/>
              </a:rPr>
              <a:t>分包采购方式</a:t>
            </a:r>
            <a:endParaRPr sz="2900">
              <a:latin typeface="宋体"/>
              <a:cs typeface="宋体"/>
            </a:endParaRPr>
          </a:p>
          <a:p>
            <a:pPr lvl="2" marL="1085215" indent="-286385">
              <a:lnSpc>
                <a:spcPct val="100000"/>
              </a:lnSpc>
              <a:spcBef>
                <a:spcPts val="2190"/>
              </a:spcBef>
              <a:buChar char="•"/>
              <a:tabLst>
                <a:tab pos="1085850" algn="l"/>
              </a:tabLst>
            </a:pPr>
            <a:r>
              <a:rPr dirty="0" sz="2000" spc="65">
                <a:solidFill>
                  <a:srgbClr val="111111"/>
                </a:solidFill>
                <a:latin typeface="宋体"/>
                <a:cs typeface="宋体"/>
              </a:rPr>
              <a:t>工程分包必须按公司集中采购相关规定执行。</a:t>
            </a:r>
            <a:endParaRPr sz="2000">
              <a:latin typeface="宋体"/>
              <a:cs typeface="宋体"/>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3716000" cy="1048251"/>
          </a:xfrm>
          <a:prstGeom prst="rect">
            <a:avLst/>
          </a:prstGeom>
          <a:blipFill>
            <a:blip r:embed="rId2" cstate="print"/>
            <a:stretch>
              <a:fillRect/>
            </a:stretch>
          </a:blipFill>
        </p:spPr>
        <p:txBody>
          <a:bodyPr wrap="square" lIns="0" tIns="0" rIns="0" bIns="0" rtlCol="0"/>
          <a:lstStyle/>
          <a:p/>
        </p:txBody>
      </p:sp>
      <p:sp>
        <p:nvSpPr>
          <p:cNvPr id="3" name="object 3"/>
          <p:cNvSpPr txBox="1">
            <a:spLocks noGrp="1"/>
          </p:cNvSpPr>
          <p:nvPr>
            <p:ph type="title"/>
          </p:nvPr>
        </p:nvSpPr>
        <p:spPr>
          <a:xfrm>
            <a:off x="596767" y="1323181"/>
            <a:ext cx="12544425" cy="784860"/>
          </a:xfrm>
          <a:prstGeom prst="rect"/>
        </p:spPr>
        <p:txBody>
          <a:bodyPr wrap="square" lIns="0" tIns="16510" rIns="0" bIns="0" rtlCol="0" vert="horz">
            <a:spAutoFit/>
          </a:bodyPr>
          <a:lstStyle/>
          <a:p>
            <a:pPr marL="330200" indent="-317500">
              <a:lnSpc>
                <a:spcPct val="100000"/>
              </a:lnSpc>
              <a:spcBef>
                <a:spcPts val="130"/>
              </a:spcBef>
              <a:buClr>
                <a:srgbClr val="AA9759"/>
              </a:buClr>
              <a:buSzPct val="132876"/>
              <a:buFont typeface=""/>
              <a:buChar char="•"/>
              <a:tabLst>
                <a:tab pos="330835" algn="l"/>
              </a:tabLst>
            </a:pPr>
            <a:r>
              <a:rPr dirty="0" sz="3650" spc="-459">
                <a:solidFill>
                  <a:srgbClr val="A19A77"/>
                </a:solidFill>
              </a:rPr>
              <a:t>-</a:t>
            </a:r>
            <a:r>
              <a:rPr dirty="0" sz="3650" spc="-459"/>
              <a:t>--</a:t>
            </a:r>
            <a:r>
              <a:rPr dirty="0" sz="3650" spc="-459">
                <a:solidFill>
                  <a:srgbClr val="A19A77"/>
                </a:solidFill>
              </a:rPr>
              <a:t>-</a:t>
            </a:r>
            <a:r>
              <a:rPr dirty="0" sz="3650" spc="-459"/>
              <a:t>-</a:t>
            </a:r>
            <a:r>
              <a:rPr dirty="0" sz="3650" spc="-459">
                <a:solidFill>
                  <a:srgbClr val="A19A77"/>
                </a:solidFill>
              </a:rPr>
              <a:t>-</a:t>
            </a:r>
            <a:r>
              <a:rPr dirty="0" sz="3650" spc="-459"/>
              <a:t>-</a:t>
            </a:r>
            <a:r>
              <a:rPr dirty="0" baseline="7856" sz="7425" spc="-7275">
                <a:solidFill>
                  <a:srgbClr val="AA9759"/>
                </a:solidFill>
                <a:latin typeface="宋体"/>
                <a:cs typeface="宋体"/>
              </a:rPr>
              <a:t>分</a:t>
            </a:r>
            <a:r>
              <a:rPr dirty="0" sz="3650" spc="-630"/>
              <a:t>-</a:t>
            </a:r>
            <a:r>
              <a:rPr dirty="0" sz="3650" spc="-630">
                <a:solidFill>
                  <a:srgbClr val="A19A77"/>
                </a:solidFill>
              </a:rPr>
              <a:t>-</a:t>
            </a:r>
            <a:r>
              <a:rPr dirty="0" sz="3650" spc="-630"/>
              <a:t>--</a:t>
            </a:r>
            <a:r>
              <a:rPr dirty="0" sz="3650" spc="-630">
                <a:solidFill>
                  <a:srgbClr val="A19A77"/>
                </a:solidFill>
              </a:rPr>
              <a:t>-</a:t>
            </a:r>
            <a:r>
              <a:rPr dirty="0" sz="3650" spc="-630"/>
              <a:t>-</a:t>
            </a:r>
            <a:r>
              <a:rPr dirty="0" baseline="7856" sz="7425" spc="-6045">
                <a:solidFill>
                  <a:srgbClr val="AA9759"/>
                </a:solidFill>
                <a:latin typeface="宋体"/>
                <a:cs typeface="宋体"/>
              </a:rPr>
              <a:t>包</a:t>
            </a:r>
            <a:r>
              <a:rPr dirty="0" sz="3650" spc="-320"/>
              <a:t>---</a:t>
            </a:r>
            <a:r>
              <a:rPr dirty="0" baseline="7856" sz="7425" spc="-6734">
                <a:solidFill>
                  <a:srgbClr val="AA9759"/>
                </a:solidFill>
                <a:latin typeface="宋体"/>
                <a:cs typeface="宋体"/>
              </a:rPr>
              <a:t>管</a:t>
            </a:r>
            <a:r>
              <a:rPr dirty="0" sz="3650" spc="-585"/>
              <a:t>--</a:t>
            </a:r>
            <a:r>
              <a:rPr dirty="0" sz="3650" spc="-585">
                <a:solidFill>
                  <a:srgbClr val="A19A77"/>
                </a:solidFill>
              </a:rPr>
              <a:t>-</a:t>
            </a:r>
            <a:r>
              <a:rPr dirty="0" sz="3650" spc="-585"/>
              <a:t>--</a:t>
            </a:r>
            <a:r>
              <a:rPr dirty="0" baseline="7856" sz="7425" spc="-6284">
                <a:solidFill>
                  <a:srgbClr val="AA9759"/>
                </a:solidFill>
                <a:latin typeface="宋体"/>
                <a:cs typeface="宋体"/>
              </a:rPr>
              <a:t>理</a:t>
            </a:r>
            <a:r>
              <a:rPr dirty="0" sz="3650" spc="-505">
                <a:solidFill>
                  <a:srgbClr val="A19A77"/>
                </a:solidFill>
              </a:rPr>
              <a:t>-</a:t>
            </a:r>
            <a:r>
              <a:rPr dirty="0" sz="3650" spc="-505"/>
              <a:t>--</a:t>
            </a:r>
            <a:r>
              <a:rPr dirty="0" sz="3650" spc="-505">
                <a:solidFill>
                  <a:srgbClr val="A19A77"/>
                </a:solidFill>
              </a:rPr>
              <a:t>-</a:t>
            </a:r>
            <a:r>
              <a:rPr dirty="0" baseline="7856" sz="7425" spc="-6907">
                <a:solidFill>
                  <a:srgbClr val="AA9759"/>
                </a:solidFill>
                <a:latin typeface="宋体"/>
                <a:cs typeface="宋体"/>
              </a:rPr>
              <a:t>工</a:t>
            </a:r>
            <a:r>
              <a:rPr dirty="0" sz="3650" spc="-565"/>
              <a:t>-</a:t>
            </a:r>
            <a:r>
              <a:rPr dirty="0" sz="3650" spc="-565">
                <a:solidFill>
                  <a:srgbClr val="A19A77"/>
                </a:solidFill>
              </a:rPr>
              <a:t>-</a:t>
            </a:r>
            <a:r>
              <a:rPr dirty="0" sz="3650" spc="-565"/>
              <a:t>--</a:t>
            </a:r>
            <a:r>
              <a:rPr dirty="0" sz="3650" spc="-565">
                <a:solidFill>
                  <a:srgbClr val="A19A77"/>
                </a:solidFill>
              </a:rPr>
              <a:t>-</a:t>
            </a:r>
            <a:r>
              <a:rPr dirty="0" baseline="7856" sz="7425" spc="-7230">
                <a:solidFill>
                  <a:srgbClr val="AA9759"/>
                </a:solidFill>
                <a:latin typeface="宋体"/>
                <a:cs typeface="宋体"/>
              </a:rPr>
              <a:t>作</a:t>
            </a:r>
            <a:r>
              <a:rPr dirty="0" sz="3650" spc="-635"/>
              <a:t>-</a:t>
            </a:r>
            <a:r>
              <a:rPr dirty="0" sz="3650" spc="-635">
                <a:solidFill>
                  <a:srgbClr val="A19A77"/>
                </a:solidFill>
              </a:rPr>
              <a:t>-</a:t>
            </a:r>
            <a:r>
              <a:rPr dirty="0" sz="3650" spc="-635"/>
              <a:t>-</a:t>
            </a:r>
            <a:r>
              <a:rPr dirty="0" sz="3650" spc="-635">
                <a:solidFill>
                  <a:srgbClr val="A19A77"/>
                </a:solidFill>
              </a:rPr>
              <a:t>-</a:t>
            </a:r>
            <a:r>
              <a:rPr dirty="0" sz="3650" spc="-635"/>
              <a:t>--</a:t>
            </a:r>
            <a:r>
              <a:rPr dirty="0" baseline="7856" sz="7425" spc="-6397">
                <a:solidFill>
                  <a:srgbClr val="AA9759"/>
                </a:solidFill>
                <a:latin typeface="宋体"/>
                <a:cs typeface="宋体"/>
              </a:rPr>
              <a:t>要</a:t>
            </a:r>
            <a:r>
              <a:rPr dirty="0" sz="3650" spc="-240"/>
              <a:t>--</a:t>
            </a:r>
            <a:r>
              <a:rPr dirty="0" sz="3650" spc="-240">
                <a:solidFill>
                  <a:srgbClr val="A19A77"/>
                </a:solidFill>
              </a:rPr>
              <a:t>-</a:t>
            </a:r>
            <a:r>
              <a:rPr dirty="0" baseline="7856" sz="7425" spc="-7417">
                <a:solidFill>
                  <a:srgbClr val="AA9759"/>
                </a:solidFill>
                <a:latin typeface="宋体"/>
                <a:cs typeface="宋体"/>
              </a:rPr>
              <a:t>点 </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endParaRPr sz="3650">
              <a:latin typeface="宋体"/>
              <a:cs typeface="宋体"/>
            </a:endParaRPr>
          </a:p>
        </p:txBody>
      </p:sp>
      <p:sp>
        <p:nvSpPr>
          <p:cNvPr id="4" name="object 4"/>
          <p:cNvSpPr txBox="1"/>
          <p:nvPr/>
        </p:nvSpPr>
        <p:spPr>
          <a:xfrm>
            <a:off x="1246203" y="2243597"/>
            <a:ext cx="10434955" cy="4071620"/>
          </a:xfrm>
          <a:prstGeom prst="rect">
            <a:avLst/>
          </a:prstGeom>
        </p:spPr>
        <p:txBody>
          <a:bodyPr wrap="square" lIns="0" tIns="15240" rIns="0" bIns="0" rtlCol="0" vert="horz">
            <a:spAutoFit/>
          </a:bodyPr>
          <a:lstStyle/>
          <a:p>
            <a:pPr marL="360045" indent="-347345">
              <a:lnSpc>
                <a:spcPct val="100000"/>
              </a:lnSpc>
              <a:spcBef>
                <a:spcPts val="120"/>
              </a:spcBef>
              <a:buSzPct val="110169"/>
              <a:buFont typeface="Times New Roman"/>
              <a:buAutoNum type="arabicPeriod" startAt="7"/>
              <a:tabLst>
                <a:tab pos="360680" algn="l"/>
              </a:tabLst>
            </a:pPr>
            <a:r>
              <a:rPr dirty="0" sz="2950" spc="70">
                <a:solidFill>
                  <a:srgbClr val="A3181A"/>
                </a:solidFill>
                <a:latin typeface="宋体"/>
                <a:cs typeface="宋体"/>
              </a:rPr>
              <a:t>分包合同管理</a:t>
            </a:r>
            <a:endParaRPr sz="2950">
              <a:latin typeface="宋体"/>
              <a:cs typeface="宋体"/>
            </a:endParaRPr>
          </a:p>
          <a:p>
            <a:pPr lvl="1" marL="426084" marR="19685" indent="-276860">
              <a:lnSpc>
                <a:spcPct val="104900"/>
              </a:lnSpc>
              <a:spcBef>
                <a:spcPts val="2145"/>
              </a:spcBef>
              <a:buChar char="•"/>
              <a:tabLst>
                <a:tab pos="423545" algn="l"/>
                <a:tab pos="1251585" algn="l"/>
                <a:tab pos="3931285" algn="l"/>
                <a:tab pos="5551170" algn="l"/>
                <a:tab pos="9594850" algn="l"/>
              </a:tabLst>
            </a:pPr>
            <a:r>
              <a:rPr dirty="0" sz="2000" spc="45">
                <a:solidFill>
                  <a:srgbClr val="1A1A1A"/>
                </a:solidFill>
                <a:latin typeface="宋体"/>
                <a:cs typeface="宋体"/>
              </a:rPr>
              <a:t>分</a:t>
            </a:r>
            <a:r>
              <a:rPr dirty="0" sz="2000" spc="280">
                <a:solidFill>
                  <a:srgbClr val="1A1A1A"/>
                </a:solidFill>
                <a:latin typeface="宋体"/>
                <a:cs typeface="宋体"/>
              </a:rPr>
              <a:t>包</a:t>
            </a:r>
            <a:r>
              <a:rPr dirty="0" sz="2000" spc="114">
                <a:solidFill>
                  <a:srgbClr val="1A1A1A"/>
                </a:solidFill>
                <a:latin typeface="宋体"/>
                <a:cs typeface="宋体"/>
              </a:rPr>
              <a:t>合</a:t>
            </a:r>
            <a:r>
              <a:rPr dirty="0" sz="2000" spc="45">
                <a:solidFill>
                  <a:srgbClr val="1A1A1A"/>
                </a:solidFill>
                <a:latin typeface="宋体"/>
                <a:cs typeface="宋体"/>
              </a:rPr>
              <a:t>同必</a:t>
            </a:r>
            <a:r>
              <a:rPr dirty="0" sz="2000" spc="225">
                <a:solidFill>
                  <a:srgbClr val="1A1A1A"/>
                </a:solidFill>
                <a:latin typeface="宋体"/>
                <a:cs typeface="宋体"/>
              </a:rPr>
              <a:t>须</a:t>
            </a:r>
            <a:r>
              <a:rPr dirty="0" sz="2000" spc="280">
                <a:solidFill>
                  <a:srgbClr val="1A1A1A"/>
                </a:solidFill>
                <a:latin typeface="宋体"/>
                <a:cs typeface="宋体"/>
              </a:rPr>
              <a:t>采</a:t>
            </a:r>
            <a:r>
              <a:rPr dirty="0" sz="2000" spc="45">
                <a:solidFill>
                  <a:srgbClr val="1A1A1A"/>
                </a:solidFill>
                <a:latin typeface="宋体"/>
                <a:cs typeface="宋体"/>
              </a:rPr>
              <a:t>用</a:t>
            </a:r>
            <a:r>
              <a:rPr dirty="0" sz="2000" spc="170">
                <a:solidFill>
                  <a:srgbClr val="1A1A1A"/>
                </a:solidFill>
                <a:latin typeface="宋体"/>
                <a:cs typeface="宋体"/>
              </a:rPr>
              <a:t>书</a:t>
            </a:r>
            <a:r>
              <a:rPr dirty="0" sz="2000" spc="45">
                <a:solidFill>
                  <a:srgbClr val="1A1A1A"/>
                </a:solidFill>
                <a:latin typeface="宋体"/>
                <a:cs typeface="宋体"/>
              </a:rPr>
              <a:t>面</a:t>
            </a:r>
            <a:r>
              <a:rPr dirty="0" sz="2000" spc="30">
                <a:solidFill>
                  <a:srgbClr val="1A1A1A"/>
                </a:solidFill>
                <a:latin typeface="宋体"/>
                <a:cs typeface="宋体"/>
              </a:rPr>
              <a:t>形</a:t>
            </a:r>
            <a:r>
              <a:rPr dirty="0" sz="2000" spc="140">
                <a:solidFill>
                  <a:srgbClr val="1A1A1A"/>
                </a:solidFill>
                <a:latin typeface="宋体"/>
                <a:cs typeface="宋体"/>
              </a:rPr>
              <a:t>式</a:t>
            </a:r>
            <a:r>
              <a:rPr dirty="0" sz="2000" spc="180">
                <a:solidFill>
                  <a:srgbClr val="1A1A1A"/>
                </a:solidFill>
                <a:latin typeface="宋体"/>
                <a:cs typeface="宋体"/>
              </a:rPr>
              <a:t>签</a:t>
            </a:r>
            <a:r>
              <a:rPr dirty="0" sz="2000" spc="45">
                <a:solidFill>
                  <a:srgbClr val="1A1A1A"/>
                </a:solidFill>
                <a:latin typeface="宋体"/>
                <a:cs typeface="宋体"/>
              </a:rPr>
              <a:t>订</a:t>
            </a:r>
            <a:r>
              <a:rPr dirty="0" sz="2000" spc="-375">
                <a:solidFill>
                  <a:srgbClr val="1A1A1A"/>
                </a:solidFill>
                <a:latin typeface="宋体"/>
                <a:cs typeface="宋体"/>
              </a:rPr>
              <a:t> </a:t>
            </a:r>
            <a:r>
              <a:rPr dirty="0" sz="2000" spc="-175">
                <a:solidFill>
                  <a:srgbClr val="1A1A1A"/>
                </a:solidFill>
                <a:latin typeface="宋体"/>
                <a:cs typeface="宋体"/>
              </a:rPr>
              <a:t>，并合理设詈</a:t>
            </a:r>
            <a:r>
              <a:rPr dirty="0" sz="2000" spc="240">
                <a:solidFill>
                  <a:srgbClr val="1A1A1A"/>
                </a:solidFill>
                <a:latin typeface="宋体"/>
                <a:cs typeface="宋体"/>
              </a:rPr>
              <a:t> </a:t>
            </a:r>
            <a:r>
              <a:rPr dirty="0" sz="2000" spc="-175">
                <a:solidFill>
                  <a:srgbClr val="1A1A1A"/>
                </a:solidFill>
                <a:latin typeface="宋体"/>
                <a:cs typeface="宋体"/>
              </a:rPr>
              <a:t>合同</a:t>
            </a:r>
            <a:r>
              <a:rPr dirty="0" sz="2000" spc="-445">
                <a:solidFill>
                  <a:srgbClr val="1A1A1A"/>
                </a:solidFill>
                <a:latin typeface="宋体"/>
                <a:cs typeface="宋体"/>
              </a:rPr>
              <a:t> </a:t>
            </a:r>
            <a:r>
              <a:rPr dirty="0" sz="2000" spc="125">
                <a:solidFill>
                  <a:srgbClr val="1A1A1A"/>
                </a:solidFill>
                <a:latin typeface="宋体"/>
                <a:cs typeface="宋体"/>
              </a:rPr>
              <a:t>条</a:t>
            </a:r>
            <a:r>
              <a:rPr dirty="0" sz="2000" spc="-175">
                <a:solidFill>
                  <a:srgbClr val="1A1A1A"/>
                </a:solidFill>
                <a:latin typeface="宋体"/>
                <a:cs typeface="宋体"/>
              </a:rPr>
              <a:t>件</a:t>
            </a:r>
            <a:r>
              <a:rPr dirty="0" sz="2000" spc="-80">
                <a:solidFill>
                  <a:srgbClr val="1A1A1A"/>
                </a:solidFill>
                <a:latin typeface="宋体"/>
                <a:cs typeface="宋体"/>
              </a:rPr>
              <a:t> </a:t>
            </a:r>
            <a:r>
              <a:rPr dirty="0" sz="2000" spc="-555">
                <a:solidFill>
                  <a:srgbClr val="1A1A1A"/>
                </a:solidFill>
                <a:latin typeface="宋体"/>
                <a:cs typeface="宋体"/>
              </a:rPr>
              <a:t>，履约  </a:t>
            </a:r>
            <a:r>
              <a:rPr dirty="0" sz="2000" spc="-445">
                <a:solidFill>
                  <a:srgbClr val="1A1A1A"/>
                </a:solidFill>
                <a:latin typeface="宋体"/>
                <a:cs typeface="宋体"/>
              </a:rPr>
              <a:t> </a:t>
            </a:r>
            <a:r>
              <a:rPr dirty="0" sz="2000" spc="-555">
                <a:solidFill>
                  <a:srgbClr val="1A1A1A"/>
                </a:solidFill>
                <a:latin typeface="宋体"/>
                <a:cs typeface="宋体"/>
              </a:rPr>
              <a:t>担</a:t>
            </a:r>
            <a:r>
              <a:rPr dirty="0" sz="2000" spc="-235">
                <a:solidFill>
                  <a:srgbClr val="1A1A1A"/>
                </a:solidFill>
                <a:latin typeface="宋体"/>
                <a:cs typeface="宋体"/>
              </a:rPr>
              <a:t> </a:t>
            </a:r>
            <a:r>
              <a:rPr dirty="0" sz="2000" spc="-555">
                <a:solidFill>
                  <a:srgbClr val="1A1A1A"/>
                </a:solidFill>
                <a:latin typeface="宋体"/>
                <a:cs typeface="宋体"/>
              </a:rPr>
              <a:t>保、 </a:t>
            </a:r>
            <a:r>
              <a:rPr dirty="0" sz="2000" spc="-204">
                <a:solidFill>
                  <a:srgbClr val="1A1A1A"/>
                </a:solidFill>
                <a:latin typeface="宋体"/>
                <a:cs typeface="宋体"/>
              </a:rPr>
              <a:t> </a:t>
            </a:r>
            <a:r>
              <a:rPr dirty="0" sz="2000" spc="-555">
                <a:solidFill>
                  <a:srgbClr val="1A1A1A"/>
                </a:solidFill>
                <a:latin typeface="宋体"/>
                <a:cs typeface="宋体"/>
              </a:rPr>
              <a:t>计</a:t>
            </a:r>
            <a:r>
              <a:rPr dirty="0" sz="2000" spc="-235">
                <a:solidFill>
                  <a:srgbClr val="1A1A1A"/>
                </a:solidFill>
                <a:latin typeface="宋体"/>
                <a:cs typeface="宋体"/>
              </a:rPr>
              <a:t> </a:t>
            </a:r>
            <a:r>
              <a:rPr dirty="0" sz="2000" spc="-555">
                <a:solidFill>
                  <a:srgbClr val="1A1A1A"/>
                </a:solidFill>
                <a:latin typeface="宋体"/>
                <a:cs typeface="宋体"/>
              </a:rPr>
              <a:t>量支付	</a:t>
            </a:r>
            <a:r>
              <a:rPr dirty="0" sz="2000" spc="-555">
                <a:solidFill>
                  <a:srgbClr val="505050"/>
                </a:solidFill>
                <a:latin typeface="宋体"/>
                <a:cs typeface="宋体"/>
              </a:rPr>
              <a:t>、 </a:t>
            </a:r>
            <a:r>
              <a:rPr dirty="0" sz="2000" spc="-555">
                <a:solidFill>
                  <a:srgbClr val="1A1A1A"/>
                </a:solidFill>
                <a:latin typeface="宋体"/>
                <a:cs typeface="宋体"/>
              </a:rPr>
              <a:t>合</a:t>
            </a:r>
            <a:r>
              <a:rPr dirty="0" sz="2000" spc="-560">
                <a:solidFill>
                  <a:srgbClr val="1A1A1A"/>
                </a:solidFill>
                <a:latin typeface="宋体"/>
                <a:cs typeface="宋体"/>
              </a:rPr>
              <a:t> </a:t>
            </a:r>
            <a:r>
              <a:rPr dirty="0" sz="2000" spc="-555">
                <a:solidFill>
                  <a:srgbClr val="1A1A1A"/>
                </a:solidFill>
                <a:latin typeface="宋体"/>
                <a:cs typeface="宋体"/>
              </a:rPr>
              <a:t>同 变</a:t>
            </a:r>
            <a:r>
              <a:rPr dirty="0" sz="2000" spc="-265">
                <a:solidFill>
                  <a:srgbClr val="1A1A1A"/>
                </a:solidFill>
                <a:latin typeface="宋体"/>
                <a:cs typeface="宋体"/>
              </a:rPr>
              <a:t> </a:t>
            </a:r>
            <a:r>
              <a:rPr dirty="0" sz="2000" spc="-555">
                <a:solidFill>
                  <a:srgbClr val="1A1A1A"/>
                </a:solidFill>
                <a:latin typeface="宋体"/>
                <a:cs typeface="宋体"/>
              </a:rPr>
              <a:t>更	工 期  进 度</a:t>
            </a:r>
            <a:r>
              <a:rPr dirty="0" sz="2000" spc="-470">
                <a:solidFill>
                  <a:srgbClr val="1A1A1A"/>
                </a:solidFill>
                <a:latin typeface="宋体"/>
                <a:cs typeface="宋体"/>
              </a:rPr>
              <a:t> </a:t>
            </a:r>
            <a:r>
              <a:rPr dirty="0" sz="2000" spc="-555">
                <a:solidFill>
                  <a:srgbClr val="505050"/>
                </a:solidFill>
                <a:latin typeface="宋体"/>
                <a:cs typeface="宋体"/>
              </a:rPr>
              <a:t>、 </a:t>
            </a:r>
            <a:r>
              <a:rPr dirty="0" sz="2000" spc="-555">
                <a:solidFill>
                  <a:srgbClr val="1A1A1A"/>
                </a:solidFill>
                <a:latin typeface="宋体"/>
                <a:cs typeface="宋体"/>
              </a:rPr>
              <a:t>质  量 标准	违 勾 责</a:t>
            </a:r>
            <a:r>
              <a:rPr dirty="0" sz="2000" spc="-240">
                <a:solidFill>
                  <a:srgbClr val="1A1A1A"/>
                </a:solidFill>
                <a:latin typeface="宋体"/>
                <a:cs typeface="宋体"/>
              </a:rPr>
              <a:t> </a:t>
            </a:r>
            <a:r>
              <a:rPr dirty="0" sz="2000" spc="-555">
                <a:solidFill>
                  <a:srgbClr val="1A1A1A"/>
                </a:solidFill>
                <a:latin typeface="宋体"/>
                <a:cs typeface="宋体"/>
              </a:rPr>
              <a:t>任 等合	同</a:t>
            </a:r>
            <a:r>
              <a:rPr dirty="0" sz="2000" spc="-270">
                <a:solidFill>
                  <a:srgbClr val="1A1A1A"/>
                </a:solidFill>
                <a:latin typeface="宋体"/>
                <a:cs typeface="宋体"/>
              </a:rPr>
              <a:t> </a:t>
            </a:r>
            <a:r>
              <a:rPr dirty="0" sz="2000" spc="-555">
                <a:solidFill>
                  <a:srgbClr val="1A1A1A"/>
                </a:solidFill>
                <a:latin typeface="宋体"/>
                <a:cs typeface="宋体"/>
              </a:rPr>
              <a:t>条款</a:t>
            </a:r>
            <a:r>
              <a:rPr dirty="0" sz="2000" spc="-475">
                <a:solidFill>
                  <a:srgbClr val="1A1A1A"/>
                </a:solidFill>
                <a:latin typeface="宋体"/>
                <a:cs typeface="宋体"/>
              </a:rPr>
              <a:t> </a:t>
            </a:r>
            <a:r>
              <a:rPr dirty="0" sz="2000" spc="-555">
                <a:solidFill>
                  <a:srgbClr val="1A1A1A"/>
                </a:solidFill>
                <a:latin typeface="宋体"/>
                <a:cs typeface="宋体"/>
              </a:rPr>
              <a:t>应</a:t>
            </a:r>
            <a:r>
              <a:rPr dirty="0" sz="2000" spc="-150">
                <a:solidFill>
                  <a:srgbClr val="1A1A1A"/>
                </a:solidFill>
                <a:latin typeface="宋体"/>
                <a:cs typeface="宋体"/>
              </a:rPr>
              <a:t> </a:t>
            </a:r>
            <a:r>
              <a:rPr dirty="0" sz="2000" spc="145">
                <a:solidFill>
                  <a:srgbClr val="1A1A1A"/>
                </a:solidFill>
                <a:latin typeface="宋体"/>
                <a:cs typeface="宋体"/>
              </a:rPr>
              <a:t>齐备</a:t>
            </a:r>
            <a:r>
              <a:rPr dirty="0" sz="2000" spc="-305">
                <a:solidFill>
                  <a:srgbClr val="1A1A1A"/>
                </a:solidFill>
                <a:latin typeface="宋体"/>
                <a:cs typeface="宋体"/>
              </a:rPr>
              <a:t>。</a:t>
            </a:r>
            <a:r>
              <a:rPr dirty="0" sz="2000" spc="225">
                <a:solidFill>
                  <a:srgbClr val="1A1A1A"/>
                </a:solidFill>
                <a:latin typeface="宋体"/>
                <a:cs typeface="宋体"/>
              </a:rPr>
              <a:t>分</a:t>
            </a:r>
            <a:r>
              <a:rPr dirty="0" sz="2000" spc="165">
                <a:solidFill>
                  <a:srgbClr val="1A1A1A"/>
                </a:solidFill>
                <a:latin typeface="宋体"/>
                <a:cs typeface="宋体"/>
              </a:rPr>
              <a:t>包</a:t>
            </a:r>
            <a:r>
              <a:rPr dirty="0" sz="2000" spc="140">
                <a:solidFill>
                  <a:srgbClr val="1A1A1A"/>
                </a:solidFill>
                <a:latin typeface="宋体"/>
                <a:cs typeface="宋体"/>
              </a:rPr>
              <a:t>商</a:t>
            </a:r>
            <a:r>
              <a:rPr dirty="0" sz="2000" spc="145">
                <a:solidFill>
                  <a:srgbClr val="1A1A1A"/>
                </a:solidFill>
                <a:latin typeface="宋体"/>
                <a:cs typeface="宋体"/>
              </a:rPr>
              <a:t>应租</a:t>
            </a:r>
            <a:r>
              <a:rPr dirty="0" sz="2000" spc="-630">
                <a:solidFill>
                  <a:srgbClr val="1A1A1A"/>
                </a:solidFill>
                <a:latin typeface="宋体"/>
                <a:cs typeface="宋体"/>
              </a:rPr>
              <a:t> </a:t>
            </a:r>
            <a:r>
              <a:rPr dirty="0" sz="2000" spc="5">
                <a:solidFill>
                  <a:srgbClr val="1A1A1A"/>
                </a:solidFill>
                <a:latin typeface="宋体"/>
                <a:cs typeface="宋体"/>
              </a:rPr>
              <a:t>旦主</a:t>
            </a:r>
            <a:r>
              <a:rPr dirty="0" sz="2000" spc="-254">
                <a:solidFill>
                  <a:srgbClr val="1A1A1A"/>
                </a:solidFill>
                <a:latin typeface="宋体"/>
                <a:cs typeface="宋体"/>
              </a:rPr>
              <a:t>合</a:t>
            </a:r>
            <a:r>
              <a:rPr dirty="0" sz="2000" spc="5">
                <a:solidFill>
                  <a:srgbClr val="1A1A1A"/>
                </a:solidFill>
                <a:latin typeface="宋体"/>
                <a:cs typeface="宋体"/>
              </a:rPr>
              <a:t>同的</a:t>
            </a:r>
            <a:r>
              <a:rPr dirty="0" sz="2000" spc="-610">
                <a:solidFill>
                  <a:srgbClr val="1A1A1A"/>
                </a:solidFill>
                <a:latin typeface="宋体"/>
                <a:cs typeface="宋体"/>
              </a:rPr>
              <a:t> </a:t>
            </a:r>
            <a:r>
              <a:rPr dirty="0" sz="2000" spc="5">
                <a:solidFill>
                  <a:srgbClr val="1A1A1A"/>
                </a:solidFill>
                <a:latin typeface="宋体"/>
                <a:cs typeface="宋体"/>
              </a:rPr>
              <a:t>相 </a:t>
            </a:r>
            <a:r>
              <a:rPr dirty="0" sz="2000" spc="-75">
                <a:solidFill>
                  <a:srgbClr val="1A1A1A"/>
                </a:solidFill>
                <a:latin typeface="宋体"/>
                <a:cs typeface="宋体"/>
              </a:rPr>
              <a:t>应义务和风险。</a:t>
            </a:r>
            <a:endParaRPr sz="2000">
              <a:latin typeface="宋体"/>
              <a:cs typeface="宋体"/>
            </a:endParaRPr>
          </a:p>
          <a:p>
            <a:pPr lvl="1">
              <a:lnSpc>
                <a:spcPct val="100000"/>
              </a:lnSpc>
              <a:spcBef>
                <a:spcPts val="30"/>
              </a:spcBef>
              <a:buClr>
                <a:srgbClr val="1A1A1A"/>
              </a:buClr>
              <a:buFont typeface=""/>
              <a:buChar char="•"/>
            </a:pPr>
            <a:endParaRPr sz="1550">
              <a:latin typeface="Times New Roman"/>
              <a:cs typeface="Times New Roman"/>
            </a:endParaRPr>
          </a:p>
          <a:p>
            <a:pPr lvl="1" marL="440055" marR="5080" indent="-290830">
              <a:lnSpc>
                <a:spcPct val="104900"/>
              </a:lnSpc>
              <a:buChar char="•"/>
              <a:tabLst>
                <a:tab pos="423545" algn="l"/>
                <a:tab pos="9336405" algn="l"/>
              </a:tabLst>
            </a:pPr>
            <a:r>
              <a:rPr dirty="0" sz="2000" spc="125">
                <a:solidFill>
                  <a:srgbClr val="1A1A1A"/>
                </a:solidFill>
                <a:latin typeface="宋体"/>
                <a:cs typeface="宋体"/>
              </a:rPr>
              <a:t>分包合同签订前必须经过评审。评审时应对分包价格、结算支付、技术要求、进度计 </a:t>
            </a:r>
            <a:r>
              <a:rPr dirty="0" sz="2000" spc="20">
                <a:solidFill>
                  <a:srgbClr val="1A1A1A"/>
                </a:solidFill>
                <a:latin typeface="宋体"/>
                <a:cs typeface="宋体"/>
              </a:rPr>
              <a:t>划</a:t>
            </a:r>
            <a:r>
              <a:rPr dirty="0" sz="2000" spc="175">
                <a:solidFill>
                  <a:srgbClr val="505050"/>
                </a:solidFill>
                <a:latin typeface="宋体"/>
                <a:cs typeface="宋体"/>
              </a:rPr>
              <a:t>、</a:t>
            </a:r>
            <a:r>
              <a:rPr dirty="0" sz="2000" spc="125">
                <a:solidFill>
                  <a:srgbClr val="1A1A1A"/>
                </a:solidFill>
                <a:latin typeface="宋体"/>
                <a:cs typeface="宋体"/>
              </a:rPr>
              <a:t>材料</a:t>
            </a:r>
            <a:r>
              <a:rPr dirty="0" sz="2000" spc="165">
                <a:solidFill>
                  <a:srgbClr val="1A1A1A"/>
                </a:solidFill>
                <a:latin typeface="宋体"/>
                <a:cs typeface="宋体"/>
              </a:rPr>
              <a:t>供</a:t>
            </a:r>
            <a:r>
              <a:rPr dirty="0" sz="2000" spc="125">
                <a:solidFill>
                  <a:srgbClr val="1A1A1A"/>
                </a:solidFill>
                <a:latin typeface="宋体"/>
                <a:cs typeface="宋体"/>
              </a:rPr>
              <a:t>应</a:t>
            </a:r>
            <a:r>
              <a:rPr dirty="0" sz="2000" spc="-5">
                <a:solidFill>
                  <a:srgbClr val="1A1A1A"/>
                </a:solidFill>
                <a:latin typeface="宋体"/>
                <a:cs typeface="宋体"/>
              </a:rPr>
              <a:t>、</a:t>
            </a:r>
            <a:r>
              <a:rPr dirty="0" sz="2000" spc="280">
                <a:solidFill>
                  <a:srgbClr val="1A1A1A"/>
                </a:solidFill>
                <a:latin typeface="宋体"/>
                <a:cs typeface="宋体"/>
              </a:rPr>
              <a:t>资</a:t>
            </a:r>
            <a:r>
              <a:rPr dirty="0" sz="2000" spc="455">
                <a:solidFill>
                  <a:srgbClr val="1A1A1A"/>
                </a:solidFill>
                <a:latin typeface="宋体"/>
                <a:cs typeface="宋体"/>
              </a:rPr>
              <a:t>涸</a:t>
            </a:r>
            <a:r>
              <a:rPr dirty="0" sz="2000" spc="375">
                <a:solidFill>
                  <a:srgbClr val="1A1A1A"/>
                </a:solidFill>
                <a:latin typeface="宋体"/>
                <a:cs typeface="宋体"/>
              </a:rPr>
              <a:t>印</a:t>
            </a:r>
            <a:r>
              <a:rPr dirty="0" sz="2000" spc="-315">
                <a:solidFill>
                  <a:srgbClr val="1A1A1A"/>
                </a:solidFill>
                <a:latin typeface="宋体"/>
                <a:cs typeface="宋体"/>
              </a:rPr>
              <a:t>置等关</a:t>
            </a:r>
            <a:r>
              <a:rPr dirty="0" sz="2000" spc="-350">
                <a:solidFill>
                  <a:srgbClr val="1A1A1A"/>
                </a:solidFill>
                <a:latin typeface="宋体"/>
                <a:cs typeface="宋体"/>
              </a:rPr>
              <a:t> </a:t>
            </a:r>
            <a:r>
              <a:rPr dirty="0" sz="2000" spc="-315">
                <a:solidFill>
                  <a:srgbClr val="1A1A1A"/>
                </a:solidFill>
                <a:latin typeface="宋体"/>
                <a:cs typeface="宋体"/>
              </a:rPr>
              <a:t>键内</a:t>
            </a:r>
            <a:r>
              <a:rPr dirty="0" sz="2000" spc="-185">
                <a:solidFill>
                  <a:srgbClr val="1A1A1A"/>
                </a:solidFill>
                <a:latin typeface="宋体"/>
                <a:cs typeface="宋体"/>
              </a:rPr>
              <a:t> </a:t>
            </a:r>
            <a:r>
              <a:rPr dirty="0" sz="2000" spc="-315">
                <a:solidFill>
                  <a:srgbClr val="1A1A1A"/>
                </a:solidFill>
                <a:latin typeface="宋体"/>
                <a:cs typeface="宋体"/>
              </a:rPr>
              <a:t>容提</a:t>
            </a:r>
            <a:r>
              <a:rPr dirty="0" sz="2000" spc="-105">
                <a:solidFill>
                  <a:srgbClr val="1A1A1A"/>
                </a:solidFill>
                <a:latin typeface="宋体"/>
                <a:cs typeface="宋体"/>
              </a:rPr>
              <a:t> </a:t>
            </a:r>
            <a:r>
              <a:rPr dirty="0" sz="2000" spc="-315">
                <a:solidFill>
                  <a:srgbClr val="1A1A1A"/>
                </a:solidFill>
                <a:latin typeface="宋体"/>
                <a:cs typeface="宋体"/>
              </a:rPr>
              <a:t>出具</a:t>
            </a:r>
            <a:r>
              <a:rPr dirty="0" sz="2000" spc="-185">
                <a:solidFill>
                  <a:srgbClr val="1A1A1A"/>
                </a:solidFill>
                <a:latin typeface="宋体"/>
                <a:cs typeface="宋体"/>
              </a:rPr>
              <a:t> </a:t>
            </a:r>
            <a:r>
              <a:rPr dirty="0" sz="2000" spc="-315">
                <a:solidFill>
                  <a:srgbClr val="1A1A1A"/>
                </a:solidFill>
                <a:latin typeface="宋体"/>
                <a:cs typeface="宋体"/>
              </a:rPr>
              <a:t>体</a:t>
            </a:r>
            <a:r>
              <a:rPr dirty="0" sz="2000" spc="-530">
                <a:solidFill>
                  <a:srgbClr val="1A1A1A"/>
                </a:solidFill>
                <a:latin typeface="宋体"/>
                <a:cs typeface="宋体"/>
              </a:rPr>
              <a:t> </a:t>
            </a:r>
            <a:r>
              <a:rPr dirty="0" sz="2000" spc="-315">
                <a:solidFill>
                  <a:srgbClr val="1A1A1A"/>
                </a:solidFill>
                <a:latin typeface="宋体"/>
                <a:cs typeface="宋体"/>
              </a:rPr>
              <a:t>意</a:t>
            </a:r>
            <a:r>
              <a:rPr dirty="0" sz="2000" spc="-555">
                <a:solidFill>
                  <a:srgbClr val="1A1A1A"/>
                </a:solidFill>
                <a:latin typeface="宋体"/>
                <a:cs typeface="宋体"/>
              </a:rPr>
              <a:t> </a:t>
            </a:r>
            <a:r>
              <a:rPr dirty="0" sz="2000" spc="-315">
                <a:solidFill>
                  <a:srgbClr val="1A1A1A"/>
                </a:solidFill>
                <a:latin typeface="宋体"/>
                <a:cs typeface="宋体"/>
              </a:rPr>
              <a:t>见。</a:t>
            </a:r>
            <a:r>
              <a:rPr dirty="0" sz="2000" spc="-114">
                <a:solidFill>
                  <a:srgbClr val="1A1A1A"/>
                </a:solidFill>
                <a:latin typeface="宋体"/>
                <a:cs typeface="宋体"/>
              </a:rPr>
              <a:t> </a:t>
            </a:r>
            <a:r>
              <a:rPr dirty="0" sz="2000" spc="-315">
                <a:solidFill>
                  <a:srgbClr val="1A1A1A"/>
                </a:solidFill>
                <a:latin typeface="宋体"/>
                <a:cs typeface="宋体"/>
              </a:rPr>
              <a:t>评审过 </a:t>
            </a:r>
            <a:r>
              <a:rPr dirty="0" sz="2000" spc="-310">
                <a:solidFill>
                  <a:srgbClr val="1A1A1A"/>
                </a:solidFill>
                <a:latin typeface="宋体"/>
                <a:cs typeface="宋体"/>
              </a:rPr>
              <a:t> </a:t>
            </a:r>
            <a:r>
              <a:rPr dirty="0" sz="2000" spc="-315">
                <a:solidFill>
                  <a:srgbClr val="1A1A1A"/>
                </a:solidFill>
                <a:latin typeface="宋体"/>
                <a:cs typeface="宋体"/>
              </a:rPr>
              <a:t>程中 </a:t>
            </a:r>
            <a:r>
              <a:rPr dirty="0" sz="2000" spc="-204">
                <a:solidFill>
                  <a:srgbClr val="1A1A1A"/>
                </a:solidFill>
                <a:latin typeface="宋体"/>
                <a:cs typeface="宋体"/>
              </a:rPr>
              <a:t> </a:t>
            </a:r>
            <a:r>
              <a:rPr dirty="0" sz="2000" spc="-555">
                <a:solidFill>
                  <a:srgbClr val="1A1A1A"/>
                </a:solidFill>
                <a:latin typeface="宋体"/>
                <a:cs typeface="宋体"/>
              </a:rPr>
              <a:t>，对有关问	题应及时</a:t>
            </a:r>
            <a:endParaRPr sz="2000">
              <a:latin typeface="宋体"/>
              <a:cs typeface="宋体"/>
            </a:endParaRPr>
          </a:p>
          <a:p>
            <a:pPr marL="425450">
              <a:lnSpc>
                <a:spcPct val="100000"/>
              </a:lnSpc>
              <a:spcBef>
                <a:spcPts val="215"/>
              </a:spcBef>
            </a:pPr>
            <a:r>
              <a:rPr dirty="0" sz="2000" spc="5">
                <a:solidFill>
                  <a:srgbClr val="1A1A1A"/>
                </a:solidFill>
                <a:latin typeface="宋体"/>
                <a:cs typeface="宋体"/>
              </a:rPr>
              <a:t>要求分包商进行澄清或承诺。</a:t>
            </a:r>
            <a:endParaRPr sz="2000">
              <a:latin typeface="宋体"/>
              <a:cs typeface="宋体"/>
            </a:endParaRPr>
          </a:p>
          <a:p>
            <a:pPr>
              <a:lnSpc>
                <a:spcPct val="100000"/>
              </a:lnSpc>
              <a:spcBef>
                <a:spcPts val="30"/>
              </a:spcBef>
            </a:pPr>
            <a:endParaRPr sz="1650">
              <a:latin typeface="Times New Roman"/>
              <a:cs typeface="Times New Roman"/>
            </a:endParaRPr>
          </a:p>
          <a:p>
            <a:pPr lvl="1" marL="422909" indent="-273685">
              <a:lnSpc>
                <a:spcPct val="100000"/>
              </a:lnSpc>
              <a:buChar char="•"/>
              <a:tabLst>
                <a:tab pos="423545" algn="l"/>
              </a:tabLst>
            </a:pPr>
            <a:r>
              <a:rPr dirty="0" sz="2000" spc="145">
                <a:solidFill>
                  <a:srgbClr val="1A1A1A"/>
                </a:solidFill>
                <a:latin typeface="宋体"/>
                <a:cs typeface="宋体"/>
              </a:rPr>
              <a:t>分包合同应经总经济师审核后，按照子公司相关稻抇钥比</a:t>
            </a:r>
            <a:endParaRPr sz="2000">
              <a:latin typeface="宋体"/>
              <a:cs typeface="宋体"/>
            </a:endParaRPr>
          </a:p>
          <a:p>
            <a:pPr lvl="1">
              <a:lnSpc>
                <a:spcPct val="100000"/>
              </a:lnSpc>
              <a:spcBef>
                <a:spcPts val="30"/>
              </a:spcBef>
              <a:buClr>
                <a:srgbClr val="1A1A1A"/>
              </a:buClr>
              <a:buFont typeface=""/>
              <a:buChar char="•"/>
            </a:pPr>
            <a:endParaRPr sz="1650">
              <a:latin typeface="Times New Roman"/>
              <a:cs typeface="Times New Roman"/>
            </a:endParaRPr>
          </a:p>
          <a:p>
            <a:pPr lvl="1" marL="422909" indent="-273685">
              <a:lnSpc>
                <a:spcPct val="100000"/>
              </a:lnSpc>
              <a:spcBef>
                <a:spcPts val="5"/>
              </a:spcBef>
              <a:buChar char="•"/>
              <a:tabLst>
                <a:tab pos="423545" algn="l"/>
              </a:tabLst>
            </a:pPr>
            <a:r>
              <a:rPr dirty="0" sz="2000" spc="65">
                <a:solidFill>
                  <a:srgbClr val="1A1A1A"/>
                </a:solidFill>
                <a:latin typeface="宋体"/>
                <a:cs typeface="宋体"/>
              </a:rPr>
              <a:t>分包合同应优先采用股份公司发布的合同范本。</a:t>
            </a:r>
            <a:endParaRPr sz="2000">
              <a:latin typeface="宋体"/>
              <a:cs typeface="宋体"/>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105">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a:spLocks noGrp="1"/>
          </p:cNvSpPr>
          <p:nvPr>
            <p:ph type="title"/>
          </p:nvPr>
        </p:nvSpPr>
        <p:spPr>
          <a:xfrm>
            <a:off x="1026342" y="108743"/>
            <a:ext cx="606425" cy="655955"/>
          </a:xfrm>
          <a:prstGeom prst="rect"/>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rPr>
              <a:t>s	</a:t>
            </a:r>
            <a:r>
              <a:rPr dirty="0" sz="900" spc="-40">
                <a:solidFill>
                  <a:srgbClr val="EFE4D1"/>
                </a:solidFill>
              </a:rPr>
              <a:t>-</a:t>
            </a:r>
            <a:r>
              <a:rPr dirty="0" sz="900" spc="85">
                <a:solidFill>
                  <a:srgbClr val="EFE4D1"/>
                </a:solidFill>
              </a:rPr>
              <a:t> </a:t>
            </a:r>
            <a:r>
              <a:rPr dirty="0" sz="900" spc="-55">
                <a:solidFill>
                  <a:srgbClr val="EFE4D1"/>
                </a:solidFill>
              </a:rPr>
              <a:t>c</a:t>
            </a:r>
            <a:endParaRPr sz="900">
              <a:latin typeface="宋体"/>
              <a:cs typeface="宋体"/>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596767" y="1058386"/>
            <a:ext cx="12544425" cy="3735704"/>
          </a:xfrm>
          <a:prstGeom prst="rect">
            <a:avLst/>
          </a:prstGeom>
        </p:spPr>
        <p:txBody>
          <a:bodyPr wrap="square" lIns="0" tIns="281305" rIns="0" bIns="0" rtlCol="0" vert="horz">
            <a:spAutoFit/>
          </a:bodyPr>
          <a:lstStyle/>
          <a:p>
            <a:pPr marL="330200" indent="-317500">
              <a:lnSpc>
                <a:spcPct val="100000"/>
              </a:lnSpc>
              <a:spcBef>
                <a:spcPts val="2215"/>
              </a:spcBef>
              <a:buClr>
                <a:srgbClr val="AA9759"/>
              </a:buClr>
              <a:buSzPct val="132876"/>
              <a:buFont typeface=""/>
              <a:buChar char="•"/>
              <a:tabLst>
                <a:tab pos="330835" algn="l"/>
              </a:tabLst>
            </a:pPr>
            <a:r>
              <a:rPr dirty="0" sz="3650" spc="-459">
                <a:solidFill>
                  <a:srgbClr val="A19A77"/>
                </a:solidFill>
                <a:latin typeface="Times New Roman"/>
                <a:cs typeface="Times New Roman"/>
              </a:rPr>
              <a:t>-</a:t>
            </a:r>
            <a:r>
              <a:rPr dirty="0" sz="3650" spc="-459">
                <a:solidFill>
                  <a:srgbClr val="82827E"/>
                </a:solidFill>
                <a:latin typeface="Times New Roman"/>
                <a:cs typeface="Times New Roman"/>
              </a:rPr>
              <a:t>--</a:t>
            </a:r>
            <a:r>
              <a:rPr dirty="0" sz="3650" spc="-459">
                <a:solidFill>
                  <a:srgbClr val="A19A77"/>
                </a:solidFill>
                <a:latin typeface="Times New Roman"/>
                <a:cs typeface="Times New Roman"/>
              </a:rPr>
              <a:t>-</a:t>
            </a:r>
            <a:r>
              <a:rPr dirty="0" sz="3650" spc="-459">
                <a:solidFill>
                  <a:srgbClr val="82827E"/>
                </a:solidFill>
                <a:latin typeface="Times New Roman"/>
                <a:cs typeface="Times New Roman"/>
              </a:rPr>
              <a:t>-</a:t>
            </a:r>
            <a:r>
              <a:rPr dirty="0" sz="3650" spc="-459">
                <a:solidFill>
                  <a:srgbClr val="A19A77"/>
                </a:solidFill>
                <a:latin typeface="Times New Roman"/>
                <a:cs typeface="Times New Roman"/>
              </a:rPr>
              <a:t>-</a:t>
            </a:r>
            <a:r>
              <a:rPr dirty="0" sz="3650" spc="-459">
                <a:solidFill>
                  <a:srgbClr val="82827E"/>
                </a:solidFill>
                <a:latin typeface="Times New Roman"/>
                <a:cs typeface="Times New Roman"/>
              </a:rPr>
              <a:t>-</a:t>
            </a:r>
            <a:r>
              <a:rPr dirty="0" baseline="7856" sz="7425" spc="-7275">
                <a:solidFill>
                  <a:srgbClr val="AA9759"/>
                </a:solidFill>
                <a:latin typeface="宋体"/>
                <a:cs typeface="宋体"/>
              </a:rPr>
              <a:t>分</a:t>
            </a:r>
            <a:r>
              <a:rPr dirty="0" sz="3650" spc="-630">
                <a:solidFill>
                  <a:srgbClr val="82827E"/>
                </a:solidFill>
                <a:latin typeface="Times New Roman"/>
                <a:cs typeface="Times New Roman"/>
              </a:rPr>
              <a:t>-</a:t>
            </a:r>
            <a:r>
              <a:rPr dirty="0" sz="3650" spc="-630">
                <a:solidFill>
                  <a:srgbClr val="A19A77"/>
                </a:solidFill>
                <a:latin typeface="Times New Roman"/>
                <a:cs typeface="Times New Roman"/>
              </a:rPr>
              <a:t>-</a:t>
            </a:r>
            <a:r>
              <a:rPr dirty="0" sz="3650" spc="-630">
                <a:solidFill>
                  <a:srgbClr val="82827E"/>
                </a:solidFill>
                <a:latin typeface="Times New Roman"/>
                <a:cs typeface="Times New Roman"/>
              </a:rPr>
              <a:t>--</a:t>
            </a:r>
            <a:r>
              <a:rPr dirty="0" sz="3650" spc="-630">
                <a:solidFill>
                  <a:srgbClr val="A19A77"/>
                </a:solidFill>
                <a:latin typeface="Times New Roman"/>
                <a:cs typeface="Times New Roman"/>
              </a:rPr>
              <a:t>-</a:t>
            </a:r>
            <a:r>
              <a:rPr dirty="0" sz="3650" spc="-630">
                <a:solidFill>
                  <a:srgbClr val="82827E"/>
                </a:solidFill>
                <a:latin typeface="Times New Roman"/>
                <a:cs typeface="Times New Roman"/>
              </a:rPr>
              <a:t>-</a:t>
            </a:r>
            <a:r>
              <a:rPr dirty="0" baseline="7856" sz="7425" spc="-6045">
                <a:solidFill>
                  <a:srgbClr val="AA9759"/>
                </a:solidFill>
                <a:latin typeface="宋体"/>
                <a:cs typeface="宋体"/>
              </a:rPr>
              <a:t>包</a:t>
            </a:r>
            <a:r>
              <a:rPr dirty="0" sz="3650" spc="-320">
                <a:solidFill>
                  <a:srgbClr val="82827E"/>
                </a:solidFill>
                <a:latin typeface="Times New Roman"/>
                <a:cs typeface="Times New Roman"/>
              </a:rPr>
              <a:t>---</a:t>
            </a:r>
            <a:r>
              <a:rPr dirty="0" baseline="7856" sz="7425" spc="-6734">
                <a:solidFill>
                  <a:srgbClr val="AA9759"/>
                </a:solidFill>
                <a:latin typeface="宋体"/>
                <a:cs typeface="宋体"/>
              </a:rPr>
              <a:t>管</a:t>
            </a:r>
            <a:r>
              <a:rPr dirty="0" sz="3650" spc="-585">
                <a:solidFill>
                  <a:srgbClr val="82827E"/>
                </a:solidFill>
                <a:latin typeface="Times New Roman"/>
                <a:cs typeface="Times New Roman"/>
              </a:rPr>
              <a:t>--</a:t>
            </a:r>
            <a:r>
              <a:rPr dirty="0" sz="3650" spc="-585">
                <a:solidFill>
                  <a:srgbClr val="A19A77"/>
                </a:solidFill>
                <a:latin typeface="Times New Roman"/>
                <a:cs typeface="Times New Roman"/>
              </a:rPr>
              <a:t>-</a:t>
            </a:r>
            <a:r>
              <a:rPr dirty="0" sz="3650" spc="-585">
                <a:solidFill>
                  <a:srgbClr val="82827E"/>
                </a:solidFill>
                <a:latin typeface="Times New Roman"/>
                <a:cs typeface="Times New Roman"/>
              </a:rPr>
              <a:t>--</a:t>
            </a:r>
            <a:r>
              <a:rPr dirty="0" baseline="7856" sz="7425" spc="-6284">
                <a:solidFill>
                  <a:srgbClr val="AA9759"/>
                </a:solidFill>
                <a:latin typeface="宋体"/>
                <a:cs typeface="宋体"/>
              </a:rPr>
              <a:t>理</a:t>
            </a:r>
            <a:r>
              <a:rPr dirty="0" sz="3650" spc="-505">
                <a:solidFill>
                  <a:srgbClr val="A19A77"/>
                </a:solidFill>
                <a:latin typeface="Times New Roman"/>
                <a:cs typeface="Times New Roman"/>
              </a:rPr>
              <a:t>-</a:t>
            </a:r>
            <a:r>
              <a:rPr dirty="0" sz="3650" spc="-505">
                <a:solidFill>
                  <a:srgbClr val="82827E"/>
                </a:solidFill>
                <a:latin typeface="Times New Roman"/>
                <a:cs typeface="Times New Roman"/>
              </a:rPr>
              <a:t>--</a:t>
            </a:r>
            <a:r>
              <a:rPr dirty="0" sz="3650" spc="-505">
                <a:solidFill>
                  <a:srgbClr val="A19A77"/>
                </a:solidFill>
                <a:latin typeface="Times New Roman"/>
                <a:cs typeface="Times New Roman"/>
              </a:rPr>
              <a:t>-</a:t>
            </a:r>
            <a:r>
              <a:rPr dirty="0" baseline="7856" sz="7425" spc="-6907">
                <a:solidFill>
                  <a:srgbClr val="AA9759"/>
                </a:solidFill>
                <a:latin typeface="宋体"/>
                <a:cs typeface="宋体"/>
              </a:rPr>
              <a:t>工</a:t>
            </a:r>
            <a:r>
              <a:rPr dirty="0" sz="3650" spc="-565">
                <a:solidFill>
                  <a:srgbClr val="82827E"/>
                </a:solidFill>
                <a:latin typeface="Times New Roman"/>
                <a:cs typeface="Times New Roman"/>
              </a:rPr>
              <a:t>-</a:t>
            </a:r>
            <a:r>
              <a:rPr dirty="0" sz="3650" spc="-565">
                <a:solidFill>
                  <a:srgbClr val="A19A77"/>
                </a:solidFill>
                <a:latin typeface="Times New Roman"/>
                <a:cs typeface="Times New Roman"/>
              </a:rPr>
              <a:t>-</a:t>
            </a:r>
            <a:r>
              <a:rPr dirty="0" sz="3650" spc="-565">
                <a:solidFill>
                  <a:srgbClr val="82827E"/>
                </a:solidFill>
                <a:latin typeface="Times New Roman"/>
                <a:cs typeface="Times New Roman"/>
              </a:rPr>
              <a:t>--</a:t>
            </a:r>
            <a:r>
              <a:rPr dirty="0" sz="3650" spc="-565">
                <a:solidFill>
                  <a:srgbClr val="A19A77"/>
                </a:solidFill>
                <a:latin typeface="Times New Roman"/>
                <a:cs typeface="Times New Roman"/>
              </a:rPr>
              <a:t>-</a:t>
            </a:r>
            <a:r>
              <a:rPr dirty="0" baseline="7856" sz="7425" spc="-7230">
                <a:solidFill>
                  <a:srgbClr val="AA9759"/>
                </a:solidFill>
                <a:latin typeface="宋体"/>
                <a:cs typeface="宋体"/>
              </a:rPr>
              <a:t>作</a:t>
            </a:r>
            <a:r>
              <a:rPr dirty="0" sz="3650" spc="-635">
                <a:solidFill>
                  <a:srgbClr val="82827E"/>
                </a:solidFill>
                <a:latin typeface="Times New Roman"/>
                <a:cs typeface="Times New Roman"/>
              </a:rPr>
              <a:t>-</a:t>
            </a:r>
            <a:r>
              <a:rPr dirty="0" sz="3650" spc="-635">
                <a:solidFill>
                  <a:srgbClr val="A19A77"/>
                </a:solidFill>
                <a:latin typeface="Times New Roman"/>
                <a:cs typeface="Times New Roman"/>
              </a:rPr>
              <a:t>-</a:t>
            </a:r>
            <a:r>
              <a:rPr dirty="0" sz="3650" spc="-635">
                <a:solidFill>
                  <a:srgbClr val="82827E"/>
                </a:solidFill>
                <a:latin typeface="Times New Roman"/>
                <a:cs typeface="Times New Roman"/>
              </a:rPr>
              <a:t>-</a:t>
            </a:r>
            <a:r>
              <a:rPr dirty="0" sz="3650" spc="-635">
                <a:solidFill>
                  <a:srgbClr val="A19A77"/>
                </a:solidFill>
                <a:latin typeface="Times New Roman"/>
                <a:cs typeface="Times New Roman"/>
              </a:rPr>
              <a:t>-</a:t>
            </a:r>
            <a:r>
              <a:rPr dirty="0" sz="3650" spc="-635">
                <a:solidFill>
                  <a:srgbClr val="82827E"/>
                </a:solidFill>
                <a:latin typeface="Times New Roman"/>
                <a:cs typeface="Times New Roman"/>
              </a:rPr>
              <a:t>--</a:t>
            </a:r>
            <a:r>
              <a:rPr dirty="0" baseline="7856" sz="7425" spc="-6397">
                <a:solidFill>
                  <a:srgbClr val="AA9759"/>
                </a:solidFill>
                <a:latin typeface="宋体"/>
                <a:cs typeface="宋体"/>
              </a:rPr>
              <a:t>要</a:t>
            </a:r>
            <a:r>
              <a:rPr dirty="0" sz="3650" spc="-240">
                <a:solidFill>
                  <a:srgbClr val="82827E"/>
                </a:solidFill>
                <a:latin typeface="Times New Roman"/>
                <a:cs typeface="Times New Roman"/>
              </a:rPr>
              <a:t>--</a:t>
            </a:r>
            <a:r>
              <a:rPr dirty="0" sz="3650" spc="-240">
                <a:solidFill>
                  <a:srgbClr val="A19A77"/>
                </a:solidFill>
                <a:latin typeface="Times New Roman"/>
                <a:cs typeface="Times New Roman"/>
              </a:rPr>
              <a:t>-</a:t>
            </a:r>
            <a:r>
              <a:rPr dirty="0" baseline="7856" sz="7425" spc="-7417">
                <a:solidFill>
                  <a:srgbClr val="AA9759"/>
                </a:solidFill>
                <a:latin typeface="宋体"/>
                <a:cs typeface="宋体"/>
              </a:rPr>
              <a:t>点 </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endParaRPr sz="3650">
              <a:latin typeface="Times New Roman"/>
              <a:cs typeface="Times New Roman"/>
            </a:endParaRPr>
          </a:p>
          <a:p>
            <a:pPr lvl="1" marL="973455" indent="-307975">
              <a:lnSpc>
                <a:spcPct val="100000"/>
              </a:lnSpc>
              <a:spcBef>
                <a:spcPts val="1400"/>
              </a:spcBef>
              <a:buSzPct val="106779"/>
              <a:buFont typeface="Times New Roman"/>
              <a:buAutoNum type="arabicPeriod" startAt="8"/>
              <a:tabLst>
                <a:tab pos="974090" algn="l"/>
              </a:tabLst>
            </a:pPr>
            <a:r>
              <a:rPr dirty="0" sz="2950" spc="70">
                <a:solidFill>
                  <a:srgbClr val="A31A1C"/>
                </a:solidFill>
                <a:latin typeface="宋体"/>
                <a:cs typeface="宋体"/>
              </a:rPr>
              <a:t>分包合同履行担保</a:t>
            </a:r>
            <a:endParaRPr sz="2950">
              <a:latin typeface="宋体"/>
              <a:cs typeface="宋体"/>
            </a:endParaRPr>
          </a:p>
          <a:p>
            <a:pPr lvl="2" marL="1050290" marR="1208405" indent="-276860">
              <a:lnSpc>
                <a:spcPts val="2520"/>
              </a:lnSpc>
              <a:spcBef>
                <a:spcPts val="2265"/>
              </a:spcBef>
              <a:buChar char="•"/>
              <a:tabLst>
                <a:tab pos="1046480" algn="l"/>
              </a:tabLst>
            </a:pPr>
            <a:r>
              <a:rPr dirty="0" sz="2000" spc="185">
                <a:solidFill>
                  <a:srgbClr val="181818"/>
                </a:solidFill>
                <a:latin typeface="宋体"/>
                <a:cs typeface="宋体"/>
              </a:rPr>
              <a:t>履约担保采用保证金银行保函等形式，谨慎采取实物抵押担保方式。履约保证金不低 </a:t>
            </a:r>
            <a:r>
              <a:rPr dirty="0" sz="2000" spc="170">
                <a:solidFill>
                  <a:srgbClr val="181818"/>
                </a:solidFill>
                <a:latin typeface="宋体"/>
                <a:cs typeface="宋体"/>
              </a:rPr>
              <a:t>千</a:t>
            </a:r>
            <a:r>
              <a:rPr dirty="0" sz="2000" spc="65">
                <a:solidFill>
                  <a:srgbClr val="181818"/>
                </a:solidFill>
                <a:latin typeface="宋体"/>
                <a:cs typeface="宋体"/>
              </a:rPr>
              <a:t>力泡</a:t>
            </a:r>
            <a:r>
              <a:rPr dirty="0" sz="2000" spc="114">
                <a:solidFill>
                  <a:srgbClr val="181818"/>
                </a:solidFill>
                <a:latin typeface="宋体"/>
                <a:cs typeface="宋体"/>
              </a:rPr>
              <a:t>合</a:t>
            </a:r>
            <a:r>
              <a:rPr dirty="0" sz="2000" spc="185">
                <a:solidFill>
                  <a:srgbClr val="181818"/>
                </a:solidFill>
                <a:latin typeface="宋体"/>
                <a:cs typeface="宋体"/>
              </a:rPr>
              <a:t>同</a:t>
            </a:r>
            <a:r>
              <a:rPr dirty="0" sz="2000" spc="65">
                <a:solidFill>
                  <a:srgbClr val="181818"/>
                </a:solidFill>
                <a:latin typeface="宋体"/>
                <a:cs typeface="宋体"/>
              </a:rPr>
              <a:t>金额</a:t>
            </a:r>
            <a:r>
              <a:rPr dirty="0" sz="2000" spc="265">
                <a:solidFill>
                  <a:srgbClr val="181818"/>
                </a:solidFill>
                <a:latin typeface="宋体"/>
                <a:cs typeface="宋体"/>
              </a:rPr>
              <a:t>的</a:t>
            </a:r>
            <a:r>
              <a:rPr dirty="0" sz="2300" spc="50">
                <a:solidFill>
                  <a:srgbClr val="181818"/>
                </a:solidFill>
                <a:latin typeface="Times New Roman"/>
                <a:cs typeface="Times New Roman"/>
              </a:rPr>
              <a:t>5% </a:t>
            </a:r>
            <a:r>
              <a:rPr dirty="0" sz="2300" spc="15">
                <a:solidFill>
                  <a:srgbClr val="181818"/>
                </a:solidFill>
                <a:latin typeface="Times New Roman"/>
                <a:cs typeface="Times New Roman"/>
              </a:rPr>
              <a:t>,</a:t>
            </a:r>
            <a:r>
              <a:rPr dirty="0" sz="2300" spc="150">
                <a:solidFill>
                  <a:srgbClr val="181818"/>
                </a:solidFill>
                <a:latin typeface="Times New Roman"/>
                <a:cs typeface="Times New Roman"/>
              </a:rPr>
              <a:t> </a:t>
            </a:r>
            <a:r>
              <a:rPr dirty="0" sz="2000" spc="65">
                <a:solidFill>
                  <a:srgbClr val="181818"/>
                </a:solidFill>
                <a:latin typeface="宋体"/>
                <a:cs typeface="宋体"/>
              </a:rPr>
              <a:t>履</a:t>
            </a:r>
            <a:r>
              <a:rPr dirty="0" sz="2000" spc="265">
                <a:solidFill>
                  <a:srgbClr val="181818"/>
                </a:solidFill>
                <a:latin typeface="宋体"/>
                <a:cs typeface="宋体"/>
              </a:rPr>
              <a:t>约</a:t>
            </a:r>
            <a:r>
              <a:rPr dirty="0" sz="2000" spc="65">
                <a:solidFill>
                  <a:srgbClr val="181818"/>
                </a:solidFill>
                <a:latin typeface="宋体"/>
                <a:cs typeface="宋体"/>
              </a:rPr>
              <a:t>保函不</a:t>
            </a:r>
            <a:r>
              <a:rPr dirty="0" sz="2000" spc="330">
                <a:solidFill>
                  <a:srgbClr val="181818"/>
                </a:solidFill>
                <a:latin typeface="宋体"/>
                <a:cs typeface="宋体"/>
              </a:rPr>
              <a:t>低</a:t>
            </a:r>
            <a:r>
              <a:rPr dirty="0" sz="2000" spc="65">
                <a:solidFill>
                  <a:srgbClr val="181818"/>
                </a:solidFill>
                <a:latin typeface="宋体"/>
                <a:cs typeface="宋体"/>
              </a:rPr>
              <a:t>千分</a:t>
            </a:r>
            <a:r>
              <a:rPr dirty="0" sz="2000" spc="-25">
                <a:solidFill>
                  <a:srgbClr val="181818"/>
                </a:solidFill>
                <a:latin typeface="宋体"/>
                <a:cs typeface="宋体"/>
              </a:rPr>
              <a:t>包</a:t>
            </a:r>
            <a:r>
              <a:rPr dirty="0" sz="2000" spc="114">
                <a:solidFill>
                  <a:srgbClr val="181818"/>
                </a:solidFill>
                <a:latin typeface="宋体"/>
                <a:cs typeface="宋体"/>
              </a:rPr>
              <a:t>合</a:t>
            </a:r>
            <a:r>
              <a:rPr dirty="0" sz="2000" spc="165">
                <a:solidFill>
                  <a:srgbClr val="181818"/>
                </a:solidFill>
                <a:latin typeface="宋体"/>
                <a:cs typeface="宋体"/>
              </a:rPr>
              <a:t>同</a:t>
            </a:r>
            <a:r>
              <a:rPr dirty="0" sz="2000" spc="35">
                <a:solidFill>
                  <a:srgbClr val="181818"/>
                </a:solidFill>
                <a:latin typeface="宋体"/>
                <a:cs typeface="宋体"/>
              </a:rPr>
              <a:t>金</a:t>
            </a:r>
            <a:r>
              <a:rPr dirty="0" sz="2000" spc="165">
                <a:solidFill>
                  <a:srgbClr val="181818"/>
                </a:solidFill>
                <a:latin typeface="宋体"/>
                <a:cs typeface="宋体"/>
              </a:rPr>
              <a:t>额</a:t>
            </a:r>
            <a:r>
              <a:rPr dirty="0" sz="2000" spc="-45">
                <a:solidFill>
                  <a:srgbClr val="181818"/>
                </a:solidFill>
                <a:latin typeface="宋体"/>
                <a:cs typeface="宋体"/>
              </a:rPr>
              <a:t>的</a:t>
            </a:r>
            <a:r>
              <a:rPr dirty="0" sz="2300" spc="30">
                <a:solidFill>
                  <a:srgbClr val="181818"/>
                </a:solidFill>
                <a:latin typeface="Times New Roman"/>
                <a:cs typeface="Times New Roman"/>
              </a:rPr>
              <a:t>10%</a:t>
            </a:r>
            <a:r>
              <a:rPr dirty="0" sz="2000" spc="165">
                <a:solidFill>
                  <a:srgbClr val="181818"/>
                </a:solidFill>
                <a:latin typeface="宋体"/>
                <a:cs typeface="宋体"/>
              </a:rPr>
              <a:t>。</a:t>
            </a:r>
            <a:endParaRPr sz="2000">
              <a:latin typeface="宋体"/>
              <a:cs typeface="宋体"/>
            </a:endParaRPr>
          </a:p>
          <a:p>
            <a:pPr lvl="2" marL="1061720" indent="-288290">
              <a:lnSpc>
                <a:spcPct val="100000"/>
              </a:lnSpc>
              <a:spcBef>
                <a:spcPts val="1820"/>
              </a:spcBef>
              <a:buClr>
                <a:srgbClr val="010101"/>
              </a:buClr>
              <a:buChar char="•"/>
              <a:tabLst>
                <a:tab pos="1062355" algn="l"/>
              </a:tabLst>
            </a:pPr>
            <a:r>
              <a:rPr dirty="0" sz="2000" spc="85">
                <a:solidFill>
                  <a:srgbClr val="181818"/>
                </a:solidFill>
                <a:latin typeface="宋体"/>
                <a:cs typeface="宋体"/>
              </a:rPr>
              <a:t>保证金及保函不得假借任何名义提前退还，担保期必须覆盖合同履约期。</a:t>
            </a:r>
            <a:endParaRPr sz="2000">
              <a:latin typeface="宋体"/>
              <a:cs typeface="宋体"/>
            </a:endParaRPr>
          </a:p>
          <a:p>
            <a:pPr lvl="2">
              <a:lnSpc>
                <a:spcPct val="100000"/>
              </a:lnSpc>
              <a:spcBef>
                <a:spcPts val="30"/>
              </a:spcBef>
              <a:buChar char="•"/>
            </a:pPr>
            <a:endParaRPr sz="1650">
              <a:latin typeface="Times New Roman"/>
              <a:cs typeface="Times New Roman"/>
            </a:endParaRPr>
          </a:p>
          <a:p>
            <a:pPr lvl="2" marL="1049020" indent="-275590">
              <a:lnSpc>
                <a:spcPct val="100000"/>
              </a:lnSpc>
              <a:buChar char="•"/>
              <a:tabLst>
                <a:tab pos="1049655" algn="l"/>
              </a:tabLst>
            </a:pPr>
            <a:r>
              <a:rPr dirty="0" sz="2000" spc="85">
                <a:solidFill>
                  <a:srgbClr val="181818"/>
                </a:solidFill>
                <a:latin typeface="宋体"/>
                <a:cs typeface="宋体"/>
              </a:rPr>
              <a:t>子公司应明确履约保证的归口管理部门和管理责任，并建立专户栠中管理履约保证金。</a:t>
            </a:r>
            <a:endParaRPr sz="2000">
              <a:latin typeface="宋体"/>
              <a:cs typeface="宋体"/>
            </a:endParaRPr>
          </a:p>
        </p:txBody>
      </p:sp>
      <p:sp>
        <p:nvSpPr>
          <p:cNvPr id="11" name="object 11"/>
          <p:cNvSpPr txBox="1"/>
          <p:nvPr/>
        </p:nvSpPr>
        <p:spPr>
          <a:xfrm>
            <a:off x="1357605" y="4985669"/>
            <a:ext cx="10473055" cy="690245"/>
          </a:xfrm>
          <a:prstGeom prst="rect">
            <a:avLst/>
          </a:prstGeom>
        </p:spPr>
        <p:txBody>
          <a:bodyPr wrap="square" lIns="0" tIns="7620" rIns="0" bIns="0" rtlCol="0" vert="horz">
            <a:spAutoFit/>
          </a:bodyPr>
          <a:lstStyle/>
          <a:p>
            <a:pPr marL="288925" marR="5080" indent="-276225">
              <a:lnSpc>
                <a:spcPct val="102000"/>
              </a:lnSpc>
              <a:spcBef>
                <a:spcPts val="60"/>
              </a:spcBef>
              <a:buClr>
                <a:srgbClr val="010101"/>
              </a:buClr>
              <a:buChar char="•"/>
              <a:tabLst>
                <a:tab pos="296545" algn="l"/>
              </a:tabLst>
            </a:pPr>
            <a:r>
              <a:rPr dirty="0" sz="2000" spc="135">
                <a:solidFill>
                  <a:srgbClr val="181818"/>
                </a:solidFill>
                <a:latin typeface="宋体"/>
                <a:cs typeface="宋体"/>
              </a:rPr>
              <a:t>劳</a:t>
            </a:r>
            <a:r>
              <a:rPr dirty="0" sz="2000" spc="204">
                <a:solidFill>
                  <a:srgbClr val="181818"/>
                </a:solidFill>
                <a:latin typeface="宋体"/>
                <a:cs typeface="宋体"/>
              </a:rPr>
              <a:t>务</a:t>
            </a:r>
            <a:r>
              <a:rPr dirty="0" sz="2000" spc="85">
                <a:solidFill>
                  <a:srgbClr val="181818"/>
                </a:solidFill>
                <a:latin typeface="宋体"/>
                <a:cs typeface="宋体"/>
              </a:rPr>
              <a:t>人</a:t>
            </a:r>
            <a:r>
              <a:rPr dirty="0" sz="2000" spc="215">
                <a:solidFill>
                  <a:srgbClr val="181818"/>
                </a:solidFill>
                <a:latin typeface="宋体"/>
                <a:cs typeface="宋体"/>
              </a:rPr>
              <a:t>员</a:t>
            </a:r>
            <a:r>
              <a:rPr dirty="0" sz="2000" spc="204">
                <a:solidFill>
                  <a:srgbClr val="181818"/>
                </a:solidFill>
                <a:latin typeface="宋体"/>
                <a:cs typeface="宋体"/>
              </a:rPr>
              <a:t>工</a:t>
            </a:r>
            <a:r>
              <a:rPr dirty="0" sz="2000" spc="15">
                <a:solidFill>
                  <a:srgbClr val="181818"/>
                </a:solidFill>
                <a:latin typeface="宋体"/>
                <a:cs typeface="宋体"/>
              </a:rPr>
              <a:t>资</a:t>
            </a:r>
            <a:r>
              <a:rPr dirty="0" sz="2000" spc="204">
                <a:solidFill>
                  <a:srgbClr val="181818"/>
                </a:solidFill>
                <a:latin typeface="宋体"/>
                <a:cs typeface="宋体"/>
              </a:rPr>
              <a:t>保证</a:t>
            </a:r>
            <a:r>
              <a:rPr dirty="0" sz="2000" spc="-5">
                <a:solidFill>
                  <a:srgbClr val="181818"/>
                </a:solidFill>
                <a:latin typeface="宋体"/>
                <a:cs typeface="宋体"/>
              </a:rPr>
              <a:t>金</a:t>
            </a:r>
            <a:r>
              <a:rPr dirty="0" sz="2000" spc="204">
                <a:solidFill>
                  <a:srgbClr val="181818"/>
                </a:solidFill>
                <a:latin typeface="宋体"/>
                <a:cs typeface="宋体"/>
              </a:rPr>
              <a:t>可</a:t>
            </a:r>
            <a:r>
              <a:rPr dirty="0" sz="2000" spc="35">
                <a:solidFill>
                  <a:srgbClr val="181818"/>
                </a:solidFill>
                <a:latin typeface="宋体"/>
                <a:cs typeface="宋体"/>
              </a:rPr>
              <a:t>从</a:t>
            </a:r>
            <a:r>
              <a:rPr dirty="0" sz="2000" spc="195">
                <a:solidFill>
                  <a:srgbClr val="181818"/>
                </a:solidFill>
                <a:latin typeface="宋体"/>
                <a:cs typeface="宋体"/>
              </a:rPr>
              <a:t>进</a:t>
            </a:r>
            <a:r>
              <a:rPr dirty="0" sz="2000" spc="204">
                <a:solidFill>
                  <a:srgbClr val="181818"/>
                </a:solidFill>
                <a:latin typeface="宋体"/>
                <a:cs typeface="宋体"/>
              </a:rPr>
              <a:t>度</a:t>
            </a:r>
            <a:r>
              <a:rPr dirty="0" sz="2000" spc="-20">
                <a:solidFill>
                  <a:srgbClr val="181818"/>
                </a:solidFill>
                <a:latin typeface="宋体"/>
                <a:cs typeface="宋体"/>
              </a:rPr>
              <a:t>结</a:t>
            </a:r>
            <a:r>
              <a:rPr dirty="0" sz="2000" spc="204">
                <a:solidFill>
                  <a:srgbClr val="181818"/>
                </a:solidFill>
                <a:latin typeface="宋体"/>
                <a:cs typeface="宋体"/>
              </a:rPr>
              <a:t>算</a:t>
            </a:r>
            <a:r>
              <a:rPr dirty="0" sz="2000" spc="130">
                <a:solidFill>
                  <a:srgbClr val="181818"/>
                </a:solidFill>
                <a:latin typeface="宋体"/>
                <a:cs typeface="宋体"/>
              </a:rPr>
              <a:t>款</a:t>
            </a:r>
            <a:r>
              <a:rPr dirty="0" sz="2000" spc="204">
                <a:solidFill>
                  <a:srgbClr val="181818"/>
                </a:solidFill>
                <a:latin typeface="宋体"/>
                <a:cs typeface="宋体"/>
              </a:rPr>
              <a:t>中</a:t>
            </a:r>
            <a:r>
              <a:rPr dirty="0" sz="2000" spc="160">
                <a:solidFill>
                  <a:srgbClr val="181818"/>
                </a:solidFill>
                <a:latin typeface="宋体"/>
                <a:cs typeface="宋体"/>
              </a:rPr>
              <a:t>以</a:t>
            </a:r>
            <a:r>
              <a:rPr dirty="0" sz="2000" spc="204">
                <a:solidFill>
                  <a:srgbClr val="181818"/>
                </a:solidFill>
                <a:latin typeface="宋体"/>
                <a:cs typeface="宋体"/>
              </a:rPr>
              <a:t>不</a:t>
            </a:r>
            <a:r>
              <a:rPr dirty="0" sz="2000" spc="35">
                <a:solidFill>
                  <a:srgbClr val="181818"/>
                </a:solidFill>
                <a:latin typeface="宋体"/>
                <a:cs typeface="宋体"/>
              </a:rPr>
              <a:t>低</a:t>
            </a:r>
            <a:r>
              <a:rPr dirty="0" sz="2000" spc="229">
                <a:solidFill>
                  <a:srgbClr val="181818"/>
                </a:solidFill>
                <a:latin typeface="宋体"/>
                <a:cs typeface="宋体"/>
              </a:rPr>
              <a:t>千</a:t>
            </a:r>
            <a:r>
              <a:rPr dirty="0" sz="2300" spc="-80">
                <a:solidFill>
                  <a:srgbClr val="181818"/>
                </a:solidFill>
                <a:latin typeface="Times New Roman"/>
                <a:cs typeface="Times New Roman"/>
              </a:rPr>
              <a:t>2%</a:t>
            </a:r>
            <a:r>
              <a:rPr dirty="0" sz="2000" spc="150">
                <a:solidFill>
                  <a:srgbClr val="181818"/>
                </a:solidFill>
                <a:latin typeface="宋体"/>
                <a:cs typeface="宋体"/>
              </a:rPr>
              <a:t>的</a:t>
            </a:r>
            <a:r>
              <a:rPr dirty="0" sz="2000" spc="220">
                <a:solidFill>
                  <a:srgbClr val="181818"/>
                </a:solidFill>
                <a:latin typeface="宋体"/>
                <a:cs typeface="宋体"/>
              </a:rPr>
              <a:t>比</a:t>
            </a:r>
            <a:r>
              <a:rPr dirty="0" sz="2000" spc="204">
                <a:solidFill>
                  <a:srgbClr val="181818"/>
                </a:solidFill>
                <a:latin typeface="宋体"/>
                <a:cs typeface="宋体"/>
              </a:rPr>
              <a:t>例</a:t>
            </a:r>
            <a:r>
              <a:rPr dirty="0" sz="2000" spc="80">
                <a:solidFill>
                  <a:srgbClr val="181818"/>
                </a:solidFill>
                <a:latin typeface="宋体"/>
                <a:cs typeface="宋体"/>
              </a:rPr>
              <a:t>提</a:t>
            </a:r>
            <a:r>
              <a:rPr dirty="0" sz="2000" spc="204">
                <a:solidFill>
                  <a:srgbClr val="181818"/>
                </a:solidFill>
                <a:latin typeface="宋体"/>
                <a:cs typeface="宋体"/>
              </a:rPr>
              <a:t>取</a:t>
            </a:r>
            <a:r>
              <a:rPr dirty="0" sz="2000" spc="-440">
                <a:solidFill>
                  <a:srgbClr val="181818"/>
                </a:solidFill>
                <a:latin typeface="宋体"/>
                <a:cs typeface="宋体"/>
              </a:rPr>
              <a:t> </a:t>
            </a:r>
            <a:r>
              <a:rPr dirty="0" sz="2000" spc="-175">
                <a:solidFill>
                  <a:srgbClr val="181818"/>
                </a:solidFill>
                <a:latin typeface="宋体"/>
                <a:cs typeface="宋体"/>
              </a:rPr>
              <a:t>，</a:t>
            </a:r>
            <a:r>
              <a:rPr dirty="0" sz="2000" spc="-70">
                <a:solidFill>
                  <a:srgbClr val="181818"/>
                </a:solidFill>
                <a:latin typeface="宋体"/>
                <a:cs typeface="宋体"/>
              </a:rPr>
              <a:t>并</a:t>
            </a:r>
            <a:r>
              <a:rPr dirty="0" sz="2000" spc="125">
                <a:solidFill>
                  <a:srgbClr val="181818"/>
                </a:solidFill>
                <a:latin typeface="宋体"/>
                <a:cs typeface="宋体"/>
              </a:rPr>
              <a:t>可</a:t>
            </a:r>
            <a:r>
              <a:rPr dirty="0" sz="2000" spc="-175">
                <a:solidFill>
                  <a:srgbClr val="181818"/>
                </a:solidFill>
                <a:latin typeface="宋体"/>
                <a:cs typeface="宋体"/>
              </a:rPr>
              <a:t>在确定已</a:t>
            </a:r>
            <a:r>
              <a:rPr dirty="0" sz="2000" spc="190">
                <a:solidFill>
                  <a:srgbClr val="181818"/>
                </a:solidFill>
                <a:latin typeface="宋体"/>
                <a:cs typeface="宋体"/>
              </a:rPr>
              <a:t> </a:t>
            </a:r>
            <a:r>
              <a:rPr dirty="0" sz="2000" spc="135">
                <a:solidFill>
                  <a:srgbClr val="181818"/>
                </a:solidFill>
                <a:latin typeface="宋体"/>
                <a:cs typeface="宋体"/>
              </a:rPr>
              <a:t>足</a:t>
            </a:r>
            <a:r>
              <a:rPr dirty="0" sz="2000" spc="175">
                <a:solidFill>
                  <a:srgbClr val="181818"/>
                </a:solidFill>
                <a:latin typeface="宋体"/>
                <a:cs typeface="宋体"/>
              </a:rPr>
              <a:t>额</a:t>
            </a:r>
            <a:r>
              <a:rPr dirty="0" sz="2000" spc="-175">
                <a:solidFill>
                  <a:srgbClr val="181818"/>
                </a:solidFill>
                <a:latin typeface="宋体"/>
                <a:cs typeface="宋体"/>
              </a:rPr>
              <a:t>发 </a:t>
            </a:r>
            <a:r>
              <a:rPr dirty="0" sz="2000" spc="45">
                <a:solidFill>
                  <a:srgbClr val="181818"/>
                </a:solidFill>
                <a:latin typeface="宋体"/>
                <a:cs typeface="宋体"/>
              </a:rPr>
              <a:t>放劳务人员工资的情况下按季退还。</a:t>
            </a:r>
            <a:endParaRPr sz="2000">
              <a:latin typeface="宋体"/>
              <a:cs typeface="宋体"/>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70">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a:spLocks noGrp="1"/>
          </p:cNvSpPr>
          <p:nvPr>
            <p:ph type="title"/>
          </p:nvPr>
        </p:nvSpPr>
        <p:spPr>
          <a:xfrm>
            <a:off x="1026342" y="108743"/>
            <a:ext cx="606425" cy="655955"/>
          </a:xfrm>
          <a:prstGeom prst="rect"/>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rPr>
              <a:t>s	</a:t>
            </a:r>
            <a:r>
              <a:rPr dirty="0" sz="900" spc="-40">
                <a:solidFill>
                  <a:srgbClr val="EFE4D1"/>
                </a:solidFill>
              </a:rPr>
              <a:t>-</a:t>
            </a:r>
            <a:r>
              <a:rPr dirty="0" sz="900" spc="85">
                <a:solidFill>
                  <a:srgbClr val="EFE4D1"/>
                </a:solidFill>
              </a:rPr>
              <a:t> </a:t>
            </a:r>
            <a:r>
              <a:rPr dirty="0" sz="900" spc="-55">
                <a:solidFill>
                  <a:srgbClr val="EFE4D1"/>
                </a:solidFill>
              </a:rPr>
              <a:t>c</a:t>
            </a:r>
            <a:endParaRPr sz="900">
              <a:latin typeface="宋体"/>
              <a:cs typeface="宋体"/>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596767" y="999528"/>
            <a:ext cx="12544425" cy="4025900"/>
          </a:xfrm>
          <a:prstGeom prst="rect">
            <a:avLst/>
          </a:prstGeom>
        </p:spPr>
        <p:txBody>
          <a:bodyPr wrap="square" lIns="0" tIns="340360" rIns="0" bIns="0" rtlCol="0" vert="horz">
            <a:spAutoFit/>
          </a:bodyPr>
          <a:lstStyle/>
          <a:p>
            <a:pPr marL="330200" indent="-317500">
              <a:lnSpc>
                <a:spcPct val="100000"/>
              </a:lnSpc>
              <a:spcBef>
                <a:spcPts val="2680"/>
              </a:spcBef>
              <a:buClr>
                <a:srgbClr val="AA9759"/>
              </a:buClr>
              <a:buSzPct val="132876"/>
              <a:buFont typeface=""/>
              <a:buChar char="•"/>
              <a:tabLst>
                <a:tab pos="330835" algn="l"/>
              </a:tabLst>
            </a:pPr>
            <a:r>
              <a:rPr dirty="0" sz="3650" spc="-459">
                <a:solidFill>
                  <a:srgbClr val="A19A77"/>
                </a:solidFill>
                <a:latin typeface="Times New Roman"/>
                <a:cs typeface="Times New Roman"/>
              </a:rPr>
              <a:t>-</a:t>
            </a:r>
            <a:r>
              <a:rPr dirty="0" sz="3650" spc="-459">
                <a:solidFill>
                  <a:srgbClr val="82827E"/>
                </a:solidFill>
                <a:latin typeface="Times New Roman"/>
                <a:cs typeface="Times New Roman"/>
              </a:rPr>
              <a:t>--</a:t>
            </a:r>
            <a:r>
              <a:rPr dirty="0" sz="3650" spc="-459">
                <a:solidFill>
                  <a:srgbClr val="A19A77"/>
                </a:solidFill>
                <a:latin typeface="Times New Roman"/>
                <a:cs typeface="Times New Roman"/>
              </a:rPr>
              <a:t>-</a:t>
            </a:r>
            <a:r>
              <a:rPr dirty="0" sz="3650" spc="-459">
                <a:solidFill>
                  <a:srgbClr val="82827E"/>
                </a:solidFill>
                <a:latin typeface="Times New Roman"/>
                <a:cs typeface="Times New Roman"/>
              </a:rPr>
              <a:t>-</a:t>
            </a:r>
            <a:r>
              <a:rPr dirty="0" sz="3650" spc="-459">
                <a:solidFill>
                  <a:srgbClr val="A19A77"/>
                </a:solidFill>
                <a:latin typeface="Times New Roman"/>
                <a:cs typeface="Times New Roman"/>
              </a:rPr>
              <a:t>-</a:t>
            </a:r>
            <a:r>
              <a:rPr dirty="0" sz="3650" spc="-459">
                <a:solidFill>
                  <a:srgbClr val="82827E"/>
                </a:solidFill>
                <a:latin typeface="Times New Roman"/>
                <a:cs typeface="Times New Roman"/>
              </a:rPr>
              <a:t>-</a:t>
            </a:r>
            <a:r>
              <a:rPr dirty="0" baseline="7856" sz="7425" spc="-7275">
                <a:solidFill>
                  <a:srgbClr val="AA9759"/>
                </a:solidFill>
                <a:latin typeface="宋体"/>
                <a:cs typeface="宋体"/>
              </a:rPr>
              <a:t>分</a:t>
            </a:r>
            <a:r>
              <a:rPr dirty="0" sz="3650" spc="-630">
                <a:solidFill>
                  <a:srgbClr val="82827E"/>
                </a:solidFill>
                <a:latin typeface="Times New Roman"/>
                <a:cs typeface="Times New Roman"/>
              </a:rPr>
              <a:t>-</a:t>
            </a:r>
            <a:r>
              <a:rPr dirty="0" sz="3650" spc="-630">
                <a:solidFill>
                  <a:srgbClr val="A19A77"/>
                </a:solidFill>
                <a:latin typeface="Times New Roman"/>
                <a:cs typeface="Times New Roman"/>
              </a:rPr>
              <a:t>-</a:t>
            </a:r>
            <a:r>
              <a:rPr dirty="0" sz="3650" spc="-630">
                <a:solidFill>
                  <a:srgbClr val="82827E"/>
                </a:solidFill>
                <a:latin typeface="Times New Roman"/>
                <a:cs typeface="Times New Roman"/>
              </a:rPr>
              <a:t>--</a:t>
            </a:r>
            <a:r>
              <a:rPr dirty="0" sz="3650" spc="-630">
                <a:solidFill>
                  <a:srgbClr val="A19A77"/>
                </a:solidFill>
                <a:latin typeface="Times New Roman"/>
                <a:cs typeface="Times New Roman"/>
              </a:rPr>
              <a:t>-</a:t>
            </a:r>
            <a:r>
              <a:rPr dirty="0" sz="3650" spc="-630">
                <a:solidFill>
                  <a:srgbClr val="82827E"/>
                </a:solidFill>
                <a:latin typeface="Times New Roman"/>
                <a:cs typeface="Times New Roman"/>
              </a:rPr>
              <a:t>-</a:t>
            </a:r>
            <a:r>
              <a:rPr dirty="0" baseline="7856" sz="7425" spc="-6045">
                <a:solidFill>
                  <a:srgbClr val="AA9759"/>
                </a:solidFill>
                <a:latin typeface="宋体"/>
                <a:cs typeface="宋体"/>
              </a:rPr>
              <a:t>包</a:t>
            </a:r>
            <a:r>
              <a:rPr dirty="0" sz="3650" spc="-320">
                <a:solidFill>
                  <a:srgbClr val="82827E"/>
                </a:solidFill>
                <a:latin typeface="Times New Roman"/>
                <a:cs typeface="Times New Roman"/>
              </a:rPr>
              <a:t>---</a:t>
            </a:r>
            <a:r>
              <a:rPr dirty="0" baseline="7856" sz="7425" spc="-6734">
                <a:solidFill>
                  <a:srgbClr val="AA9759"/>
                </a:solidFill>
                <a:latin typeface="宋体"/>
                <a:cs typeface="宋体"/>
              </a:rPr>
              <a:t>管</a:t>
            </a:r>
            <a:r>
              <a:rPr dirty="0" sz="3650" spc="-585">
                <a:solidFill>
                  <a:srgbClr val="82827E"/>
                </a:solidFill>
                <a:latin typeface="Times New Roman"/>
                <a:cs typeface="Times New Roman"/>
              </a:rPr>
              <a:t>--</a:t>
            </a:r>
            <a:r>
              <a:rPr dirty="0" sz="3650" spc="-585">
                <a:solidFill>
                  <a:srgbClr val="A19A77"/>
                </a:solidFill>
                <a:latin typeface="Times New Roman"/>
                <a:cs typeface="Times New Roman"/>
              </a:rPr>
              <a:t>-</a:t>
            </a:r>
            <a:r>
              <a:rPr dirty="0" sz="3650" spc="-585">
                <a:solidFill>
                  <a:srgbClr val="82827E"/>
                </a:solidFill>
                <a:latin typeface="Times New Roman"/>
                <a:cs typeface="Times New Roman"/>
              </a:rPr>
              <a:t>--</a:t>
            </a:r>
            <a:r>
              <a:rPr dirty="0" baseline="7856" sz="7425" spc="-6284">
                <a:solidFill>
                  <a:srgbClr val="AA9759"/>
                </a:solidFill>
                <a:latin typeface="宋体"/>
                <a:cs typeface="宋体"/>
              </a:rPr>
              <a:t>理</a:t>
            </a:r>
            <a:r>
              <a:rPr dirty="0" sz="3650" spc="-505">
                <a:solidFill>
                  <a:srgbClr val="A19A77"/>
                </a:solidFill>
                <a:latin typeface="Times New Roman"/>
                <a:cs typeface="Times New Roman"/>
              </a:rPr>
              <a:t>-</a:t>
            </a:r>
            <a:r>
              <a:rPr dirty="0" sz="3650" spc="-505">
                <a:solidFill>
                  <a:srgbClr val="82827E"/>
                </a:solidFill>
                <a:latin typeface="Times New Roman"/>
                <a:cs typeface="Times New Roman"/>
              </a:rPr>
              <a:t>--</a:t>
            </a:r>
            <a:r>
              <a:rPr dirty="0" sz="3650" spc="-505">
                <a:solidFill>
                  <a:srgbClr val="A19A77"/>
                </a:solidFill>
                <a:latin typeface="Times New Roman"/>
                <a:cs typeface="Times New Roman"/>
              </a:rPr>
              <a:t>-</a:t>
            </a:r>
            <a:r>
              <a:rPr dirty="0" baseline="7856" sz="7425" spc="-6907">
                <a:solidFill>
                  <a:srgbClr val="AA9759"/>
                </a:solidFill>
                <a:latin typeface="宋体"/>
                <a:cs typeface="宋体"/>
              </a:rPr>
              <a:t>工</a:t>
            </a:r>
            <a:r>
              <a:rPr dirty="0" sz="3650" spc="-565">
                <a:solidFill>
                  <a:srgbClr val="82827E"/>
                </a:solidFill>
                <a:latin typeface="Times New Roman"/>
                <a:cs typeface="Times New Roman"/>
              </a:rPr>
              <a:t>-</a:t>
            </a:r>
            <a:r>
              <a:rPr dirty="0" sz="3650" spc="-565">
                <a:solidFill>
                  <a:srgbClr val="A19A77"/>
                </a:solidFill>
                <a:latin typeface="Times New Roman"/>
                <a:cs typeface="Times New Roman"/>
              </a:rPr>
              <a:t>-</a:t>
            </a:r>
            <a:r>
              <a:rPr dirty="0" sz="3650" spc="-565">
                <a:solidFill>
                  <a:srgbClr val="82827E"/>
                </a:solidFill>
                <a:latin typeface="Times New Roman"/>
                <a:cs typeface="Times New Roman"/>
              </a:rPr>
              <a:t>--</a:t>
            </a:r>
            <a:r>
              <a:rPr dirty="0" sz="3650" spc="-565">
                <a:solidFill>
                  <a:srgbClr val="A19A77"/>
                </a:solidFill>
                <a:latin typeface="Times New Roman"/>
                <a:cs typeface="Times New Roman"/>
              </a:rPr>
              <a:t>-</a:t>
            </a:r>
            <a:r>
              <a:rPr dirty="0" baseline="7856" sz="7425" spc="-7230">
                <a:solidFill>
                  <a:srgbClr val="AA9759"/>
                </a:solidFill>
                <a:latin typeface="宋体"/>
                <a:cs typeface="宋体"/>
              </a:rPr>
              <a:t>作</a:t>
            </a:r>
            <a:r>
              <a:rPr dirty="0" sz="3650" spc="-635">
                <a:solidFill>
                  <a:srgbClr val="82827E"/>
                </a:solidFill>
                <a:latin typeface="Times New Roman"/>
                <a:cs typeface="Times New Roman"/>
              </a:rPr>
              <a:t>-</a:t>
            </a:r>
            <a:r>
              <a:rPr dirty="0" sz="3650" spc="-635">
                <a:solidFill>
                  <a:srgbClr val="A19A77"/>
                </a:solidFill>
                <a:latin typeface="Times New Roman"/>
                <a:cs typeface="Times New Roman"/>
              </a:rPr>
              <a:t>-</a:t>
            </a:r>
            <a:r>
              <a:rPr dirty="0" sz="3650" spc="-635">
                <a:solidFill>
                  <a:srgbClr val="82827E"/>
                </a:solidFill>
                <a:latin typeface="Times New Roman"/>
                <a:cs typeface="Times New Roman"/>
              </a:rPr>
              <a:t>-</a:t>
            </a:r>
            <a:r>
              <a:rPr dirty="0" sz="3650" spc="-635">
                <a:solidFill>
                  <a:srgbClr val="A19A77"/>
                </a:solidFill>
                <a:latin typeface="Times New Roman"/>
                <a:cs typeface="Times New Roman"/>
              </a:rPr>
              <a:t>-</a:t>
            </a:r>
            <a:r>
              <a:rPr dirty="0" sz="3650" spc="-635">
                <a:solidFill>
                  <a:srgbClr val="82827E"/>
                </a:solidFill>
                <a:latin typeface="Times New Roman"/>
                <a:cs typeface="Times New Roman"/>
              </a:rPr>
              <a:t>--</a:t>
            </a:r>
            <a:r>
              <a:rPr dirty="0" baseline="7856" sz="7425" spc="-6397">
                <a:solidFill>
                  <a:srgbClr val="AA9759"/>
                </a:solidFill>
                <a:latin typeface="宋体"/>
                <a:cs typeface="宋体"/>
              </a:rPr>
              <a:t>要</a:t>
            </a:r>
            <a:r>
              <a:rPr dirty="0" sz="3650" spc="-240">
                <a:solidFill>
                  <a:srgbClr val="82827E"/>
                </a:solidFill>
                <a:latin typeface="Times New Roman"/>
                <a:cs typeface="Times New Roman"/>
              </a:rPr>
              <a:t>--</a:t>
            </a:r>
            <a:r>
              <a:rPr dirty="0" sz="3650" spc="-240">
                <a:solidFill>
                  <a:srgbClr val="A19A77"/>
                </a:solidFill>
                <a:latin typeface="Times New Roman"/>
                <a:cs typeface="Times New Roman"/>
              </a:rPr>
              <a:t>-</a:t>
            </a:r>
            <a:r>
              <a:rPr dirty="0" baseline="7856" sz="7425" spc="-7417">
                <a:solidFill>
                  <a:srgbClr val="AA9759"/>
                </a:solidFill>
                <a:latin typeface="宋体"/>
                <a:cs typeface="宋体"/>
              </a:rPr>
              <a:t>点 </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endParaRPr sz="3650">
              <a:latin typeface="Times New Roman"/>
              <a:cs typeface="Times New Roman"/>
            </a:endParaRPr>
          </a:p>
          <a:p>
            <a:pPr lvl="1" marL="1014730" indent="-353695">
              <a:lnSpc>
                <a:spcPct val="100000"/>
              </a:lnSpc>
              <a:spcBef>
                <a:spcPts val="1595"/>
              </a:spcBef>
              <a:buFont typeface="Arial"/>
              <a:buAutoNum type="arabicPeriod" startAt="9"/>
              <a:tabLst>
                <a:tab pos="1015365" algn="l"/>
              </a:tabLst>
            </a:pPr>
            <a:r>
              <a:rPr dirty="0" sz="2950" spc="95">
                <a:solidFill>
                  <a:srgbClr val="A3181A"/>
                </a:solidFill>
                <a:latin typeface="宋体"/>
                <a:cs typeface="宋体"/>
              </a:rPr>
              <a:t>计量签证</a:t>
            </a:r>
            <a:endParaRPr sz="2950">
              <a:latin typeface="宋体"/>
              <a:cs typeface="宋体"/>
            </a:endParaRPr>
          </a:p>
          <a:p>
            <a:pPr lvl="2" marL="1049655" indent="-277495">
              <a:lnSpc>
                <a:spcPct val="100000"/>
              </a:lnSpc>
              <a:spcBef>
                <a:spcPts val="2275"/>
              </a:spcBef>
              <a:buClr>
                <a:srgbClr val="0C0C0C"/>
              </a:buClr>
              <a:buChar char="•"/>
              <a:tabLst>
                <a:tab pos="1050290" algn="l"/>
              </a:tabLst>
            </a:pPr>
            <a:r>
              <a:rPr dirty="0" sz="2050" spc="110">
                <a:solidFill>
                  <a:srgbClr val="1F1F1F"/>
                </a:solidFill>
                <a:latin typeface="宋体"/>
                <a:cs typeface="宋体"/>
              </a:rPr>
              <a:t>计量签证工作应当按主合同分包合同约定的计量标准开展。</a:t>
            </a:r>
            <a:endParaRPr sz="2050">
              <a:latin typeface="宋体"/>
              <a:cs typeface="宋体"/>
            </a:endParaRPr>
          </a:p>
          <a:p>
            <a:pPr lvl="2">
              <a:lnSpc>
                <a:spcPct val="100000"/>
              </a:lnSpc>
              <a:spcBef>
                <a:spcPts val="25"/>
              </a:spcBef>
              <a:buClr>
                <a:srgbClr val="0C0C0C"/>
              </a:buClr>
              <a:buFont typeface=""/>
              <a:buChar char="•"/>
            </a:pPr>
            <a:endParaRPr sz="1600">
              <a:latin typeface="Times New Roman"/>
              <a:cs typeface="Times New Roman"/>
            </a:endParaRPr>
          </a:p>
          <a:p>
            <a:pPr lvl="2" marL="1045844" indent="-273685">
              <a:lnSpc>
                <a:spcPct val="100000"/>
              </a:lnSpc>
              <a:buClr>
                <a:srgbClr val="0C0C0C"/>
              </a:buClr>
              <a:buChar char="•"/>
              <a:tabLst>
                <a:tab pos="1046480" algn="l"/>
              </a:tabLst>
            </a:pPr>
            <a:r>
              <a:rPr dirty="0" sz="2050" spc="25">
                <a:solidFill>
                  <a:srgbClr val="1F1F1F"/>
                </a:solidFill>
                <a:latin typeface="宋体"/>
                <a:cs typeface="宋体"/>
              </a:rPr>
              <a:t>项目部应明确计量签证责任部门和责任人，确保签证及时有效。</a:t>
            </a:r>
            <a:endParaRPr sz="2050">
              <a:latin typeface="宋体"/>
              <a:cs typeface="宋体"/>
            </a:endParaRPr>
          </a:p>
          <a:p>
            <a:pPr lvl="2">
              <a:lnSpc>
                <a:spcPct val="100000"/>
              </a:lnSpc>
              <a:spcBef>
                <a:spcPts val="30"/>
              </a:spcBef>
              <a:buClr>
                <a:srgbClr val="0C0C0C"/>
              </a:buClr>
              <a:buFont typeface=""/>
              <a:buChar char="•"/>
            </a:pPr>
            <a:endParaRPr sz="1600">
              <a:latin typeface="Times New Roman"/>
              <a:cs typeface="Times New Roman"/>
            </a:endParaRPr>
          </a:p>
          <a:p>
            <a:pPr lvl="2" marL="1050925" indent="-278765">
              <a:lnSpc>
                <a:spcPct val="100000"/>
              </a:lnSpc>
              <a:buClr>
                <a:srgbClr val="0C0C0C"/>
              </a:buClr>
              <a:buChar char="•"/>
              <a:tabLst>
                <a:tab pos="1051560" algn="l"/>
              </a:tabLst>
            </a:pPr>
            <a:r>
              <a:rPr dirty="0" sz="2050" spc="25">
                <a:solidFill>
                  <a:srgbClr val="1F1F1F"/>
                </a:solidFill>
                <a:latin typeface="宋体"/>
                <a:cs typeface="宋体"/>
              </a:rPr>
              <a:t>对分包商签证的工程量应当控制在主合同由监理、业主签证的工程量内。</a:t>
            </a:r>
            <a:endParaRPr sz="2050">
              <a:latin typeface="宋体"/>
              <a:cs typeface="宋体"/>
            </a:endParaRPr>
          </a:p>
          <a:p>
            <a:pPr lvl="2">
              <a:lnSpc>
                <a:spcPct val="100000"/>
              </a:lnSpc>
              <a:spcBef>
                <a:spcPts val="30"/>
              </a:spcBef>
              <a:buClr>
                <a:srgbClr val="0C0C0C"/>
              </a:buClr>
              <a:buFont typeface=""/>
              <a:buChar char="•"/>
            </a:pPr>
            <a:endParaRPr sz="1600">
              <a:latin typeface="Times New Roman"/>
              <a:cs typeface="Times New Roman"/>
            </a:endParaRPr>
          </a:p>
          <a:p>
            <a:pPr lvl="2" marL="1049655" indent="-277495">
              <a:lnSpc>
                <a:spcPct val="100000"/>
              </a:lnSpc>
              <a:buClr>
                <a:srgbClr val="0C0C0C"/>
              </a:buClr>
              <a:buChar char="•"/>
              <a:tabLst>
                <a:tab pos="1050290" algn="l"/>
              </a:tabLst>
            </a:pPr>
            <a:r>
              <a:rPr dirty="0" sz="2050" spc="25">
                <a:solidFill>
                  <a:srgbClr val="1F1F1F"/>
                </a:solidFill>
                <a:latin typeface="宋体"/>
                <a:cs typeface="宋体"/>
              </a:rPr>
              <a:t>禁止</a:t>
            </a:r>
            <a:r>
              <a:rPr dirty="0" sz="2050" spc="190">
                <a:solidFill>
                  <a:srgbClr val="1F1F1F"/>
                </a:solidFill>
                <a:latin typeface="宋体"/>
                <a:cs typeface="宋体"/>
              </a:rPr>
              <a:t>无</a:t>
            </a:r>
            <a:r>
              <a:rPr dirty="0" sz="2050" spc="25">
                <a:solidFill>
                  <a:srgbClr val="1F1F1F"/>
                </a:solidFill>
                <a:latin typeface="宋体"/>
                <a:cs typeface="宋体"/>
              </a:rPr>
              <a:t>工程</a:t>
            </a:r>
            <a:r>
              <a:rPr dirty="0" sz="2050" spc="60">
                <a:solidFill>
                  <a:srgbClr val="1F1F1F"/>
                </a:solidFill>
                <a:latin typeface="宋体"/>
                <a:cs typeface="宋体"/>
              </a:rPr>
              <a:t>量</a:t>
            </a:r>
            <a:r>
              <a:rPr dirty="0" sz="2050" spc="95">
                <a:solidFill>
                  <a:srgbClr val="4F4F4F"/>
                </a:solidFill>
                <a:latin typeface="宋体"/>
                <a:cs typeface="宋体"/>
              </a:rPr>
              <a:t>、</a:t>
            </a:r>
            <a:r>
              <a:rPr dirty="0" sz="2050" spc="25">
                <a:solidFill>
                  <a:srgbClr val="0C0C0C"/>
                </a:solidFill>
                <a:latin typeface="宋体"/>
                <a:cs typeface="宋体"/>
              </a:rPr>
              <a:t>未</a:t>
            </a:r>
            <a:r>
              <a:rPr dirty="0" sz="2050" spc="190">
                <a:solidFill>
                  <a:srgbClr val="0C0C0C"/>
                </a:solidFill>
                <a:latin typeface="宋体"/>
                <a:cs typeface="宋体"/>
              </a:rPr>
              <a:t>施</a:t>
            </a:r>
            <a:r>
              <a:rPr dirty="0" sz="2050" spc="150">
                <a:solidFill>
                  <a:srgbClr val="0C0C0C"/>
                </a:solidFill>
                <a:latin typeface="宋体"/>
                <a:cs typeface="宋体"/>
              </a:rPr>
              <a:t>工提前预签等</a:t>
            </a:r>
            <a:r>
              <a:rPr dirty="0" sz="2050" spc="-484">
                <a:solidFill>
                  <a:srgbClr val="0C0C0C"/>
                </a:solidFill>
                <a:latin typeface="宋体"/>
                <a:cs typeface="宋体"/>
              </a:rPr>
              <a:t>计</a:t>
            </a:r>
            <a:r>
              <a:rPr dirty="0" sz="2050" spc="190">
                <a:solidFill>
                  <a:srgbClr val="0C0C0C"/>
                </a:solidFill>
                <a:latin typeface="宋体"/>
                <a:cs typeface="宋体"/>
              </a:rPr>
              <a:t>量签</a:t>
            </a:r>
            <a:r>
              <a:rPr dirty="0" sz="2050" spc="-250">
                <a:solidFill>
                  <a:srgbClr val="0C0C0C"/>
                </a:solidFill>
                <a:latin typeface="宋体"/>
                <a:cs typeface="宋体"/>
              </a:rPr>
              <a:t>证</a:t>
            </a:r>
            <a:r>
              <a:rPr dirty="0" sz="2050" spc="190">
                <a:solidFill>
                  <a:srgbClr val="0C0C0C"/>
                </a:solidFill>
                <a:latin typeface="宋体"/>
                <a:cs typeface="宋体"/>
              </a:rPr>
              <a:t>行</a:t>
            </a:r>
            <a:r>
              <a:rPr dirty="0" sz="2050" spc="-245">
                <a:solidFill>
                  <a:srgbClr val="0C0C0C"/>
                </a:solidFill>
                <a:latin typeface="宋体"/>
                <a:cs typeface="宋体"/>
              </a:rPr>
              <a:t>为</a:t>
            </a:r>
            <a:r>
              <a:rPr dirty="0" sz="2050" spc="25">
                <a:solidFill>
                  <a:srgbClr val="2F2F2F"/>
                </a:solidFill>
                <a:latin typeface="宋体"/>
                <a:cs typeface="宋体"/>
              </a:rPr>
              <a:t>。</a:t>
            </a:r>
            <a:endParaRPr sz="2050">
              <a:latin typeface="宋体"/>
              <a:cs typeface="宋体"/>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771838" y="2965784"/>
            <a:ext cx="586740" cy="0"/>
          </a:xfrm>
          <a:custGeom>
            <a:avLst/>
            <a:gdLst/>
            <a:ahLst/>
            <a:cxnLst/>
            <a:rect l="l" t="t" r="r" b="b"/>
            <a:pathLst>
              <a:path w="586739" h="0">
                <a:moveTo>
                  <a:pt x="0" y="0"/>
                </a:moveTo>
                <a:lnTo>
                  <a:pt x="586363" y="0"/>
                </a:lnTo>
              </a:path>
            </a:pathLst>
          </a:custGeom>
          <a:ln w="38350">
            <a:solidFill>
              <a:srgbClr val="000000"/>
            </a:solidFill>
          </a:ln>
        </p:spPr>
        <p:txBody>
          <a:bodyPr wrap="square" lIns="0" tIns="0" rIns="0" bIns="0" rtlCol="0"/>
          <a:lstStyle/>
          <a:p/>
        </p:txBody>
      </p:sp>
      <p:sp>
        <p:nvSpPr>
          <p:cNvPr id="3" name="object 3"/>
          <p:cNvSpPr/>
          <p:nvPr/>
        </p:nvSpPr>
        <p:spPr>
          <a:xfrm>
            <a:off x="9598521" y="2965784"/>
            <a:ext cx="2689860" cy="0"/>
          </a:xfrm>
          <a:custGeom>
            <a:avLst/>
            <a:gdLst/>
            <a:ahLst/>
            <a:cxnLst/>
            <a:rect l="l" t="t" r="r" b="b"/>
            <a:pathLst>
              <a:path w="2689859" h="0">
                <a:moveTo>
                  <a:pt x="0" y="0"/>
                </a:moveTo>
                <a:lnTo>
                  <a:pt x="2689625" y="0"/>
                </a:lnTo>
              </a:path>
            </a:pathLst>
          </a:custGeom>
          <a:ln w="38350">
            <a:solidFill>
              <a:srgbClr val="000000"/>
            </a:solidFill>
          </a:ln>
        </p:spPr>
        <p:txBody>
          <a:bodyPr wrap="square" lIns="0" tIns="0" rIns="0" bIns="0" rtlCol="0"/>
          <a:lstStyle/>
          <a:p/>
        </p:txBody>
      </p:sp>
      <p:sp>
        <p:nvSpPr>
          <p:cNvPr id="4" name="object 4"/>
          <p:cNvSpPr/>
          <p:nvPr/>
        </p:nvSpPr>
        <p:spPr>
          <a:xfrm>
            <a:off x="1771838" y="2953000"/>
            <a:ext cx="0" cy="958850"/>
          </a:xfrm>
          <a:custGeom>
            <a:avLst/>
            <a:gdLst/>
            <a:ahLst/>
            <a:cxnLst/>
            <a:rect l="l" t="t" r="r" b="b"/>
            <a:pathLst>
              <a:path w="0" h="958850">
                <a:moveTo>
                  <a:pt x="0" y="958766"/>
                </a:moveTo>
                <a:lnTo>
                  <a:pt x="0" y="0"/>
                </a:lnTo>
              </a:path>
            </a:pathLst>
          </a:custGeom>
          <a:ln w="38241">
            <a:solidFill>
              <a:srgbClr val="000000"/>
            </a:solidFill>
          </a:ln>
        </p:spPr>
        <p:txBody>
          <a:bodyPr wrap="square" lIns="0" tIns="0" rIns="0" bIns="0" rtlCol="0"/>
          <a:lstStyle/>
          <a:p/>
        </p:txBody>
      </p:sp>
      <p:sp>
        <p:nvSpPr>
          <p:cNvPr id="5" name="object 5"/>
          <p:cNvSpPr/>
          <p:nvPr/>
        </p:nvSpPr>
        <p:spPr>
          <a:xfrm>
            <a:off x="12288146" y="2953000"/>
            <a:ext cx="0" cy="958850"/>
          </a:xfrm>
          <a:custGeom>
            <a:avLst/>
            <a:gdLst/>
            <a:ahLst/>
            <a:cxnLst/>
            <a:rect l="l" t="t" r="r" b="b"/>
            <a:pathLst>
              <a:path w="0" h="958850">
                <a:moveTo>
                  <a:pt x="0" y="958766"/>
                </a:moveTo>
                <a:lnTo>
                  <a:pt x="0" y="0"/>
                </a:lnTo>
              </a:path>
            </a:pathLst>
          </a:custGeom>
          <a:ln w="38241">
            <a:solidFill>
              <a:srgbClr val="000000"/>
            </a:solidFill>
          </a:ln>
        </p:spPr>
        <p:txBody>
          <a:bodyPr wrap="square" lIns="0" tIns="0" rIns="0" bIns="0" rtlCol="0"/>
          <a:lstStyle/>
          <a:p/>
        </p:txBody>
      </p:sp>
      <p:sp>
        <p:nvSpPr>
          <p:cNvPr id="6" name="object 6"/>
          <p:cNvSpPr/>
          <p:nvPr/>
        </p:nvSpPr>
        <p:spPr>
          <a:xfrm>
            <a:off x="1759091" y="3886200"/>
            <a:ext cx="10554970" cy="0"/>
          </a:xfrm>
          <a:custGeom>
            <a:avLst/>
            <a:gdLst/>
            <a:ahLst/>
            <a:cxnLst/>
            <a:rect l="l" t="t" r="r" b="b"/>
            <a:pathLst>
              <a:path w="10554970" h="0">
                <a:moveTo>
                  <a:pt x="0" y="0"/>
                </a:moveTo>
                <a:lnTo>
                  <a:pt x="10554549" y="0"/>
                </a:lnTo>
              </a:path>
            </a:pathLst>
          </a:custGeom>
          <a:ln w="38350">
            <a:solidFill>
              <a:srgbClr val="000000"/>
            </a:solidFill>
          </a:ln>
        </p:spPr>
        <p:txBody>
          <a:bodyPr wrap="square" lIns="0" tIns="0" rIns="0" bIns="0" rtlCol="0"/>
          <a:lstStyle/>
          <a:p/>
        </p:txBody>
      </p:sp>
      <p:sp>
        <p:nvSpPr>
          <p:cNvPr id="7" name="object 7"/>
          <p:cNvSpPr/>
          <p:nvPr/>
        </p:nvSpPr>
        <p:spPr>
          <a:xfrm>
            <a:off x="1771838" y="4589295"/>
            <a:ext cx="535940" cy="0"/>
          </a:xfrm>
          <a:custGeom>
            <a:avLst/>
            <a:gdLst/>
            <a:ahLst/>
            <a:cxnLst/>
            <a:rect l="l" t="t" r="r" b="b"/>
            <a:pathLst>
              <a:path w="535939" h="0">
                <a:moveTo>
                  <a:pt x="0" y="0"/>
                </a:moveTo>
                <a:lnTo>
                  <a:pt x="535375" y="0"/>
                </a:lnTo>
              </a:path>
            </a:pathLst>
          </a:custGeom>
          <a:ln w="25567">
            <a:solidFill>
              <a:srgbClr val="000000"/>
            </a:solidFill>
          </a:ln>
        </p:spPr>
        <p:txBody>
          <a:bodyPr wrap="square" lIns="0" tIns="0" rIns="0" bIns="0" rtlCol="0"/>
          <a:lstStyle/>
          <a:p/>
        </p:txBody>
      </p:sp>
      <p:sp>
        <p:nvSpPr>
          <p:cNvPr id="8" name="object 8"/>
          <p:cNvSpPr/>
          <p:nvPr/>
        </p:nvSpPr>
        <p:spPr>
          <a:xfrm>
            <a:off x="9649509" y="4589295"/>
            <a:ext cx="2639060" cy="0"/>
          </a:xfrm>
          <a:custGeom>
            <a:avLst/>
            <a:gdLst/>
            <a:ahLst/>
            <a:cxnLst/>
            <a:rect l="l" t="t" r="r" b="b"/>
            <a:pathLst>
              <a:path w="2639059" h="0">
                <a:moveTo>
                  <a:pt x="0" y="0"/>
                </a:moveTo>
                <a:lnTo>
                  <a:pt x="2638637" y="0"/>
                </a:lnTo>
              </a:path>
            </a:pathLst>
          </a:custGeom>
          <a:ln w="38350">
            <a:solidFill>
              <a:srgbClr val="000000"/>
            </a:solidFill>
          </a:ln>
        </p:spPr>
        <p:txBody>
          <a:bodyPr wrap="square" lIns="0" tIns="0" rIns="0" bIns="0" rtlCol="0"/>
          <a:lstStyle/>
          <a:p/>
        </p:txBody>
      </p:sp>
      <p:sp>
        <p:nvSpPr>
          <p:cNvPr id="9" name="object 9"/>
          <p:cNvSpPr/>
          <p:nvPr/>
        </p:nvSpPr>
        <p:spPr>
          <a:xfrm>
            <a:off x="1771838" y="4576512"/>
            <a:ext cx="0" cy="971550"/>
          </a:xfrm>
          <a:custGeom>
            <a:avLst/>
            <a:gdLst/>
            <a:ahLst/>
            <a:cxnLst/>
            <a:rect l="l" t="t" r="r" b="b"/>
            <a:pathLst>
              <a:path w="0" h="971550">
                <a:moveTo>
                  <a:pt x="0" y="971550"/>
                </a:moveTo>
                <a:lnTo>
                  <a:pt x="0" y="0"/>
                </a:lnTo>
              </a:path>
            </a:pathLst>
          </a:custGeom>
          <a:ln w="38241">
            <a:solidFill>
              <a:srgbClr val="000000"/>
            </a:solidFill>
          </a:ln>
        </p:spPr>
        <p:txBody>
          <a:bodyPr wrap="square" lIns="0" tIns="0" rIns="0" bIns="0" rtlCol="0"/>
          <a:lstStyle/>
          <a:p/>
        </p:txBody>
      </p:sp>
      <p:sp>
        <p:nvSpPr>
          <p:cNvPr id="10" name="object 10"/>
          <p:cNvSpPr/>
          <p:nvPr/>
        </p:nvSpPr>
        <p:spPr>
          <a:xfrm>
            <a:off x="12288146" y="4576512"/>
            <a:ext cx="0" cy="971550"/>
          </a:xfrm>
          <a:custGeom>
            <a:avLst/>
            <a:gdLst/>
            <a:ahLst/>
            <a:cxnLst/>
            <a:rect l="l" t="t" r="r" b="b"/>
            <a:pathLst>
              <a:path w="0" h="971550">
                <a:moveTo>
                  <a:pt x="0" y="971550"/>
                </a:moveTo>
                <a:lnTo>
                  <a:pt x="0" y="0"/>
                </a:lnTo>
              </a:path>
            </a:pathLst>
          </a:custGeom>
          <a:ln w="38241">
            <a:solidFill>
              <a:srgbClr val="000000"/>
            </a:solidFill>
          </a:ln>
        </p:spPr>
        <p:txBody>
          <a:bodyPr wrap="square" lIns="0" tIns="0" rIns="0" bIns="0" rtlCol="0"/>
          <a:lstStyle/>
          <a:p/>
        </p:txBody>
      </p:sp>
      <p:sp>
        <p:nvSpPr>
          <p:cNvPr id="11" name="object 11"/>
          <p:cNvSpPr/>
          <p:nvPr/>
        </p:nvSpPr>
        <p:spPr>
          <a:xfrm>
            <a:off x="1759091" y="5522495"/>
            <a:ext cx="10554970" cy="0"/>
          </a:xfrm>
          <a:custGeom>
            <a:avLst/>
            <a:gdLst/>
            <a:ahLst/>
            <a:cxnLst/>
            <a:rect l="l" t="t" r="r" b="b"/>
            <a:pathLst>
              <a:path w="10554970" h="0">
                <a:moveTo>
                  <a:pt x="0" y="0"/>
                </a:moveTo>
                <a:lnTo>
                  <a:pt x="10554549" y="0"/>
                </a:lnTo>
              </a:path>
            </a:pathLst>
          </a:custGeom>
          <a:ln w="38350">
            <a:solidFill>
              <a:srgbClr val="000000"/>
            </a:solidFill>
          </a:ln>
        </p:spPr>
        <p:txBody>
          <a:bodyPr wrap="square" lIns="0" tIns="0" rIns="0" bIns="0" rtlCol="0"/>
          <a:lstStyle/>
          <a:p/>
        </p:txBody>
      </p:sp>
      <p:sp>
        <p:nvSpPr>
          <p:cNvPr id="12" name="object 12"/>
          <p:cNvSpPr/>
          <p:nvPr/>
        </p:nvSpPr>
        <p:spPr>
          <a:xfrm>
            <a:off x="1771838" y="6251157"/>
            <a:ext cx="535940" cy="0"/>
          </a:xfrm>
          <a:custGeom>
            <a:avLst/>
            <a:gdLst/>
            <a:ahLst/>
            <a:cxnLst/>
            <a:rect l="l" t="t" r="r" b="b"/>
            <a:pathLst>
              <a:path w="535939" h="0">
                <a:moveTo>
                  <a:pt x="0" y="0"/>
                </a:moveTo>
                <a:lnTo>
                  <a:pt x="535375" y="0"/>
                </a:lnTo>
              </a:path>
            </a:pathLst>
          </a:custGeom>
          <a:ln w="38350">
            <a:solidFill>
              <a:srgbClr val="000000"/>
            </a:solidFill>
          </a:ln>
        </p:spPr>
        <p:txBody>
          <a:bodyPr wrap="square" lIns="0" tIns="0" rIns="0" bIns="0" rtlCol="0"/>
          <a:lstStyle/>
          <a:p/>
        </p:txBody>
      </p:sp>
      <p:sp>
        <p:nvSpPr>
          <p:cNvPr id="13" name="object 13"/>
          <p:cNvSpPr/>
          <p:nvPr/>
        </p:nvSpPr>
        <p:spPr>
          <a:xfrm>
            <a:off x="9649509" y="6251157"/>
            <a:ext cx="2639060" cy="0"/>
          </a:xfrm>
          <a:custGeom>
            <a:avLst/>
            <a:gdLst/>
            <a:ahLst/>
            <a:cxnLst/>
            <a:rect l="l" t="t" r="r" b="b"/>
            <a:pathLst>
              <a:path w="2639059" h="0">
                <a:moveTo>
                  <a:pt x="0" y="0"/>
                </a:moveTo>
                <a:lnTo>
                  <a:pt x="2638637" y="0"/>
                </a:lnTo>
              </a:path>
            </a:pathLst>
          </a:custGeom>
          <a:ln w="38350">
            <a:solidFill>
              <a:srgbClr val="000000"/>
            </a:solidFill>
          </a:ln>
        </p:spPr>
        <p:txBody>
          <a:bodyPr wrap="square" lIns="0" tIns="0" rIns="0" bIns="0" rtlCol="0"/>
          <a:lstStyle/>
          <a:p/>
        </p:txBody>
      </p:sp>
      <p:sp>
        <p:nvSpPr>
          <p:cNvPr id="14" name="object 14"/>
          <p:cNvSpPr/>
          <p:nvPr/>
        </p:nvSpPr>
        <p:spPr>
          <a:xfrm>
            <a:off x="1771838" y="6238374"/>
            <a:ext cx="0" cy="946150"/>
          </a:xfrm>
          <a:custGeom>
            <a:avLst/>
            <a:gdLst/>
            <a:ahLst/>
            <a:cxnLst/>
            <a:rect l="l" t="t" r="r" b="b"/>
            <a:pathLst>
              <a:path w="0" h="946150">
                <a:moveTo>
                  <a:pt x="0" y="945982"/>
                </a:moveTo>
                <a:lnTo>
                  <a:pt x="0" y="0"/>
                </a:lnTo>
              </a:path>
            </a:pathLst>
          </a:custGeom>
          <a:ln w="38241">
            <a:solidFill>
              <a:srgbClr val="000000"/>
            </a:solidFill>
          </a:ln>
        </p:spPr>
        <p:txBody>
          <a:bodyPr wrap="square" lIns="0" tIns="0" rIns="0" bIns="0" rtlCol="0"/>
          <a:lstStyle/>
          <a:p/>
        </p:txBody>
      </p:sp>
      <p:sp>
        <p:nvSpPr>
          <p:cNvPr id="15" name="object 15"/>
          <p:cNvSpPr/>
          <p:nvPr/>
        </p:nvSpPr>
        <p:spPr>
          <a:xfrm>
            <a:off x="12288146" y="6238374"/>
            <a:ext cx="0" cy="946150"/>
          </a:xfrm>
          <a:custGeom>
            <a:avLst/>
            <a:gdLst/>
            <a:ahLst/>
            <a:cxnLst/>
            <a:rect l="l" t="t" r="r" b="b"/>
            <a:pathLst>
              <a:path w="0" h="946150">
                <a:moveTo>
                  <a:pt x="0" y="945982"/>
                </a:moveTo>
                <a:lnTo>
                  <a:pt x="0" y="0"/>
                </a:lnTo>
              </a:path>
            </a:pathLst>
          </a:custGeom>
          <a:ln w="38241">
            <a:solidFill>
              <a:srgbClr val="000000"/>
            </a:solidFill>
          </a:ln>
        </p:spPr>
        <p:txBody>
          <a:bodyPr wrap="square" lIns="0" tIns="0" rIns="0" bIns="0" rtlCol="0"/>
          <a:lstStyle/>
          <a:p/>
        </p:txBody>
      </p:sp>
      <p:sp>
        <p:nvSpPr>
          <p:cNvPr id="16" name="object 16"/>
          <p:cNvSpPr/>
          <p:nvPr/>
        </p:nvSpPr>
        <p:spPr>
          <a:xfrm>
            <a:off x="1759091" y="7158790"/>
            <a:ext cx="10554970" cy="0"/>
          </a:xfrm>
          <a:custGeom>
            <a:avLst/>
            <a:gdLst/>
            <a:ahLst/>
            <a:cxnLst/>
            <a:rect l="l" t="t" r="r" b="b"/>
            <a:pathLst>
              <a:path w="10554970" h="0">
                <a:moveTo>
                  <a:pt x="0" y="0"/>
                </a:moveTo>
                <a:lnTo>
                  <a:pt x="10554549" y="0"/>
                </a:lnTo>
              </a:path>
            </a:pathLst>
          </a:custGeom>
          <a:ln w="38350">
            <a:solidFill>
              <a:srgbClr val="000000"/>
            </a:solidFill>
          </a:ln>
        </p:spPr>
        <p:txBody>
          <a:bodyPr wrap="square" lIns="0" tIns="0" rIns="0" bIns="0" rtlCol="0"/>
          <a:lstStyle/>
          <a:p/>
        </p:txBody>
      </p:sp>
      <p:sp>
        <p:nvSpPr>
          <p:cNvPr id="17" name="object 17"/>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990">
                <a:solidFill>
                  <a:srgbClr val="F6F2E8"/>
                </a:solidFill>
                <a:latin typeface="宋体"/>
                <a:cs typeface="宋体"/>
              </a:rPr>
              <a:t>罕</a:t>
            </a:r>
            <a:endParaRPr sz="3150">
              <a:latin typeface="宋体"/>
              <a:cs typeface="宋体"/>
            </a:endParaRPr>
          </a:p>
        </p:txBody>
      </p:sp>
      <p:sp>
        <p:nvSpPr>
          <p:cNvPr id="18" name="object 18"/>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19" name="object 19"/>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20" name="object 20"/>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21" name="object 21"/>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22" name="object 22"/>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23" name="object 23"/>
          <p:cNvSpPr txBox="1">
            <a:spLocks noGrp="1"/>
          </p:cNvSpPr>
          <p:nvPr>
            <p:ph type="title"/>
          </p:nvPr>
        </p:nvSpPr>
        <p:spPr>
          <a:xfrm>
            <a:off x="1026342" y="108743"/>
            <a:ext cx="606425" cy="655955"/>
          </a:xfrm>
          <a:prstGeom prst="rect"/>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rPr>
              <a:t>s	</a:t>
            </a:r>
            <a:r>
              <a:rPr dirty="0" sz="900" spc="-40">
                <a:solidFill>
                  <a:srgbClr val="EFE4D1"/>
                </a:solidFill>
              </a:rPr>
              <a:t>-</a:t>
            </a:r>
            <a:r>
              <a:rPr dirty="0" sz="900" spc="85">
                <a:solidFill>
                  <a:srgbClr val="EFE4D1"/>
                </a:solidFill>
              </a:rPr>
              <a:t> </a:t>
            </a:r>
            <a:r>
              <a:rPr dirty="0" sz="900" spc="-55">
                <a:solidFill>
                  <a:srgbClr val="EFE4D1"/>
                </a:solidFill>
              </a:rPr>
              <a:t>c</a:t>
            </a:r>
            <a:endParaRPr sz="900">
              <a:latin typeface="宋体"/>
              <a:cs typeface="宋体"/>
            </a:endParaRPr>
          </a:p>
        </p:txBody>
      </p:sp>
      <p:graphicFrame>
        <p:nvGraphicFramePr>
          <p:cNvPr id="24" name="object 24"/>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25" name="object 25"/>
          <p:cNvSpPr txBox="1"/>
          <p:nvPr/>
        </p:nvSpPr>
        <p:spPr>
          <a:xfrm>
            <a:off x="6001113" y="1419057"/>
            <a:ext cx="1086485" cy="639445"/>
          </a:xfrm>
          <a:prstGeom prst="rect">
            <a:avLst/>
          </a:prstGeom>
        </p:spPr>
        <p:txBody>
          <a:bodyPr wrap="square" lIns="0" tIns="15875" rIns="0" bIns="0" rtlCol="0" vert="horz">
            <a:spAutoFit/>
          </a:bodyPr>
          <a:lstStyle/>
          <a:p>
            <a:pPr marL="12700">
              <a:lnSpc>
                <a:spcPct val="100000"/>
              </a:lnSpc>
              <a:spcBef>
                <a:spcPts val="125"/>
              </a:spcBef>
            </a:pPr>
            <a:r>
              <a:rPr dirty="0" sz="4000" spc="175">
                <a:latin typeface="宋体"/>
                <a:cs typeface="宋体"/>
              </a:rPr>
              <a:t>目录</a:t>
            </a:r>
            <a:endParaRPr sz="4000">
              <a:latin typeface="宋体"/>
              <a:cs typeface="宋体"/>
            </a:endParaRPr>
          </a:p>
        </p:txBody>
      </p:sp>
      <p:sp>
        <p:nvSpPr>
          <p:cNvPr id="26" name="object 26"/>
          <p:cNvSpPr txBox="1"/>
          <p:nvPr/>
        </p:nvSpPr>
        <p:spPr>
          <a:xfrm>
            <a:off x="2332708" y="2467225"/>
            <a:ext cx="7279005" cy="984885"/>
          </a:xfrm>
          <a:prstGeom prst="rect">
            <a:avLst/>
          </a:prstGeom>
          <a:ln w="38241">
            <a:solidFill>
              <a:srgbClr val="000000"/>
            </a:solidFill>
          </a:ln>
        </p:spPr>
        <p:txBody>
          <a:bodyPr wrap="square" lIns="0" tIns="296545" rIns="0" bIns="0" rtlCol="0" vert="horz">
            <a:spAutoFit/>
          </a:bodyPr>
          <a:lstStyle/>
          <a:p>
            <a:pPr marL="285115">
              <a:lnSpc>
                <a:spcPct val="100000"/>
              </a:lnSpc>
              <a:spcBef>
                <a:spcPts val="2335"/>
              </a:spcBef>
            </a:pPr>
            <a:r>
              <a:rPr dirty="0" sz="2900" spc="95">
                <a:solidFill>
                  <a:srgbClr val="B50301"/>
                </a:solidFill>
                <a:latin typeface="宋体"/>
                <a:cs typeface="宋体"/>
              </a:rPr>
              <a:t>一、商务管理体系建设介绍</a:t>
            </a:r>
            <a:endParaRPr sz="2900">
              <a:latin typeface="宋体"/>
              <a:cs typeface="宋体"/>
            </a:endParaRPr>
          </a:p>
        </p:txBody>
      </p:sp>
      <p:sp>
        <p:nvSpPr>
          <p:cNvPr id="27" name="object 27"/>
          <p:cNvSpPr txBox="1"/>
          <p:nvPr/>
        </p:nvSpPr>
        <p:spPr>
          <a:xfrm>
            <a:off x="2294467" y="4077953"/>
            <a:ext cx="7367905" cy="1061085"/>
          </a:xfrm>
          <a:prstGeom prst="rect">
            <a:avLst/>
          </a:prstGeom>
          <a:ln w="38241">
            <a:solidFill>
              <a:srgbClr val="000000"/>
            </a:solidFill>
          </a:ln>
        </p:spPr>
        <p:txBody>
          <a:bodyPr wrap="square" lIns="0" tIns="321945" rIns="0" bIns="0" rtlCol="0" vert="horz">
            <a:spAutoFit/>
          </a:bodyPr>
          <a:lstStyle/>
          <a:p>
            <a:pPr marL="323850">
              <a:lnSpc>
                <a:spcPct val="100000"/>
              </a:lnSpc>
              <a:spcBef>
                <a:spcPts val="2535"/>
              </a:spcBef>
            </a:pPr>
            <a:r>
              <a:rPr dirty="0" sz="2900" spc="155">
                <a:solidFill>
                  <a:srgbClr val="B50301"/>
                </a:solidFill>
                <a:latin typeface="宋体"/>
                <a:cs typeface="宋体"/>
              </a:rPr>
              <a:t>二、股份公司分包管理工作要点</a:t>
            </a:r>
            <a:endParaRPr sz="2900">
              <a:latin typeface="宋体"/>
              <a:cs typeface="宋体"/>
            </a:endParaRPr>
          </a:p>
        </p:txBody>
      </p:sp>
      <p:sp>
        <p:nvSpPr>
          <p:cNvPr id="28" name="object 28"/>
          <p:cNvSpPr txBox="1"/>
          <p:nvPr/>
        </p:nvSpPr>
        <p:spPr>
          <a:xfrm>
            <a:off x="2294467" y="5714248"/>
            <a:ext cx="7367905" cy="1061085"/>
          </a:xfrm>
          <a:prstGeom prst="rect">
            <a:avLst/>
          </a:prstGeom>
          <a:ln w="38241">
            <a:solidFill>
              <a:srgbClr val="000000"/>
            </a:solidFill>
          </a:ln>
        </p:spPr>
        <p:txBody>
          <a:bodyPr wrap="square" lIns="0" tIns="5715" rIns="0" bIns="0" rtlCol="0" vert="horz">
            <a:spAutoFit/>
          </a:bodyPr>
          <a:lstStyle/>
          <a:p>
            <a:pPr>
              <a:lnSpc>
                <a:spcPct val="100000"/>
              </a:lnSpc>
              <a:spcBef>
                <a:spcPts val="45"/>
              </a:spcBef>
            </a:pPr>
            <a:endParaRPr sz="2250">
              <a:latin typeface="Times New Roman"/>
              <a:cs typeface="Times New Roman"/>
            </a:endParaRPr>
          </a:p>
          <a:p>
            <a:pPr marL="329565">
              <a:lnSpc>
                <a:spcPct val="100000"/>
              </a:lnSpc>
            </a:pPr>
            <a:r>
              <a:rPr dirty="0" sz="2900" spc="125">
                <a:solidFill>
                  <a:srgbClr val="B50301"/>
                </a:solidFill>
                <a:latin typeface="宋体"/>
                <a:cs typeface="宋体"/>
              </a:rPr>
              <a:t>三、中国能建承（分）包管理红线禁令</a:t>
            </a:r>
            <a:endParaRPr sz="2900">
              <a:latin typeface="宋体"/>
              <a:cs typeface="宋体"/>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40">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a:spLocks noGrp="1"/>
          </p:cNvSpPr>
          <p:nvPr>
            <p:ph type="title"/>
          </p:nvPr>
        </p:nvSpPr>
        <p:spPr>
          <a:xfrm>
            <a:off x="1026342" y="108743"/>
            <a:ext cx="606425" cy="655955"/>
          </a:xfrm>
          <a:prstGeom prst="rect"/>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rPr>
              <a:t>s	</a:t>
            </a:r>
            <a:r>
              <a:rPr dirty="0" sz="900" spc="-40">
                <a:solidFill>
                  <a:srgbClr val="EFE4D1"/>
                </a:solidFill>
              </a:rPr>
              <a:t>-</a:t>
            </a:r>
            <a:r>
              <a:rPr dirty="0" sz="900" spc="85">
                <a:solidFill>
                  <a:srgbClr val="EFE4D1"/>
                </a:solidFill>
              </a:rPr>
              <a:t> </a:t>
            </a:r>
            <a:r>
              <a:rPr dirty="0" sz="900" spc="-55">
                <a:solidFill>
                  <a:srgbClr val="EFE4D1"/>
                </a:solidFill>
              </a:rPr>
              <a:t>c</a:t>
            </a:r>
            <a:endParaRPr sz="900">
              <a:latin typeface="宋体"/>
              <a:cs typeface="宋体"/>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596767" y="1071986"/>
            <a:ext cx="12544425" cy="4067175"/>
          </a:xfrm>
          <a:prstGeom prst="rect">
            <a:avLst/>
          </a:prstGeom>
        </p:spPr>
        <p:txBody>
          <a:bodyPr wrap="square" lIns="0" tIns="267970" rIns="0" bIns="0" rtlCol="0" vert="horz">
            <a:spAutoFit/>
          </a:bodyPr>
          <a:lstStyle/>
          <a:p>
            <a:pPr marL="330200" indent="-317500">
              <a:lnSpc>
                <a:spcPct val="100000"/>
              </a:lnSpc>
              <a:spcBef>
                <a:spcPts val="2110"/>
              </a:spcBef>
              <a:buClr>
                <a:srgbClr val="AA9759"/>
              </a:buClr>
              <a:buSzPct val="132876"/>
              <a:buFont typeface=""/>
              <a:buChar char="•"/>
              <a:tabLst>
                <a:tab pos="330835" algn="l"/>
              </a:tabLst>
            </a:pPr>
            <a:r>
              <a:rPr dirty="0" sz="3650" spc="-459">
                <a:solidFill>
                  <a:srgbClr val="A19A77"/>
                </a:solidFill>
                <a:latin typeface="Times New Roman"/>
                <a:cs typeface="Times New Roman"/>
              </a:rPr>
              <a:t>-</a:t>
            </a:r>
            <a:r>
              <a:rPr dirty="0" sz="3650" spc="-459">
                <a:solidFill>
                  <a:srgbClr val="82827E"/>
                </a:solidFill>
                <a:latin typeface="Times New Roman"/>
                <a:cs typeface="Times New Roman"/>
              </a:rPr>
              <a:t>--</a:t>
            </a:r>
            <a:r>
              <a:rPr dirty="0" sz="3650" spc="-459">
                <a:solidFill>
                  <a:srgbClr val="A19A77"/>
                </a:solidFill>
                <a:latin typeface="Times New Roman"/>
                <a:cs typeface="Times New Roman"/>
              </a:rPr>
              <a:t>-</a:t>
            </a:r>
            <a:r>
              <a:rPr dirty="0" sz="3650" spc="-459">
                <a:solidFill>
                  <a:srgbClr val="82827E"/>
                </a:solidFill>
                <a:latin typeface="Times New Roman"/>
                <a:cs typeface="Times New Roman"/>
              </a:rPr>
              <a:t>-</a:t>
            </a:r>
            <a:r>
              <a:rPr dirty="0" sz="3650" spc="-459">
                <a:solidFill>
                  <a:srgbClr val="A19A77"/>
                </a:solidFill>
                <a:latin typeface="Times New Roman"/>
                <a:cs typeface="Times New Roman"/>
              </a:rPr>
              <a:t>-</a:t>
            </a:r>
            <a:r>
              <a:rPr dirty="0" sz="3650" spc="-459">
                <a:solidFill>
                  <a:srgbClr val="82827E"/>
                </a:solidFill>
                <a:latin typeface="Times New Roman"/>
                <a:cs typeface="Times New Roman"/>
              </a:rPr>
              <a:t>-</a:t>
            </a:r>
            <a:r>
              <a:rPr dirty="0" baseline="7856" sz="7425" spc="-7275">
                <a:solidFill>
                  <a:srgbClr val="AA9759"/>
                </a:solidFill>
                <a:latin typeface="宋体"/>
                <a:cs typeface="宋体"/>
              </a:rPr>
              <a:t>分</a:t>
            </a:r>
            <a:r>
              <a:rPr dirty="0" sz="3650" spc="-630">
                <a:solidFill>
                  <a:srgbClr val="82827E"/>
                </a:solidFill>
                <a:latin typeface="Times New Roman"/>
                <a:cs typeface="Times New Roman"/>
              </a:rPr>
              <a:t>-</a:t>
            </a:r>
            <a:r>
              <a:rPr dirty="0" sz="3650" spc="-630">
                <a:solidFill>
                  <a:srgbClr val="A19A77"/>
                </a:solidFill>
                <a:latin typeface="Times New Roman"/>
                <a:cs typeface="Times New Roman"/>
              </a:rPr>
              <a:t>-</a:t>
            </a:r>
            <a:r>
              <a:rPr dirty="0" sz="3650" spc="-630">
                <a:solidFill>
                  <a:srgbClr val="82827E"/>
                </a:solidFill>
                <a:latin typeface="Times New Roman"/>
                <a:cs typeface="Times New Roman"/>
              </a:rPr>
              <a:t>--</a:t>
            </a:r>
            <a:r>
              <a:rPr dirty="0" sz="3650" spc="-630">
                <a:solidFill>
                  <a:srgbClr val="A19A77"/>
                </a:solidFill>
                <a:latin typeface="Times New Roman"/>
                <a:cs typeface="Times New Roman"/>
              </a:rPr>
              <a:t>-</a:t>
            </a:r>
            <a:r>
              <a:rPr dirty="0" sz="3650" spc="-630">
                <a:solidFill>
                  <a:srgbClr val="82827E"/>
                </a:solidFill>
                <a:latin typeface="Times New Roman"/>
                <a:cs typeface="Times New Roman"/>
              </a:rPr>
              <a:t>-</a:t>
            </a:r>
            <a:r>
              <a:rPr dirty="0" baseline="7856" sz="7425" spc="-6045">
                <a:solidFill>
                  <a:srgbClr val="AA9759"/>
                </a:solidFill>
                <a:latin typeface="宋体"/>
                <a:cs typeface="宋体"/>
              </a:rPr>
              <a:t>包</a:t>
            </a:r>
            <a:r>
              <a:rPr dirty="0" sz="3650" spc="-320">
                <a:solidFill>
                  <a:srgbClr val="82827E"/>
                </a:solidFill>
                <a:latin typeface="Times New Roman"/>
                <a:cs typeface="Times New Roman"/>
              </a:rPr>
              <a:t>---</a:t>
            </a:r>
            <a:r>
              <a:rPr dirty="0" baseline="7856" sz="7425" spc="-6734">
                <a:solidFill>
                  <a:srgbClr val="AA9759"/>
                </a:solidFill>
                <a:latin typeface="宋体"/>
                <a:cs typeface="宋体"/>
              </a:rPr>
              <a:t>管</a:t>
            </a:r>
            <a:r>
              <a:rPr dirty="0" sz="3650" spc="-585">
                <a:solidFill>
                  <a:srgbClr val="82827E"/>
                </a:solidFill>
                <a:latin typeface="Times New Roman"/>
                <a:cs typeface="Times New Roman"/>
              </a:rPr>
              <a:t>--</a:t>
            </a:r>
            <a:r>
              <a:rPr dirty="0" sz="3650" spc="-585">
                <a:solidFill>
                  <a:srgbClr val="A19A77"/>
                </a:solidFill>
                <a:latin typeface="Times New Roman"/>
                <a:cs typeface="Times New Roman"/>
              </a:rPr>
              <a:t>-</a:t>
            </a:r>
            <a:r>
              <a:rPr dirty="0" sz="3650" spc="-585">
                <a:solidFill>
                  <a:srgbClr val="82827E"/>
                </a:solidFill>
                <a:latin typeface="Times New Roman"/>
                <a:cs typeface="Times New Roman"/>
              </a:rPr>
              <a:t>--</a:t>
            </a:r>
            <a:r>
              <a:rPr dirty="0" baseline="7856" sz="7425" spc="-6284">
                <a:solidFill>
                  <a:srgbClr val="AA9759"/>
                </a:solidFill>
                <a:latin typeface="宋体"/>
                <a:cs typeface="宋体"/>
              </a:rPr>
              <a:t>理</a:t>
            </a:r>
            <a:r>
              <a:rPr dirty="0" sz="3650" spc="-505">
                <a:solidFill>
                  <a:srgbClr val="A19A77"/>
                </a:solidFill>
                <a:latin typeface="Times New Roman"/>
                <a:cs typeface="Times New Roman"/>
              </a:rPr>
              <a:t>-</a:t>
            </a:r>
            <a:r>
              <a:rPr dirty="0" sz="3650" spc="-505">
                <a:solidFill>
                  <a:srgbClr val="82827E"/>
                </a:solidFill>
                <a:latin typeface="Times New Roman"/>
                <a:cs typeface="Times New Roman"/>
              </a:rPr>
              <a:t>--</a:t>
            </a:r>
            <a:r>
              <a:rPr dirty="0" sz="3650" spc="-505">
                <a:solidFill>
                  <a:srgbClr val="A19A77"/>
                </a:solidFill>
                <a:latin typeface="Times New Roman"/>
                <a:cs typeface="Times New Roman"/>
              </a:rPr>
              <a:t>-</a:t>
            </a:r>
            <a:r>
              <a:rPr dirty="0" baseline="7856" sz="7425" spc="-6907">
                <a:solidFill>
                  <a:srgbClr val="AA9759"/>
                </a:solidFill>
                <a:latin typeface="宋体"/>
                <a:cs typeface="宋体"/>
              </a:rPr>
              <a:t>工</a:t>
            </a:r>
            <a:r>
              <a:rPr dirty="0" sz="3650" spc="-565">
                <a:solidFill>
                  <a:srgbClr val="82827E"/>
                </a:solidFill>
                <a:latin typeface="Times New Roman"/>
                <a:cs typeface="Times New Roman"/>
              </a:rPr>
              <a:t>-</a:t>
            </a:r>
            <a:r>
              <a:rPr dirty="0" sz="3650" spc="-565">
                <a:solidFill>
                  <a:srgbClr val="A19A77"/>
                </a:solidFill>
                <a:latin typeface="Times New Roman"/>
                <a:cs typeface="Times New Roman"/>
              </a:rPr>
              <a:t>-</a:t>
            </a:r>
            <a:r>
              <a:rPr dirty="0" sz="3650" spc="-565">
                <a:solidFill>
                  <a:srgbClr val="82827E"/>
                </a:solidFill>
                <a:latin typeface="Times New Roman"/>
                <a:cs typeface="Times New Roman"/>
              </a:rPr>
              <a:t>--</a:t>
            </a:r>
            <a:r>
              <a:rPr dirty="0" sz="3650" spc="-565">
                <a:solidFill>
                  <a:srgbClr val="A19A77"/>
                </a:solidFill>
                <a:latin typeface="Times New Roman"/>
                <a:cs typeface="Times New Roman"/>
              </a:rPr>
              <a:t>-</a:t>
            </a:r>
            <a:r>
              <a:rPr dirty="0" baseline="7856" sz="7425" spc="-7230">
                <a:solidFill>
                  <a:srgbClr val="AA9759"/>
                </a:solidFill>
                <a:latin typeface="宋体"/>
                <a:cs typeface="宋体"/>
              </a:rPr>
              <a:t>作</a:t>
            </a:r>
            <a:r>
              <a:rPr dirty="0" sz="3650" spc="-635">
                <a:solidFill>
                  <a:srgbClr val="82827E"/>
                </a:solidFill>
                <a:latin typeface="Times New Roman"/>
                <a:cs typeface="Times New Roman"/>
              </a:rPr>
              <a:t>-</a:t>
            </a:r>
            <a:r>
              <a:rPr dirty="0" sz="3650" spc="-635">
                <a:solidFill>
                  <a:srgbClr val="A19A77"/>
                </a:solidFill>
                <a:latin typeface="Times New Roman"/>
                <a:cs typeface="Times New Roman"/>
              </a:rPr>
              <a:t>-</a:t>
            </a:r>
            <a:r>
              <a:rPr dirty="0" sz="3650" spc="-635">
                <a:solidFill>
                  <a:srgbClr val="82827E"/>
                </a:solidFill>
                <a:latin typeface="Times New Roman"/>
                <a:cs typeface="Times New Roman"/>
              </a:rPr>
              <a:t>-</a:t>
            </a:r>
            <a:r>
              <a:rPr dirty="0" sz="3650" spc="-635">
                <a:solidFill>
                  <a:srgbClr val="A19A77"/>
                </a:solidFill>
                <a:latin typeface="Times New Roman"/>
                <a:cs typeface="Times New Roman"/>
              </a:rPr>
              <a:t>-</a:t>
            </a:r>
            <a:r>
              <a:rPr dirty="0" sz="3650" spc="-635">
                <a:solidFill>
                  <a:srgbClr val="82827E"/>
                </a:solidFill>
                <a:latin typeface="Times New Roman"/>
                <a:cs typeface="Times New Roman"/>
              </a:rPr>
              <a:t>--</a:t>
            </a:r>
            <a:r>
              <a:rPr dirty="0" baseline="7856" sz="7425" spc="-6397">
                <a:solidFill>
                  <a:srgbClr val="AA9759"/>
                </a:solidFill>
                <a:latin typeface="宋体"/>
                <a:cs typeface="宋体"/>
              </a:rPr>
              <a:t>要</a:t>
            </a:r>
            <a:r>
              <a:rPr dirty="0" sz="3650" spc="-240">
                <a:solidFill>
                  <a:srgbClr val="82827E"/>
                </a:solidFill>
                <a:latin typeface="Times New Roman"/>
                <a:cs typeface="Times New Roman"/>
              </a:rPr>
              <a:t>--</a:t>
            </a:r>
            <a:r>
              <a:rPr dirty="0" sz="3650" spc="-240">
                <a:solidFill>
                  <a:srgbClr val="A19A77"/>
                </a:solidFill>
                <a:latin typeface="Times New Roman"/>
                <a:cs typeface="Times New Roman"/>
              </a:rPr>
              <a:t>-</a:t>
            </a:r>
            <a:r>
              <a:rPr dirty="0" baseline="7856" sz="7425" spc="-7417">
                <a:solidFill>
                  <a:srgbClr val="AA9759"/>
                </a:solidFill>
                <a:latin typeface="宋体"/>
                <a:cs typeface="宋体"/>
              </a:rPr>
              <a:t>点 </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endParaRPr sz="3650">
              <a:latin typeface="Times New Roman"/>
              <a:cs typeface="Times New Roman"/>
            </a:endParaRPr>
          </a:p>
          <a:p>
            <a:pPr lvl="1" marL="1193800" indent="-539750">
              <a:lnSpc>
                <a:spcPct val="100000"/>
              </a:lnSpc>
              <a:spcBef>
                <a:spcPts val="1345"/>
              </a:spcBef>
              <a:buClr>
                <a:srgbClr val="B50308"/>
              </a:buClr>
              <a:buSzPct val="111864"/>
              <a:buFont typeface="Times New Roman"/>
              <a:buAutoNum type="arabicPeriod" startAt="10"/>
              <a:tabLst>
                <a:tab pos="1194435" algn="l"/>
              </a:tabLst>
            </a:pPr>
            <a:r>
              <a:rPr dirty="0" sz="2950" spc="70">
                <a:solidFill>
                  <a:srgbClr val="A8181A"/>
                </a:solidFill>
                <a:latin typeface="宋体"/>
                <a:cs typeface="宋体"/>
              </a:rPr>
              <a:t>分包结算管理</a:t>
            </a:r>
            <a:endParaRPr sz="2950">
              <a:latin typeface="宋体"/>
              <a:cs typeface="宋体"/>
            </a:endParaRPr>
          </a:p>
          <a:p>
            <a:pPr lvl="2" marL="988060" indent="-266065">
              <a:lnSpc>
                <a:spcPct val="100000"/>
              </a:lnSpc>
              <a:spcBef>
                <a:spcPts val="2275"/>
              </a:spcBef>
              <a:buClr>
                <a:srgbClr val="0A0A0A"/>
              </a:buClr>
              <a:buChar char="•"/>
              <a:tabLst>
                <a:tab pos="996950" algn="l"/>
              </a:tabLst>
            </a:pPr>
            <a:r>
              <a:rPr dirty="0" sz="2000" spc="45">
                <a:solidFill>
                  <a:srgbClr val="1C1C1C"/>
                </a:solidFill>
                <a:latin typeface="宋体"/>
                <a:cs typeface="宋体"/>
              </a:rPr>
              <a:t>分</a:t>
            </a:r>
            <a:r>
              <a:rPr dirty="0" sz="2000" spc="140">
                <a:solidFill>
                  <a:srgbClr val="1C1C1C"/>
                </a:solidFill>
                <a:latin typeface="宋体"/>
                <a:cs typeface="宋体"/>
              </a:rPr>
              <a:t>包</a:t>
            </a:r>
            <a:r>
              <a:rPr dirty="0" sz="2000" spc="135">
                <a:solidFill>
                  <a:srgbClr val="1C1C1C"/>
                </a:solidFill>
                <a:latin typeface="宋体"/>
                <a:cs typeface="宋体"/>
              </a:rPr>
              <a:t>结</a:t>
            </a:r>
            <a:r>
              <a:rPr dirty="0" sz="2000" spc="45">
                <a:solidFill>
                  <a:srgbClr val="1C1C1C"/>
                </a:solidFill>
                <a:latin typeface="宋体"/>
                <a:cs typeface="宋体"/>
              </a:rPr>
              <a:t>算必</a:t>
            </a:r>
            <a:r>
              <a:rPr dirty="0" sz="2000" spc="225">
                <a:solidFill>
                  <a:srgbClr val="1C1C1C"/>
                </a:solidFill>
                <a:latin typeface="宋体"/>
                <a:cs typeface="宋体"/>
              </a:rPr>
              <a:t>须</a:t>
            </a:r>
            <a:r>
              <a:rPr dirty="0" sz="2000" spc="45">
                <a:solidFill>
                  <a:srgbClr val="1C1C1C"/>
                </a:solidFill>
                <a:latin typeface="宋体"/>
                <a:cs typeface="宋体"/>
              </a:rPr>
              <a:t>按</a:t>
            </a:r>
            <a:r>
              <a:rPr dirty="0" sz="2000" spc="280">
                <a:solidFill>
                  <a:srgbClr val="1C1C1C"/>
                </a:solidFill>
                <a:latin typeface="宋体"/>
                <a:cs typeface="宋体"/>
              </a:rPr>
              <a:t>分</a:t>
            </a:r>
            <a:r>
              <a:rPr dirty="0" sz="2000" spc="45">
                <a:solidFill>
                  <a:srgbClr val="1C1C1C"/>
                </a:solidFill>
                <a:latin typeface="宋体"/>
                <a:cs typeface="宋体"/>
              </a:rPr>
              <a:t>包</a:t>
            </a:r>
            <a:r>
              <a:rPr dirty="0" sz="2000" spc="65">
                <a:solidFill>
                  <a:srgbClr val="1C1C1C"/>
                </a:solidFill>
                <a:latin typeface="宋体"/>
                <a:cs typeface="宋体"/>
              </a:rPr>
              <a:t>合</a:t>
            </a:r>
            <a:r>
              <a:rPr dirty="0" sz="2000" spc="45">
                <a:solidFill>
                  <a:srgbClr val="1C1C1C"/>
                </a:solidFill>
                <a:latin typeface="宋体"/>
                <a:cs typeface="宋体"/>
              </a:rPr>
              <a:t>同约</a:t>
            </a:r>
            <a:r>
              <a:rPr dirty="0" sz="2000" spc="225">
                <a:solidFill>
                  <a:srgbClr val="1C1C1C"/>
                </a:solidFill>
                <a:latin typeface="宋体"/>
                <a:cs typeface="宋体"/>
              </a:rPr>
              <a:t>定</a:t>
            </a:r>
            <a:r>
              <a:rPr dirty="0" sz="2000" spc="45">
                <a:solidFill>
                  <a:srgbClr val="1C1C1C"/>
                </a:solidFill>
                <a:latin typeface="宋体"/>
                <a:cs typeface="宋体"/>
              </a:rPr>
              <a:t>及时</a:t>
            </a:r>
            <a:r>
              <a:rPr dirty="0" sz="2000" spc="190">
                <a:solidFill>
                  <a:srgbClr val="1C1C1C"/>
                </a:solidFill>
                <a:latin typeface="宋体"/>
                <a:cs typeface="宋体"/>
              </a:rPr>
              <a:t>办</a:t>
            </a:r>
            <a:r>
              <a:rPr dirty="0" sz="2000" spc="45">
                <a:solidFill>
                  <a:srgbClr val="1C1C1C"/>
                </a:solidFill>
                <a:latin typeface="宋体"/>
                <a:cs typeface="宋体"/>
              </a:rPr>
              <a:t>理</a:t>
            </a:r>
            <a:r>
              <a:rPr dirty="0" sz="2000" spc="-285">
                <a:solidFill>
                  <a:srgbClr val="1C1C1C"/>
                </a:solidFill>
                <a:latin typeface="宋体"/>
                <a:cs typeface="宋体"/>
              </a:rPr>
              <a:t> </a:t>
            </a:r>
            <a:r>
              <a:rPr dirty="0" sz="2000" spc="-175">
                <a:solidFill>
                  <a:srgbClr val="1C1C1C"/>
                </a:solidFill>
                <a:latin typeface="宋体"/>
                <a:cs typeface="宋体"/>
              </a:rPr>
              <a:t>，严禁超</a:t>
            </a:r>
            <a:r>
              <a:rPr dirty="0" sz="2000" spc="-350">
                <a:solidFill>
                  <a:srgbClr val="1C1C1C"/>
                </a:solidFill>
                <a:latin typeface="宋体"/>
                <a:cs typeface="宋体"/>
              </a:rPr>
              <a:t> </a:t>
            </a:r>
            <a:r>
              <a:rPr dirty="0" sz="2000" spc="-40">
                <a:solidFill>
                  <a:srgbClr val="1C1C1C"/>
                </a:solidFill>
                <a:latin typeface="宋体"/>
                <a:cs typeface="宋体"/>
              </a:rPr>
              <a:t>前</a:t>
            </a:r>
            <a:r>
              <a:rPr dirty="0" sz="2000" spc="85">
                <a:solidFill>
                  <a:srgbClr val="4F4F4F"/>
                </a:solidFill>
                <a:latin typeface="宋体"/>
                <a:cs typeface="宋体"/>
              </a:rPr>
              <a:t>、</a:t>
            </a:r>
            <a:r>
              <a:rPr dirty="0" sz="2000" spc="195">
                <a:solidFill>
                  <a:srgbClr val="0A0A0A"/>
                </a:solidFill>
                <a:latin typeface="宋体"/>
                <a:cs typeface="宋体"/>
              </a:rPr>
              <a:t>超</a:t>
            </a:r>
            <a:r>
              <a:rPr dirty="0" sz="2000" spc="30">
                <a:solidFill>
                  <a:srgbClr val="0A0A0A"/>
                </a:solidFill>
                <a:latin typeface="宋体"/>
                <a:cs typeface="宋体"/>
              </a:rPr>
              <a:t>量</a:t>
            </a:r>
            <a:r>
              <a:rPr dirty="0" sz="2000" spc="85">
                <a:solidFill>
                  <a:srgbClr val="4F4F4F"/>
                </a:solidFill>
                <a:latin typeface="宋体"/>
                <a:cs typeface="宋体"/>
              </a:rPr>
              <a:t>、</a:t>
            </a:r>
            <a:r>
              <a:rPr dirty="0" sz="2000" spc="190">
                <a:solidFill>
                  <a:srgbClr val="0A0A0A"/>
                </a:solidFill>
                <a:latin typeface="宋体"/>
                <a:cs typeface="宋体"/>
              </a:rPr>
              <a:t>超</a:t>
            </a:r>
            <a:r>
              <a:rPr dirty="0" sz="2000" spc="-175">
                <a:solidFill>
                  <a:srgbClr val="0A0A0A"/>
                </a:solidFill>
                <a:latin typeface="宋体"/>
                <a:cs typeface="宋体"/>
              </a:rPr>
              <a:t>价结</a:t>
            </a:r>
            <a:r>
              <a:rPr dirty="0" sz="2000" spc="-450">
                <a:solidFill>
                  <a:srgbClr val="0A0A0A"/>
                </a:solidFill>
                <a:latin typeface="宋体"/>
                <a:cs typeface="宋体"/>
              </a:rPr>
              <a:t> </a:t>
            </a:r>
            <a:r>
              <a:rPr dirty="0" sz="2000" spc="-175">
                <a:solidFill>
                  <a:srgbClr val="0A0A0A"/>
                </a:solidFill>
                <a:latin typeface="宋体"/>
                <a:cs typeface="宋体"/>
              </a:rPr>
              <a:t>算。</a:t>
            </a:r>
            <a:endParaRPr sz="2000">
              <a:latin typeface="宋体"/>
              <a:cs typeface="宋体"/>
            </a:endParaRPr>
          </a:p>
          <a:p>
            <a:pPr lvl="2">
              <a:lnSpc>
                <a:spcPct val="100000"/>
              </a:lnSpc>
              <a:spcBef>
                <a:spcPts val="25"/>
              </a:spcBef>
              <a:buClr>
                <a:srgbClr val="0A0A0A"/>
              </a:buClr>
              <a:buFont typeface=""/>
              <a:buChar char="•"/>
            </a:pPr>
            <a:endParaRPr sz="1550">
              <a:latin typeface="Times New Roman"/>
              <a:cs typeface="Times New Roman"/>
            </a:endParaRPr>
          </a:p>
          <a:p>
            <a:pPr lvl="2" marL="988060" marR="988060" indent="-266065">
              <a:lnSpc>
                <a:spcPct val="104900"/>
              </a:lnSpc>
              <a:buClr>
                <a:srgbClr val="0A0A0A"/>
              </a:buClr>
              <a:buChar char="•"/>
              <a:tabLst>
                <a:tab pos="1009650" algn="l"/>
              </a:tabLst>
            </a:pPr>
            <a:r>
              <a:rPr dirty="0" sz="2000" spc="125">
                <a:solidFill>
                  <a:srgbClr val="1C1C1C"/>
                </a:solidFill>
                <a:latin typeface="宋体"/>
                <a:cs typeface="宋体"/>
              </a:rPr>
              <a:t>建立工程管理、质量安全、机电物资等部门参与价款结算的会审会签制度。结算责任部门 </a:t>
            </a:r>
            <a:r>
              <a:rPr dirty="0" sz="2000" spc="45">
                <a:solidFill>
                  <a:srgbClr val="1C1C1C"/>
                </a:solidFill>
                <a:latin typeface="宋体"/>
                <a:cs typeface="宋体"/>
              </a:rPr>
              <a:t>报批时应提供当期结算分析报告。</a:t>
            </a:r>
            <a:endParaRPr sz="2000">
              <a:latin typeface="宋体"/>
              <a:cs typeface="宋体"/>
            </a:endParaRPr>
          </a:p>
          <a:p>
            <a:pPr lvl="2" marL="993140" marR="1002665" indent="-271145">
              <a:lnSpc>
                <a:spcPct val="113199"/>
              </a:lnSpc>
              <a:spcBef>
                <a:spcPts val="1615"/>
              </a:spcBef>
              <a:buClr>
                <a:srgbClr val="0A0A0A"/>
              </a:buClr>
              <a:buChar char="•"/>
              <a:tabLst>
                <a:tab pos="995044" algn="l"/>
              </a:tabLst>
            </a:pPr>
            <a:r>
              <a:rPr dirty="0" sz="2000" spc="125">
                <a:solidFill>
                  <a:srgbClr val="1C1C1C"/>
                </a:solidFill>
                <a:latin typeface="宋体"/>
                <a:cs typeface="宋体"/>
              </a:rPr>
              <a:t>办理末次结算时应签订完工结算承诺书，对工程量及价款最终确认，对所负债务划清责任 </a:t>
            </a:r>
            <a:r>
              <a:rPr dirty="0" sz="2000" spc="-215">
                <a:solidFill>
                  <a:srgbClr val="1C1C1C"/>
                </a:solidFill>
                <a:latin typeface="宋体"/>
                <a:cs typeface="宋体"/>
              </a:rPr>
              <a:t>界限。</a:t>
            </a:r>
            <a:endParaRPr sz="2000">
              <a:latin typeface="宋体"/>
              <a:cs typeface="宋体"/>
            </a:endParaRPr>
          </a:p>
        </p:txBody>
      </p:sp>
      <p:sp>
        <p:nvSpPr>
          <p:cNvPr id="11" name="object 11"/>
          <p:cNvSpPr txBox="1"/>
          <p:nvPr/>
        </p:nvSpPr>
        <p:spPr>
          <a:xfrm>
            <a:off x="9101231" y="5343609"/>
            <a:ext cx="2714625" cy="332740"/>
          </a:xfrm>
          <a:prstGeom prst="rect">
            <a:avLst/>
          </a:prstGeom>
        </p:spPr>
        <p:txBody>
          <a:bodyPr wrap="square" lIns="0" tIns="13970" rIns="0" bIns="0" rtlCol="0" vert="horz">
            <a:spAutoFit/>
          </a:bodyPr>
          <a:lstStyle/>
          <a:p>
            <a:pPr marL="12700">
              <a:lnSpc>
                <a:spcPct val="100000"/>
              </a:lnSpc>
              <a:spcBef>
                <a:spcPts val="110"/>
              </a:spcBef>
              <a:tabLst>
                <a:tab pos="1605915" algn="l"/>
              </a:tabLst>
            </a:pPr>
            <a:r>
              <a:rPr dirty="0" sz="2000" spc="-555">
                <a:solidFill>
                  <a:srgbClr val="1C1C1C"/>
                </a:solidFill>
                <a:latin typeface="宋体"/>
                <a:cs typeface="宋体"/>
              </a:rPr>
              <a:t>部 总</a:t>
            </a:r>
            <a:r>
              <a:rPr dirty="0" sz="2000" spc="-335">
                <a:solidFill>
                  <a:srgbClr val="1C1C1C"/>
                </a:solidFill>
                <a:latin typeface="宋体"/>
                <a:cs typeface="宋体"/>
              </a:rPr>
              <a:t> </a:t>
            </a:r>
            <a:r>
              <a:rPr dirty="0" sz="2000" spc="-555">
                <a:solidFill>
                  <a:srgbClr val="1C1C1C"/>
                </a:solidFill>
                <a:latin typeface="宋体"/>
                <a:cs typeface="宋体"/>
              </a:rPr>
              <a:t>经 济 师（	或分</a:t>
            </a:r>
            <a:r>
              <a:rPr dirty="0" sz="2000" spc="-140">
                <a:solidFill>
                  <a:srgbClr val="1C1C1C"/>
                </a:solidFill>
                <a:latin typeface="宋体"/>
                <a:cs typeface="宋体"/>
              </a:rPr>
              <a:t> </a:t>
            </a:r>
            <a:r>
              <a:rPr dirty="0" sz="2000" spc="-555">
                <a:solidFill>
                  <a:srgbClr val="1C1C1C"/>
                </a:solidFill>
                <a:latin typeface="宋体"/>
                <a:cs typeface="宋体"/>
              </a:rPr>
              <a:t>管负责</a:t>
            </a:r>
            <a:endParaRPr sz="2000">
              <a:latin typeface="宋体"/>
              <a:cs typeface="宋体"/>
            </a:endParaRPr>
          </a:p>
        </p:txBody>
      </p:sp>
      <p:sp>
        <p:nvSpPr>
          <p:cNvPr id="12" name="object 12"/>
          <p:cNvSpPr txBox="1"/>
          <p:nvPr/>
        </p:nvSpPr>
        <p:spPr>
          <a:xfrm>
            <a:off x="1306617" y="5284677"/>
            <a:ext cx="7471409" cy="723900"/>
          </a:xfrm>
          <a:prstGeom prst="rect">
            <a:avLst/>
          </a:prstGeom>
        </p:spPr>
        <p:txBody>
          <a:bodyPr wrap="square" lIns="0" tIns="15240" rIns="0" bIns="0" rtlCol="0" vert="horz">
            <a:spAutoFit/>
          </a:bodyPr>
          <a:lstStyle/>
          <a:p>
            <a:pPr marL="285750" marR="5080" indent="-285750">
              <a:lnSpc>
                <a:spcPct val="105700"/>
              </a:lnSpc>
              <a:spcBef>
                <a:spcPts val="120"/>
              </a:spcBef>
              <a:buClr>
                <a:srgbClr val="0A0A0A"/>
              </a:buClr>
              <a:buChar char="•"/>
              <a:tabLst>
                <a:tab pos="285750" algn="l"/>
                <a:tab pos="5015230" algn="l"/>
              </a:tabLst>
            </a:pPr>
            <a:r>
              <a:rPr dirty="0" sz="2000" spc="-215">
                <a:solidFill>
                  <a:srgbClr val="1C1C1C"/>
                </a:solidFill>
                <a:latin typeface="宋体"/>
                <a:cs typeface="宋体"/>
              </a:rPr>
              <a:t>项目</a:t>
            </a:r>
            <a:r>
              <a:rPr dirty="0" sz="2000" spc="-250">
                <a:solidFill>
                  <a:srgbClr val="1C1C1C"/>
                </a:solidFill>
                <a:latin typeface="宋体"/>
                <a:cs typeface="宋体"/>
              </a:rPr>
              <a:t> </a:t>
            </a:r>
            <a:r>
              <a:rPr dirty="0" sz="2000" spc="-215">
                <a:solidFill>
                  <a:srgbClr val="1C1C1C"/>
                </a:solidFill>
                <a:latin typeface="宋体"/>
                <a:cs typeface="宋体"/>
              </a:rPr>
              <a:t>部总</a:t>
            </a:r>
            <a:r>
              <a:rPr dirty="0" sz="2000" spc="-450">
                <a:solidFill>
                  <a:srgbClr val="1C1C1C"/>
                </a:solidFill>
                <a:latin typeface="宋体"/>
                <a:cs typeface="宋体"/>
              </a:rPr>
              <a:t> </a:t>
            </a:r>
            <a:r>
              <a:rPr dirty="0" sz="2000" spc="-215">
                <a:solidFill>
                  <a:srgbClr val="1C1C1C"/>
                </a:solidFill>
                <a:latin typeface="宋体"/>
                <a:cs typeface="宋体"/>
              </a:rPr>
              <a:t>经</a:t>
            </a:r>
            <a:r>
              <a:rPr dirty="0" sz="2000" spc="-575">
                <a:solidFill>
                  <a:srgbClr val="1C1C1C"/>
                </a:solidFill>
                <a:latin typeface="宋体"/>
                <a:cs typeface="宋体"/>
              </a:rPr>
              <a:t> </a:t>
            </a:r>
            <a:r>
              <a:rPr dirty="0" sz="2000" spc="-215">
                <a:solidFill>
                  <a:srgbClr val="1C1C1C"/>
                </a:solidFill>
                <a:latin typeface="宋体"/>
                <a:cs typeface="宋体"/>
              </a:rPr>
              <a:t>济师（</a:t>
            </a:r>
            <a:r>
              <a:rPr dirty="0" sz="2000" spc="-150">
                <a:solidFill>
                  <a:srgbClr val="1C1C1C"/>
                </a:solidFill>
                <a:latin typeface="宋体"/>
                <a:cs typeface="宋体"/>
              </a:rPr>
              <a:t> </a:t>
            </a:r>
            <a:r>
              <a:rPr dirty="0" sz="2000" spc="-215">
                <a:solidFill>
                  <a:srgbClr val="1C1C1C"/>
                </a:solidFill>
                <a:latin typeface="宋体"/>
                <a:cs typeface="宋体"/>
              </a:rPr>
              <a:t>或分管</a:t>
            </a:r>
            <a:r>
              <a:rPr dirty="0" sz="2000" spc="10">
                <a:solidFill>
                  <a:srgbClr val="1C1C1C"/>
                </a:solidFill>
                <a:latin typeface="宋体"/>
                <a:cs typeface="宋体"/>
              </a:rPr>
              <a:t> </a:t>
            </a:r>
            <a:r>
              <a:rPr dirty="0" sz="2000" spc="-215">
                <a:solidFill>
                  <a:srgbClr val="1C1C1C"/>
                </a:solidFill>
                <a:latin typeface="宋体"/>
                <a:cs typeface="宋体"/>
              </a:rPr>
              <a:t>负责</a:t>
            </a:r>
            <a:r>
              <a:rPr dirty="0" sz="2000" spc="-190">
                <a:solidFill>
                  <a:srgbClr val="1C1C1C"/>
                </a:solidFill>
                <a:latin typeface="宋体"/>
                <a:cs typeface="宋体"/>
              </a:rPr>
              <a:t> </a:t>
            </a:r>
            <a:r>
              <a:rPr dirty="0" sz="2000" spc="-215">
                <a:solidFill>
                  <a:srgbClr val="1C1C1C"/>
                </a:solidFill>
                <a:latin typeface="宋体"/>
                <a:cs typeface="宋体"/>
              </a:rPr>
              <a:t>人</a:t>
            </a:r>
            <a:r>
              <a:rPr dirty="0" sz="2000" spc="-254">
                <a:solidFill>
                  <a:srgbClr val="1C1C1C"/>
                </a:solidFill>
                <a:latin typeface="宋体"/>
                <a:cs typeface="宋体"/>
              </a:rPr>
              <a:t> </a:t>
            </a:r>
            <a:r>
              <a:rPr dirty="0" sz="2000" spc="-215">
                <a:solidFill>
                  <a:srgbClr val="1C1C1C"/>
                </a:solidFill>
                <a:latin typeface="宋体"/>
                <a:cs typeface="宋体"/>
              </a:rPr>
              <a:t>）为分	</a:t>
            </a:r>
            <a:r>
              <a:rPr dirty="0" sz="2000" spc="335">
                <a:solidFill>
                  <a:srgbClr val="1C1C1C"/>
                </a:solidFill>
                <a:latin typeface="宋体"/>
                <a:cs typeface="宋体"/>
              </a:rPr>
              <a:t>沮</a:t>
            </a:r>
            <a:r>
              <a:rPr dirty="0" sz="2300" spc="-65">
                <a:solidFill>
                  <a:srgbClr val="1C1C1C"/>
                </a:solidFill>
                <a:latin typeface="Times New Roman"/>
                <a:cs typeface="Times New Roman"/>
              </a:rPr>
              <a:t>i</a:t>
            </a:r>
            <a:r>
              <a:rPr dirty="0" sz="2000" spc="40">
                <a:solidFill>
                  <a:srgbClr val="1C1C1C"/>
                </a:solidFill>
                <a:latin typeface="宋体"/>
                <a:cs typeface="宋体"/>
              </a:rPr>
              <a:t>算</a:t>
            </a:r>
            <a:r>
              <a:rPr dirty="0" sz="2000" spc="110">
                <a:solidFill>
                  <a:srgbClr val="1C1C1C"/>
                </a:solidFill>
                <a:latin typeface="宋体"/>
                <a:cs typeface="宋体"/>
              </a:rPr>
              <a:t>负</a:t>
            </a:r>
            <a:r>
              <a:rPr dirty="0" sz="2000" spc="260">
                <a:solidFill>
                  <a:srgbClr val="1C1C1C"/>
                </a:solidFill>
                <a:latin typeface="宋体"/>
                <a:cs typeface="宋体"/>
              </a:rPr>
              <a:t>责</a:t>
            </a:r>
            <a:r>
              <a:rPr dirty="0" sz="2000" spc="5">
                <a:solidFill>
                  <a:srgbClr val="1C1C1C"/>
                </a:solidFill>
                <a:latin typeface="宋体"/>
                <a:cs typeface="宋体"/>
              </a:rPr>
              <a:t>人</a:t>
            </a:r>
            <a:r>
              <a:rPr dirty="0" sz="2000" spc="-425">
                <a:solidFill>
                  <a:srgbClr val="1C1C1C"/>
                </a:solidFill>
                <a:latin typeface="宋体"/>
                <a:cs typeface="宋体"/>
              </a:rPr>
              <a:t> </a:t>
            </a:r>
            <a:r>
              <a:rPr dirty="0" sz="2000" spc="-555">
                <a:solidFill>
                  <a:srgbClr val="1C1C1C"/>
                </a:solidFill>
                <a:latin typeface="宋体"/>
                <a:cs typeface="宋体"/>
              </a:rPr>
              <a:t>，未经项目 </a:t>
            </a:r>
            <a:r>
              <a:rPr dirty="0" sz="2000" spc="45">
                <a:solidFill>
                  <a:srgbClr val="1C1C1C"/>
                </a:solidFill>
                <a:latin typeface="宋体"/>
                <a:cs typeface="宋体"/>
              </a:rPr>
              <a:t>人）审核，项目经理不得签批。</a:t>
            </a:r>
            <a:endParaRPr sz="2000">
              <a:latin typeface="宋体"/>
              <a:cs typeface="宋体"/>
            </a:endParaRPr>
          </a:p>
        </p:txBody>
      </p:sp>
      <p:sp>
        <p:nvSpPr>
          <p:cNvPr id="13" name="object 13"/>
          <p:cNvSpPr txBox="1"/>
          <p:nvPr/>
        </p:nvSpPr>
        <p:spPr>
          <a:xfrm>
            <a:off x="1306617" y="6212890"/>
            <a:ext cx="10751185" cy="332740"/>
          </a:xfrm>
          <a:prstGeom prst="rect">
            <a:avLst/>
          </a:prstGeom>
        </p:spPr>
        <p:txBody>
          <a:bodyPr wrap="square" lIns="0" tIns="13970" rIns="0" bIns="0" rtlCol="0" vert="horz">
            <a:spAutoFit/>
          </a:bodyPr>
          <a:lstStyle/>
          <a:p>
            <a:pPr marL="299085" indent="-286385">
              <a:lnSpc>
                <a:spcPct val="100000"/>
              </a:lnSpc>
              <a:spcBef>
                <a:spcPts val="110"/>
              </a:spcBef>
              <a:buClr>
                <a:srgbClr val="0A0A0A"/>
              </a:buClr>
              <a:buChar char="•"/>
              <a:tabLst>
                <a:tab pos="299720" algn="l"/>
              </a:tabLst>
            </a:pPr>
            <a:r>
              <a:rPr dirty="0" sz="2000" spc="135">
                <a:solidFill>
                  <a:srgbClr val="1C1C1C"/>
                </a:solidFill>
                <a:latin typeface="宋体"/>
                <a:cs typeface="宋体"/>
              </a:rPr>
              <a:t>工</a:t>
            </a:r>
            <a:r>
              <a:rPr dirty="0" sz="2000" spc="204">
                <a:solidFill>
                  <a:srgbClr val="1C1C1C"/>
                </a:solidFill>
                <a:latin typeface="宋体"/>
                <a:cs typeface="宋体"/>
              </a:rPr>
              <a:t>程量计算</a:t>
            </a:r>
            <a:r>
              <a:rPr dirty="0" sz="2000" spc="-409">
                <a:solidFill>
                  <a:srgbClr val="1C1C1C"/>
                </a:solidFill>
                <a:latin typeface="宋体"/>
                <a:cs typeface="宋体"/>
              </a:rPr>
              <a:t>资</a:t>
            </a:r>
            <a:r>
              <a:rPr dirty="0" sz="2000" spc="204">
                <a:solidFill>
                  <a:srgbClr val="1C1C1C"/>
                </a:solidFill>
                <a:latin typeface="宋体"/>
                <a:cs typeface="宋体"/>
              </a:rPr>
              <a:t>料</a:t>
            </a:r>
            <a:r>
              <a:rPr dirty="0" sz="2000" spc="-5">
                <a:solidFill>
                  <a:srgbClr val="1C1C1C"/>
                </a:solidFill>
                <a:latin typeface="宋体"/>
                <a:cs typeface="宋体"/>
              </a:rPr>
              <a:t>、</a:t>
            </a:r>
            <a:r>
              <a:rPr dirty="0" sz="2000" spc="210">
                <a:solidFill>
                  <a:srgbClr val="1C1C1C"/>
                </a:solidFill>
                <a:latin typeface="宋体"/>
                <a:cs typeface="宋体"/>
              </a:rPr>
              <a:t>测</a:t>
            </a:r>
            <a:r>
              <a:rPr dirty="0" sz="2000" spc="204">
                <a:solidFill>
                  <a:srgbClr val="1C1C1C"/>
                </a:solidFill>
                <a:latin typeface="宋体"/>
                <a:cs typeface="宋体"/>
              </a:rPr>
              <a:t>量资</a:t>
            </a:r>
            <a:r>
              <a:rPr dirty="0" sz="2000" spc="-170">
                <a:solidFill>
                  <a:srgbClr val="1C1C1C"/>
                </a:solidFill>
                <a:latin typeface="宋体"/>
                <a:cs typeface="宋体"/>
              </a:rPr>
              <a:t>料</a:t>
            </a:r>
            <a:r>
              <a:rPr dirty="0" sz="2000" spc="30">
                <a:solidFill>
                  <a:srgbClr val="4F4F4F"/>
                </a:solidFill>
                <a:latin typeface="宋体"/>
                <a:cs typeface="宋体"/>
              </a:rPr>
              <a:t>、</a:t>
            </a:r>
            <a:r>
              <a:rPr dirty="0" sz="2000" spc="135">
                <a:solidFill>
                  <a:srgbClr val="1C1C1C"/>
                </a:solidFill>
                <a:latin typeface="宋体"/>
                <a:cs typeface="宋体"/>
              </a:rPr>
              <a:t>结算</a:t>
            </a:r>
            <a:r>
              <a:rPr dirty="0" sz="2000" spc="204">
                <a:solidFill>
                  <a:srgbClr val="1C1C1C"/>
                </a:solidFill>
                <a:latin typeface="宋体"/>
                <a:cs typeface="宋体"/>
              </a:rPr>
              <a:t>报表</a:t>
            </a:r>
            <a:r>
              <a:rPr dirty="0" sz="2000" spc="-160">
                <a:solidFill>
                  <a:srgbClr val="1C1C1C"/>
                </a:solidFill>
                <a:latin typeface="宋体"/>
                <a:cs typeface="宋体"/>
              </a:rPr>
              <a:t>、</a:t>
            </a:r>
            <a:r>
              <a:rPr dirty="0" sz="2000" spc="135">
                <a:solidFill>
                  <a:srgbClr val="1C1C1C"/>
                </a:solidFill>
                <a:latin typeface="宋体"/>
                <a:cs typeface="宋体"/>
              </a:rPr>
              <a:t>结</a:t>
            </a:r>
            <a:r>
              <a:rPr dirty="0" sz="2000" spc="204">
                <a:solidFill>
                  <a:srgbClr val="1C1C1C"/>
                </a:solidFill>
                <a:latin typeface="宋体"/>
                <a:cs typeface="宋体"/>
              </a:rPr>
              <a:t>算</a:t>
            </a:r>
            <a:r>
              <a:rPr dirty="0" sz="2000" spc="100">
                <a:solidFill>
                  <a:srgbClr val="1C1C1C"/>
                </a:solidFill>
                <a:latin typeface="宋体"/>
                <a:cs typeface="宋体"/>
              </a:rPr>
              <a:t>分</a:t>
            </a:r>
            <a:r>
              <a:rPr dirty="0" sz="2000" spc="204">
                <a:solidFill>
                  <a:srgbClr val="1C1C1C"/>
                </a:solidFill>
                <a:latin typeface="宋体"/>
                <a:cs typeface="宋体"/>
              </a:rPr>
              <a:t>析</a:t>
            </a:r>
            <a:r>
              <a:rPr dirty="0" sz="2000" spc="220">
                <a:solidFill>
                  <a:srgbClr val="1C1C1C"/>
                </a:solidFill>
                <a:latin typeface="宋体"/>
                <a:cs typeface="宋体"/>
              </a:rPr>
              <a:t>资</a:t>
            </a:r>
            <a:r>
              <a:rPr dirty="0" sz="2000" spc="125">
                <a:solidFill>
                  <a:srgbClr val="1C1C1C"/>
                </a:solidFill>
                <a:latin typeface="宋体"/>
                <a:cs typeface="宋体"/>
              </a:rPr>
              <a:t>料</a:t>
            </a:r>
            <a:r>
              <a:rPr dirty="0" sz="2000" spc="-120">
                <a:solidFill>
                  <a:srgbClr val="1C1C1C"/>
                </a:solidFill>
                <a:latin typeface="宋体"/>
                <a:cs typeface="宋体"/>
              </a:rPr>
              <a:t>等</a:t>
            </a:r>
            <a:r>
              <a:rPr dirty="0" sz="2000" spc="125">
                <a:solidFill>
                  <a:srgbClr val="1C1C1C"/>
                </a:solidFill>
                <a:latin typeface="宋体"/>
                <a:cs typeface="宋体"/>
              </a:rPr>
              <a:t>相关</a:t>
            </a:r>
            <a:r>
              <a:rPr dirty="0" sz="2000" spc="-40">
                <a:solidFill>
                  <a:srgbClr val="1C1C1C"/>
                </a:solidFill>
                <a:latin typeface="宋体"/>
                <a:cs typeface="宋体"/>
              </a:rPr>
              <a:t>资</a:t>
            </a:r>
            <a:r>
              <a:rPr dirty="0" sz="2000" spc="204">
                <a:solidFill>
                  <a:srgbClr val="1C1C1C"/>
                </a:solidFill>
                <a:latin typeface="宋体"/>
                <a:cs typeface="宋体"/>
              </a:rPr>
              <a:t>料</a:t>
            </a:r>
            <a:r>
              <a:rPr dirty="0" sz="2000" spc="125">
                <a:solidFill>
                  <a:srgbClr val="1C1C1C"/>
                </a:solidFill>
                <a:latin typeface="宋体"/>
                <a:cs typeface="宋体"/>
              </a:rPr>
              <a:t>应</a:t>
            </a:r>
            <a:r>
              <a:rPr dirty="0" sz="2000" spc="160">
                <a:solidFill>
                  <a:srgbClr val="1C1C1C"/>
                </a:solidFill>
                <a:latin typeface="宋体"/>
                <a:cs typeface="宋体"/>
              </a:rPr>
              <a:t>作</a:t>
            </a:r>
            <a:r>
              <a:rPr dirty="0" sz="2000" spc="85">
                <a:solidFill>
                  <a:srgbClr val="1C1C1C"/>
                </a:solidFill>
                <a:latin typeface="宋体"/>
                <a:cs typeface="宋体"/>
              </a:rPr>
              <a:t>为</a:t>
            </a:r>
            <a:r>
              <a:rPr dirty="0" sz="2000" spc="30">
                <a:solidFill>
                  <a:srgbClr val="1C1C1C"/>
                </a:solidFill>
                <a:latin typeface="宋体"/>
                <a:cs typeface="宋体"/>
              </a:rPr>
              <a:t>档</a:t>
            </a:r>
            <a:r>
              <a:rPr dirty="0" sz="2000" spc="85">
                <a:solidFill>
                  <a:srgbClr val="1C1C1C"/>
                </a:solidFill>
                <a:latin typeface="宋体"/>
                <a:cs typeface="宋体"/>
              </a:rPr>
              <a:t>案完整</a:t>
            </a:r>
            <a:r>
              <a:rPr dirty="0" sz="2000" spc="185">
                <a:solidFill>
                  <a:srgbClr val="1C1C1C"/>
                </a:solidFill>
                <a:latin typeface="宋体"/>
                <a:cs typeface="宋体"/>
              </a:rPr>
              <a:t>保</a:t>
            </a:r>
            <a:r>
              <a:rPr dirty="0" sz="2000" spc="85">
                <a:solidFill>
                  <a:srgbClr val="1C1C1C"/>
                </a:solidFill>
                <a:latin typeface="宋体"/>
                <a:cs typeface="宋体"/>
              </a:rPr>
              <a:t>存。</a:t>
            </a:r>
            <a:endParaRPr sz="2000">
              <a:latin typeface="宋体"/>
              <a:cs typeface="宋体"/>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135">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a:spLocks noGrp="1"/>
          </p:cNvSpPr>
          <p:nvPr>
            <p:ph type="title"/>
          </p:nvPr>
        </p:nvSpPr>
        <p:spPr>
          <a:xfrm>
            <a:off x="1026342" y="108743"/>
            <a:ext cx="606425" cy="655955"/>
          </a:xfrm>
          <a:prstGeom prst="rect"/>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rPr>
              <a:t>s	</a:t>
            </a:r>
            <a:r>
              <a:rPr dirty="0" sz="900" spc="-40">
                <a:solidFill>
                  <a:srgbClr val="EFE4D1"/>
                </a:solidFill>
              </a:rPr>
              <a:t>-</a:t>
            </a:r>
            <a:r>
              <a:rPr dirty="0" sz="900" spc="85">
                <a:solidFill>
                  <a:srgbClr val="EFE4D1"/>
                </a:solidFill>
              </a:rPr>
              <a:t> </a:t>
            </a:r>
            <a:r>
              <a:rPr dirty="0" sz="900" spc="-55">
                <a:solidFill>
                  <a:srgbClr val="EFE4D1"/>
                </a:solidFill>
              </a:rPr>
              <a:t>c</a:t>
            </a:r>
            <a:endParaRPr sz="900">
              <a:latin typeface="宋体"/>
              <a:cs typeface="宋体"/>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596767" y="1071986"/>
            <a:ext cx="12544425" cy="3172460"/>
          </a:xfrm>
          <a:prstGeom prst="rect">
            <a:avLst/>
          </a:prstGeom>
        </p:spPr>
        <p:txBody>
          <a:bodyPr wrap="square" lIns="0" tIns="267970" rIns="0" bIns="0" rtlCol="0" vert="horz">
            <a:spAutoFit/>
          </a:bodyPr>
          <a:lstStyle/>
          <a:p>
            <a:pPr marL="330200" indent="-317500">
              <a:lnSpc>
                <a:spcPct val="100000"/>
              </a:lnSpc>
              <a:spcBef>
                <a:spcPts val="2110"/>
              </a:spcBef>
              <a:buClr>
                <a:srgbClr val="AA9759"/>
              </a:buClr>
              <a:buSzPct val="132876"/>
              <a:buFont typeface=""/>
              <a:buChar char="•"/>
              <a:tabLst>
                <a:tab pos="330835" algn="l"/>
              </a:tabLst>
            </a:pPr>
            <a:r>
              <a:rPr dirty="0" sz="3650" spc="-459">
                <a:solidFill>
                  <a:srgbClr val="A19A77"/>
                </a:solidFill>
                <a:latin typeface="Times New Roman"/>
                <a:cs typeface="Times New Roman"/>
              </a:rPr>
              <a:t>-</a:t>
            </a:r>
            <a:r>
              <a:rPr dirty="0" sz="3650" spc="-459">
                <a:solidFill>
                  <a:srgbClr val="82827E"/>
                </a:solidFill>
                <a:latin typeface="Times New Roman"/>
                <a:cs typeface="Times New Roman"/>
              </a:rPr>
              <a:t>--</a:t>
            </a:r>
            <a:r>
              <a:rPr dirty="0" sz="3650" spc="-459">
                <a:solidFill>
                  <a:srgbClr val="A19A77"/>
                </a:solidFill>
                <a:latin typeface="Times New Roman"/>
                <a:cs typeface="Times New Roman"/>
              </a:rPr>
              <a:t>-</a:t>
            </a:r>
            <a:r>
              <a:rPr dirty="0" sz="3650" spc="-459">
                <a:solidFill>
                  <a:srgbClr val="82827E"/>
                </a:solidFill>
                <a:latin typeface="Times New Roman"/>
                <a:cs typeface="Times New Roman"/>
              </a:rPr>
              <a:t>-</a:t>
            </a:r>
            <a:r>
              <a:rPr dirty="0" sz="3650" spc="-459">
                <a:solidFill>
                  <a:srgbClr val="A19A77"/>
                </a:solidFill>
                <a:latin typeface="Times New Roman"/>
                <a:cs typeface="Times New Roman"/>
              </a:rPr>
              <a:t>-</a:t>
            </a:r>
            <a:r>
              <a:rPr dirty="0" sz="3650" spc="-459">
                <a:solidFill>
                  <a:srgbClr val="82827E"/>
                </a:solidFill>
                <a:latin typeface="Times New Roman"/>
                <a:cs typeface="Times New Roman"/>
              </a:rPr>
              <a:t>-</a:t>
            </a:r>
            <a:r>
              <a:rPr dirty="0" baseline="7856" sz="7425" spc="-7275">
                <a:solidFill>
                  <a:srgbClr val="AA9759"/>
                </a:solidFill>
                <a:latin typeface="宋体"/>
                <a:cs typeface="宋体"/>
              </a:rPr>
              <a:t>分</a:t>
            </a:r>
            <a:r>
              <a:rPr dirty="0" sz="3650" spc="-630">
                <a:solidFill>
                  <a:srgbClr val="82827E"/>
                </a:solidFill>
                <a:latin typeface="Times New Roman"/>
                <a:cs typeface="Times New Roman"/>
              </a:rPr>
              <a:t>-</a:t>
            </a:r>
            <a:r>
              <a:rPr dirty="0" sz="3650" spc="-630">
                <a:solidFill>
                  <a:srgbClr val="A19A77"/>
                </a:solidFill>
                <a:latin typeface="Times New Roman"/>
                <a:cs typeface="Times New Roman"/>
              </a:rPr>
              <a:t>-</a:t>
            </a:r>
            <a:r>
              <a:rPr dirty="0" sz="3650" spc="-630">
                <a:solidFill>
                  <a:srgbClr val="82827E"/>
                </a:solidFill>
                <a:latin typeface="Times New Roman"/>
                <a:cs typeface="Times New Roman"/>
              </a:rPr>
              <a:t>--</a:t>
            </a:r>
            <a:r>
              <a:rPr dirty="0" sz="3650" spc="-630">
                <a:solidFill>
                  <a:srgbClr val="A19A77"/>
                </a:solidFill>
                <a:latin typeface="Times New Roman"/>
                <a:cs typeface="Times New Roman"/>
              </a:rPr>
              <a:t>-</a:t>
            </a:r>
            <a:r>
              <a:rPr dirty="0" sz="3650" spc="-630">
                <a:solidFill>
                  <a:srgbClr val="82827E"/>
                </a:solidFill>
                <a:latin typeface="Times New Roman"/>
                <a:cs typeface="Times New Roman"/>
              </a:rPr>
              <a:t>-</a:t>
            </a:r>
            <a:r>
              <a:rPr dirty="0" baseline="7856" sz="7425" spc="-6045">
                <a:solidFill>
                  <a:srgbClr val="AA9759"/>
                </a:solidFill>
                <a:latin typeface="宋体"/>
                <a:cs typeface="宋体"/>
              </a:rPr>
              <a:t>包</a:t>
            </a:r>
            <a:r>
              <a:rPr dirty="0" sz="3650" spc="-320">
                <a:solidFill>
                  <a:srgbClr val="82827E"/>
                </a:solidFill>
                <a:latin typeface="Times New Roman"/>
                <a:cs typeface="Times New Roman"/>
              </a:rPr>
              <a:t>---</a:t>
            </a:r>
            <a:r>
              <a:rPr dirty="0" baseline="7856" sz="7425" spc="-6734">
                <a:solidFill>
                  <a:srgbClr val="AA9759"/>
                </a:solidFill>
                <a:latin typeface="宋体"/>
                <a:cs typeface="宋体"/>
              </a:rPr>
              <a:t>管</a:t>
            </a:r>
            <a:r>
              <a:rPr dirty="0" sz="3650" spc="-585">
                <a:solidFill>
                  <a:srgbClr val="82827E"/>
                </a:solidFill>
                <a:latin typeface="Times New Roman"/>
                <a:cs typeface="Times New Roman"/>
              </a:rPr>
              <a:t>--</a:t>
            </a:r>
            <a:r>
              <a:rPr dirty="0" sz="3650" spc="-585">
                <a:solidFill>
                  <a:srgbClr val="A19A77"/>
                </a:solidFill>
                <a:latin typeface="Times New Roman"/>
                <a:cs typeface="Times New Roman"/>
              </a:rPr>
              <a:t>-</a:t>
            </a:r>
            <a:r>
              <a:rPr dirty="0" sz="3650" spc="-585">
                <a:solidFill>
                  <a:srgbClr val="82827E"/>
                </a:solidFill>
                <a:latin typeface="Times New Roman"/>
                <a:cs typeface="Times New Roman"/>
              </a:rPr>
              <a:t>--</a:t>
            </a:r>
            <a:r>
              <a:rPr dirty="0" baseline="7856" sz="7425" spc="-6284">
                <a:solidFill>
                  <a:srgbClr val="AA9759"/>
                </a:solidFill>
                <a:latin typeface="宋体"/>
                <a:cs typeface="宋体"/>
              </a:rPr>
              <a:t>理</a:t>
            </a:r>
            <a:r>
              <a:rPr dirty="0" sz="3650" spc="-505">
                <a:solidFill>
                  <a:srgbClr val="A19A77"/>
                </a:solidFill>
                <a:latin typeface="Times New Roman"/>
                <a:cs typeface="Times New Roman"/>
              </a:rPr>
              <a:t>-</a:t>
            </a:r>
            <a:r>
              <a:rPr dirty="0" sz="3650" spc="-505">
                <a:solidFill>
                  <a:srgbClr val="82827E"/>
                </a:solidFill>
                <a:latin typeface="Times New Roman"/>
                <a:cs typeface="Times New Roman"/>
              </a:rPr>
              <a:t>--</a:t>
            </a:r>
            <a:r>
              <a:rPr dirty="0" sz="3650" spc="-505">
                <a:solidFill>
                  <a:srgbClr val="A19A77"/>
                </a:solidFill>
                <a:latin typeface="Times New Roman"/>
                <a:cs typeface="Times New Roman"/>
              </a:rPr>
              <a:t>-</a:t>
            </a:r>
            <a:r>
              <a:rPr dirty="0" baseline="7856" sz="7425" spc="-6907">
                <a:solidFill>
                  <a:srgbClr val="AA9759"/>
                </a:solidFill>
                <a:latin typeface="宋体"/>
                <a:cs typeface="宋体"/>
              </a:rPr>
              <a:t>工</a:t>
            </a:r>
            <a:r>
              <a:rPr dirty="0" sz="3650" spc="-565">
                <a:solidFill>
                  <a:srgbClr val="82827E"/>
                </a:solidFill>
                <a:latin typeface="Times New Roman"/>
                <a:cs typeface="Times New Roman"/>
              </a:rPr>
              <a:t>-</a:t>
            </a:r>
            <a:r>
              <a:rPr dirty="0" sz="3650" spc="-565">
                <a:solidFill>
                  <a:srgbClr val="A19A77"/>
                </a:solidFill>
                <a:latin typeface="Times New Roman"/>
                <a:cs typeface="Times New Roman"/>
              </a:rPr>
              <a:t>-</a:t>
            </a:r>
            <a:r>
              <a:rPr dirty="0" sz="3650" spc="-565">
                <a:solidFill>
                  <a:srgbClr val="82827E"/>
                </a:solidFill>
                <a:latin typeface="Times New Roman"/>
                <a:cs typeface="Times New Roman"/>
              </a:rPr>
              <a:t>--</a:t>
            </a:r>
            <a:r>
              <a:rPr dirty="0" sz="3650" spc="-565">
                <a:solidFill>
                  <a:srgbClr val="A19A77"/>
                </a:solidFill>
                <a:latin typeface="Times New Roman"/>
                <a:cs typeface="Times New Roman"/>
              </a:rPr>
              <a:t>-</a:t>
            </a:r>
            <a:r>
              <a:rPr dirty="0" baseline="7856" sz="7425" spc="-7230">
                <a:solidFill>
                  <a:srgbClr val="AA9759"/>
                </a:solidFill>
                <a:latin typeface="宋体"/>
                <a:cs typeface="宋体"/>
              </a:rPr>
              <a:t>作</a:t>
            </a:r>
            <a:r>
              <a:rPr dirty="0" sz="3650" spc="-635">
                <a:solidFill>
                  <a:srgbClr val="82827E"/>
                </a:solidFill>
                <a:latin typeface="Times New Roman"/>
                <a:cs typeface="Times New Roman"/>
              </a:rPr>
              <a:t>-</a:t>
            </a:r>
            <a:r>
              <a:rPr dirty="0" sz="3650" spc="-635">
                <a:solidFill>
                  <a:srgbClr val="A19A77"/>
                </a:solidFill>
                <a:latin typeface="Times New Roman"/>
                <a:cs typeface="Times New Roman"/>
              </a:rPr>
              <a:t>-</a:t>
            </a:r>
            <a:r>
              <a:rPr dirty="0" sz="3650" spc="-635">
                <a:solidFill>
                  <a:srgbClr val="82827E"/>
                </a:solidFill>
                <a:latin typeface="Times New Roman"/>
                <a:cs typeface="Times New Roman"/>
              </a:rPr>
              <a:t>-</a:t>
            </a:r>
            <a:r>
              <a:rPr dirty="0" sz="3650" spc="-635">
                <a:solidFill>
                  <a:srgbClr val="A19A77"/>
                </a:solidFill>
                <a:latin typeface="Times New Roman"/>
                <a:cs typeface="Times New Roman"/>
              </a:rPr>
              <a:t>-</a:t>
            </a:r>
            <a:r>
              <a:rPr dirty="0" sz="3650" spc="-635">
                <a:solidFill>
                  <a:srgbClr val="82827E"/>
                </a:solidFill>
                <a:latin typeface="Times New Roman"/>
                <a:cs typeface="Times New Roman"/>
              </a:rPr>
              <a:t>--</a:t>
            </a:r>
            <a:r>
              <a:rPr dirty="0" baseline="7856" sz="7425" spc="-6397">
                <a:solidFill>
                  <a:srgbClr val="AA9759"/>
                </a:solidFill>
                <a:latin typeface="宋体"/>
                <a:cs typeface="宋体"/>
              </a:rPr>
              <a:t>要</a:t>
            </a:r>
            <a:r>
              <a:rPr dirty="0" sz="3650" spc="-240">
                <a:solidFill>
                  <a:srgbClr val="82827E"/>
                </a:solidFill>
                <a:latin typeface="Times New Roman"/>
                <a:cs typeface="Times New Roman"/>
              </a:rPr>
              <a:t>--</a:t>
            </a:r>
            <a:r>
              <a:rPr dirty="0" sz="3650" spc="-240">
                <a:solidFill>
                  <a:srgbClr val="A19A77"/>
                </a:solidFill>
                <a:latin typeface="Times New Roman"/>
                <a:cs typeface="Times New Roman"/>
              </a:rPr>
              <a:t>-</a:t>
            </a:r>
            <a:r>
              <a:rPr dirty="0" baseline="7856" sz="7425" spc="-7417">
                <a:solidFill>
                  <a:srgbClr val="AA9759"/>
                </a:solidFill>
                <a:latin typeface="宋体"/>
                <a:cs typeface="宋体"/>
              </a:rPr>
              <a:t>点 </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endParaRPr sz="3650">
              <a:latin typeface="Times New Roman"/>
              <a:cs typeface="Times New Roman"/>
            </a:endParaRPr>
          </a:p>
          <a:p>
            <a:pPr marL="654050">
              <a:lnSpc>
                <a:spcPct val="100000"/>
              </a:lnSpc>
              <a:spcBef>
                <a:spcPts val="1345"/>
              </a:spcBef>
            </a:pPr>
            <a:r>
              <a:rPr dirty="0" sz="3300" spc="70">
                <a:solidFill>
                  <a:srgbClr val="AF0A0F"/>
                </a:solidFill>
                <a:latin typeface="Times New Roman"/>
                <a:cs typeface="Times New Roman"/>
              </a:rPr>
              <a:t>11</a:t>
            </a:r>
            <a:r>
              <a:rPr dirty="0" sz="3300" spc="-500">
                <a:solidFill>
                  <a:srgbClr val="AF0A0F"/>
                </a:solidFill>
                <a:latin typeface="Times New Roman"/>
                <a:cs typeface="Times New Roman"/>
              </a:rPr>
              <a:t> </a:t>
            </a:r>
            <a:r>
              <a:rPr dirty="0" sz="3000" spc="480">
                <a:solidFill>
                  <a:srgbClr val="AF0A0F"/>
                </a:solidFill>
                <a:latin typeface="宋体"/>
                <a:cs typeface="宋体"/>
              </a:rPr>
              <a:t>物</a:t>
            </a:r>
            <a:r>
              <a:rPr dirty="0" sz="3000" spc="135">
                <a:solidFill>
                  <a:srgbClr val="AF0A0F"/>
                </a:solidFill>
                <a:latin typeface="宋体"/>
                <a:cs typeface="宋体"/>
              </a:rPr>
              <a:t>资</a:t>
            </a:r>
            <a:r>
              <a:rPr dirty="0" sz="3000" spc="190">
                <a:solidFill>
                  <a:srgbClr val="AF0A0F"/>
                </a:solidFill>
                <a:latin typeface="宋体"/>
                <a:cs typeface="宋体"/>
              </a:rPr>
              <a:t>材料核销管理</a:t>
            </a:r>
            <a:endParaRPr sz="3000">
              <a:latin typeface="宋体"/>
              <a:cs typeface="宋体"/>
            </a:endParaRPr>
          </a:p>
          <a:p>
            <a:pPr lvl="1" marL="998219" indent="-276225">
              <a:lnSpc>
                <a:spcPct val="100000"/>
              </a:lnSpc>
              <a:spcBef>
                <a:spcPts val="2275"/>
              </a:spcBef>
              <a:buClr>
                <a:srgbClr val="030303"/>
              </a:buClr>
              <a:buChar char="•"/>
              <a:tabLst>
                <a:tab pos="1012190" algn="l"/>
              </a:tabLst>
            </a:pPr>
            <a:r>
              <a:rPr dirty="0" sz="2000" spc="45">
                <a:solidFill>
                  <a:srgbClr val="1C1C1C"/>
                </a:solidFill>
                <a:latin typeface="宋体"/>
                <a:cs typeface="宋体"/>
              </a:rPr>
              <a:t>加强物资材料管理，实行材料核销制度。</a:t>
            </a:r>
            <a:endParaRPr sz="2000">
              <a:latin typeface="宋体"/>
              <a:cs typeface="宋体"/>
            </a:endParaRPr>
          </a:p>
          <a:p>
            <a:pPr lvl="1">
              <a:lnSpc>
                <a:spcPct val="100000"/>
              </a:lnSpc>
              <a:spcBef>
                <a:spcPts val="25"/>
              </a:spcBef>
              <a:buClr>
                <a:srgbClr val="030303"/>
              </a:buClr>
              <a:buFont typeface=""/>
              <a:buChar char="•"/>
            </a:pPr>
            <a:endParaRPr sz="1550">
              <a:latin typeface="Times New Roman"/>
              <a:cs typeface="Times New Roman"/>
            </a:endParaRPr>
          </a:p>
          <a:p>
            <a:pPr lvl="1" marL="998219" marR="1174115" indent="-276225">
              <a:lnSpc>
                <a:spcPct val="104900"/>
              </a:lnSpc>
              <a:buClr>
                <a:srgbClr val="030303"/>
              </a:buClr>
              <a:buChar char="•"/>
              <a:tabLst>
                <a:tab pos="995680" algn="l"/>
                <a:tab pos="10111105" algn="l"/>
                <a:tab pos="10923270" algn="l"/>
              </a:tabLst>
            </a:pPr>
            <a:r>
              <a:rPr dirty="0" sz="2000" spc="45">
                <a:solidFill>
                  <a:srgbClr val="1C1C1C"/>
                </a:solidFill>
                <a:latin typeface="宋体"/>
                <a:cs typeface="宋体"/>
              </a:rPr>
              <a:t>项</a:t>
            </a:r>
            <a:r>
              <a:rPr dirty="0" sz="2000" spc="270">
                <a:solidFill>
                  <a:srgbClr val="1C1C1C"/>
                </a:solidFill>
                <a:latin typeface="宋体"/>
                <a:cs typeface="宋体"/>
              </a:rPr>
              <a:t>目</a:t>
            </a:r>
            <a:r>
              <a:rPr dirty="0" sz="2000" spc="45">
                <a:solidFill>
                  <a:srgbClr val="1C1C1C"/>
                </a:solidFill>
                <a:latin typeface="宋体"/>
                <a:cs typeface="宋体"/>
              </a:rPr>
              <a:t>部</a:t>
            </a:r>
            <a:r>
              <a:rPr dirty="0" sz="2000" spc="185">
                <a:solidFill>
                  <a:srgbClr val="1C1C1C"/>
                </a:solidFill>
                <a:latin typeface="宋体"/>
                <a:cs typeface="宋体"/>
              </a:rPr>
              <a:t>供</a:t>
            </a:r>
            <a:r>
              <a:rPr dirty="0" sz="2000" spc="45">
                <a:solidFill>
                  <a:srgbClr val="1C1C1C"/>
                </a:solidFill>
                <a:latin typeface="宋体"/>
                <a:cs typeface="宋体"/>
              </a:rPr>
              <a:t>应给</a:t>
            </a:r>
            <a:r>
              <a:rPr dirty="0" sz="2000" spc="325">
                <a:solidFill>
                  <a:srgbClr val="1C1C1C"/>
                </a:solidFill>
                <a:latin typeface="宋体"/>
                <a:cs typeface="宋体"/>
              </a:rPr>
              <a:t>分</a:t>
            </a:r>
            <a:r>
              <a:rPr dirty="0" sz="2000" spc="45">
                <a:solidFill>
                  <a:srgbClr val="1C1C1C"/>
                </a:solidFill>
                <a:latin typeface="宋体"/>
                <a:cs typeface="宋体"/>
              </a:rPr>
              <a:t>包商</a:t>
            </a:r>
            <a:r>
              <a:rPr dirty="0" sz="2000" spc="20">
                <a:solidFill>
                  <a:srgbClr val="1C1C1C"/>
                </a:solidFill>
                <a:latin typeface="宋体"/>
                <a:cs typeface="宋体"/>
              </a:rPr>
              <a:t>的</a:t>
            </a:r>
            <a:r>
              <a:rPr dirty="0" sz="2000" spc="45">
                <a:solidFill>
                  <a:srgbClr val="1C1C1C"/>
                </a:solidFill>
                <a:latin typeface="宋体"/>
                <a:cs typeface="宋体"/>
              </a:rPr>
              <a:t>材</a:t>
            </a:r>
            <a:r>
              <a:rPr dirty="0" sz="2000" spc="190">
                <a:solidFill>
                  <a:srgbClr val="1C1C1C"/>
                </a:solidFill>
                <a:latin typeface="宋体"/>
                <a:cs typeface="宋体"/>
              </a:rPr>
              <a:t>料</a:t>
            </a:r>
            <a:r>
              <a:rPr dirty="0" sz="2000" spc="75">
                <a:solidFill>
                  <a:srgbClr val="4F4F4F"/>
                </a:solidFill>
                <a:latin typeface="宋体"/>
                <a:cs typeface="宋体"/>
              </a:rPr>
              <a:t>、</a:t>
            </a:r>
            <a:r>
              <a:rPr dirty="0" sz="2000" spc="45">
                <a:solidFill>
                  <a:srgbClr val="030303"/>
                </a:solidFill>
                <a:latin typeface="宋体"/>
                <a:cs typeface="宋体"/>
              </a:rPr>
              <a:t>配件价</a:t>
            </a:r>
            <a:r>
              <a:rPr dirty="0" sz="2000" spc="455">
                <a:solidFill>
                  <a:srgbClr val="030303"/>
                </a:solidFill>
                <a:latin typeface="宋体"/>
                <a:cs typeface="宋体"/>
              </a:rPr>
              <a:t>格</a:t>
            </a:r>
            <a:r>
              <a:rPr dirty="0" sz="2000" spc="45">
                <a:solidFill>
                  <a:srgbClr val="030303"/>
                </a:solidFill>
                <a:latin typeface="宋体"/>
                <a:cs typeface="宋体"/>
              </a:rPr>
              <a:t>不能</a:t>
            </a:r>
            <a:r>
              <a:rPr dirty="0" sz="2000" spc="254">
                <a:solidFill>
                  <a:srgbClr val="030303"/>
                </a:solidFill>
                <a:latin typeface="宋体"/>
                <a:cs typeface="宋体"/>
              </a:rPr>
              <a:t>低</a:t>
            </a:r>
            <a:r>
              <a:rPr dirty="0" sz="2000" spc="10">
                <a:solidFill>
                  <a:srgbClr val="030303"/>
                </a:solidFill>
                <a:latin typeface="宋体"/>
                <a:cs typeface="宋体"/>
              </a:rPr>
              <a:t>千</a:t>
            </a:r>
            <a:r>
              <a:rPr dirty="0" sz="2000" spc="45">
                <a:solidFill>
                  <a:srgbClr val="2B2B2B"/>
                </a:solidFill>
                <a:latin typeface="宋体"/>
                <a:cs typeface="宋体"/>
              </a:rPr>
              <a:t>采购价（</a:t>
            </a:r>
            <a:r>
              <a:rPr dirty="0" sz="2000" spc="-680">
                <a:solidFill>
                  <a:srgbClr val="2B2B2B"/>
                </a:solidFill>
                <a:latin typeface="宋体"/>
                <a:cs typeface="宋体"/>
              </a:rPr>
              <a:t> </a:t>
            </a:r>
            <a:r>
              <a:rPr dirty="0" sz="2000" spc="105">
                <a:solidFill>
                  <a:srgbClr val="2B2B2B"/>
                </a:solidFill>
                <a:latin typeface="宋体"/>
                <a:cs typeface="宋体"/>
              </a:rPr>
              <a:t>含</a:t>
            </a:r>
            <a:r>
              <a:rPr dirty="0" sz="2000" spc="195">
                <a:solidFill>
                  <a:srgbClr val="2B2B2B"/>
                </a:solidFill>
                <a:latin typeface="宋体"/>
                <a:cs typeface="宋体"/>
              </a:rPr>
              <a:t>采</a:t>
            </a:r>
            <a:r>
              <a:rPr dirty="0" sz="2000" spc="105">
                <a:solidFill>
                  <a:srgbClr val="2B2B2B"/>
                </a:solidFill>
                <a:latin typeface="宋体"/>
                <a:cs typeface="宋体"/>
              </a:rPr>
              <a:t>保</a:t>
            </a:r>
            <a:r>
              <a:rPr dirty="0" sz="2000" spc="615">
                <a:solidFill>
                  <a:srgbClr val="2B2B2B"/>
                </a:solidFill>
                <a:latin typeface="宋体"/>
                <a:cs typeface="宋体"/>
              </a:rPr>
              <a:t>费</a:t>
            </a:r>
            <a:r>
              <a:rPr dirty="0" sz="2000" spc="-285">
                <a:solidFill>
                  <a:srgbClr val="2B2B2B"/>
                </a:solidFill>
                <a:latin typeface="宋体"/>
                <a:cs typeface="宋体"/>
              </a:rPr>
              <a:t>）；</a:t>
            </a:r>
            <a:r>
              <a:rPr dirty="0" sz="2000" spc="-680">
                <a:solidFill>
                  <a:srgbClr val="2B2B2B"/>
                </a:solidFill>
                <a:latin typeface="宋体"/>
                <a:cs typeface="宋体"/>
              </a:rPr>
              <a:t>要制定	完善的	管</a:t>
            </a:r>
            <a:r>
              <a:rPr dirty="0" sz="2000" spc="-605">
                <a:solidFill>
                  <a:srgbClr val="2B2B2B"/>
                </a:solidFill>
                <a:latin typeface="宋体"/>
                <a:cs typeface="宋体"/>
              </a:rPr>
              <a:t> </a:t>
            </a:r>
            <a:r>
              <a:rPr dirty="0" sz="2000" spc="-680">
                <a:solidFill>
                  <a:srgbClr val="030303"/>
                </a:solidFill>
                <a:latin typeface="宋体"/>
                <a:cs typeface="宋体"/>
              </a:rPr>
              <a:t>理 </a:t>
            </a:r>
            <a:r>
              <a:rPr dirty="0" sz="2000" spc="5">
                <a:solidFill>
                  <a:srgbClr val="1C1C1C"/>
                </a:solidFill>
                <a:latin typeface="宋体"/>
                <a:cs typeface="宋体"/>
              </a:rPr>
              <a:t>制度防止材料、配件的流失。</a:t>
            </a:r>
            <a:endParaRPr sz="2000">
              <a:latin typeface="宋体"/>
              <a:cs typeface="宋体"/>
            </a:endParaRPr>
          </a:p>
        </p:txBody>
      </p:sp>
      <p:sp>
        <p:nvSpPr>
          <p:cNvPr id="11" name="object 11"/>
          <p:cNvSpPr txBox="1"/>
          <p:nvPr/>
        </p:nvSpPr>
        <p:spPr>
          <a:xfrm>
            <a:off x="1306617" y="4402610"/>
            <a:ext cx="10696575" cy="723900"/>
          </a:xfrm>
          <a:prstGeom prst="rect">
            <a:avLst/>
          </a:prstGeom>
        </p:spPr>
        <p:txBody>
          <a:bodyPr wrap="square" lIns="0" tIns="15240" rIns="0" bIns="0" rtlCol="0" vert="horz">
            <a:spAutoFit/>
          </a:bodyPr>
          <a:lstStyle/>
          <a:p>
            <a:pPr marL="297180" marR="5080" indent="-284480">
              <a:lnSpc>
                <a:spcPct val="105700"/>
              </a:lnSpc>
              <a:spcBef>
                <a:spcPts val="120"/>
              </a:spcBef>
              <a:buClr>
                <a:srgbClr val="030303"/>
              </a:buClr>
              <a:buChar char="•"/>
              <a:tabLst>
                <a:tab pos="285750" algn="l"/>
                <a:tab pos="2512060" algn="l"/>
                <a:tab pos="4305300" algn="l"/>
                <a:tab pos="10499725" algn="l"/>
              </a:tabLst>
            </a:pPr>
            <a:r>
              <a:rPr dirty="0" sz="2000" spc="5">
                <a:solidFill>
                  <a:srgbClr val="1C1C1C"/>
                </a:solidFill>
                <a:latin typeface="宋体"/>
                <a:cs typeface="宋体"/>
              </a:rPr>
              <a:t>项</a:t>
            </a:r>
            <a:r>
              <a:rPr dirty="0" sz="2000" spc="310">
                <a:solidFill>
                  <a:srgbClr val="1C1C1C"/>
                </a:solidFill>
                <a:latin typeface="宋体"/>
                <a:cs typeface="宋体"/>
              </a:rPr>
              <a:t>目</a:t>
            </a:r>
            <a:r>
              <a:rPr dirty="0" sz="2000" spc="125">
                <a:solidFill>
                  <a:srgbClr val="1C1C1C"/>
                </a:solidFill>
                <a:latin typeface="宋体"/>
                <a:cs typeface="宋体"/>
              </a:rPr>
              <a:t>部</a:t>
            </a:r>
            <a:r>
              <a:rPr dirty="0" sz="2000" spc="5">
                <a:solidFill>
                  <a:srgbClr val="1C1C1C"/>
                </a:solidFill>
                <a:latin typeface="宋体"/>
                <a:cs typeface="宋体"/>
              </a:rPr>
              <a:t>应</a:t>
            </a:r>
            <a:r>
              <a:rPr dirty="0" sz="2000" spc="204">
                <a:solidFill>
                  <a:srgbClr val="1C1C1C"/>
                </a:solidFill>
                <a:latin typeface="宋体"/>
                <a:cs typeface="宋体"/>
              </a:rPr>
              <a:t>建</a:t>
            </a:r>
            <a:r>
              <a:rPr dirty="0" sz="2000" spc="5">
                <a:solidFill>
                  <a:srgbClr val="1C1C1C"/>
                </a:solidFill>
                <a:latin typeface="宋体"/>
                <a:cs typeface="宋体"/>
              </a:rPr>
              <a:t>立材</a:t>
            </a:r>
            <a:r>
              <a:rPr dirty="0" sz="2000" spc="254">
                <a:solidFill>
                  <a:srgbClr val="1C1C1C"/>
                </a:solidFill>
                <a:latin typeface="宋体"/>
                <a:cs typeface="宋体"/>
              </a:rPr>
              <a:t>料</a:t>
            </a:r>
            <a:r>
              <a:rPr dirty="0" sz="2000" spc="5">
                <a:solidFill>
                  <a:srgbClr val="1C1C1C"/>
                </a:solidFill>
                <a:latin typeface="宋体"/>
                <a:cs typeface="宋体"/>
              </a:rPr>
              <a:t>月</a:t>
            </a:r>
            <a:r>
              <a:rPr dirty="0" sz="2000" spc="140">
                <a:solidFill>
                  <a:srgbClr val="1C1C1C"/>
                </a:solidFill>
                <a:latin typeface="宋体"/>
                <a:cs typeface="宋体"/>
              </a:rPr>
              <a:t>核</a:t>
            </a:r>
            <a:r>
              <a:rPr dirty="0" sz="2000" spc="204">
                <a:solidFill>
                  <a:srgbClr val="1C1C1C"/>
                </a:solidFill>
                <a:latin typeface="宋体"/>
                <a:cs typeface="宋体"/>
              </a:rPr>
              <a:t>销</a:t>
            </a:r>
            <a:r>
              <a:rPr dirty="0" sz="2000" spc="5">
                <a:solidFill>
                  <a:srgbClr val="1C1C1C"/>
                </a:solidFill>
                <a:latin typeface="宋体"/>
                <a:cs typeface="宋体"/>
              </a:rPr>
              <a:t>制度</a:t>
            </a:r>
            <a:r>
              <a:rPr dirty="0" sz="2000" spc="-254">
                <a:solidFill>
                  <a:srgbClr val="1C1C1C"/>
                </a:solidFill>
                <a:latin typeface="宋体"/>
                <a:cs typeface="宋体"/>
              </a:rPr>
              <a:t> </a:t>
            </a:r>
            <a:r>
              <a:rPr dirty="0" sz="2000" spc="-175">
                <a:solidFill>
                  <a:srgbClr val="1C1C1C"/>
                </a:solidFill>
                <a:latin typeface="宋体"/>
                <a:cs typeface="宋体"/>
              </a:rPr>
              <a:t>，对超耗</a:t>
            </a:r>
            <a:r>
              <a:rPr dirty="0" sz="2000" spc="-440">
                <a:solidFill>
                  <a:srgbClr val="1C1C1C"/>
                </a:solidFill>
                <a:latin typeface="宋体"/>
                <a:cs typeface="宋体"/>
              </a:rPr>
              <a:t> </a:t>
            </a:r>
            <a:r>
              <a:rPr dirty="0" sz="2000" spc="-175">
                <a:solidFill>
                  <a:srgbClr val="1C1C1C"/>
                </a:solidFill>
                <a:latin typeface="宋体"/>
                <a:cs typeface="宋体"/>
              </a:rPr>
              <a:t>部</a:t>
            </a:r>
            <a:r>
              <a:rPr dirty="0" sz="2000" spc="300">
                <a:solidFill>
                  <a:srgbClr val="1C1C1C"/>
                </a:solidFill>
                <a:latin typeface="宋体"/>
                <a:cs typeface="宋体"/>
              </a:rPr>
              <a:t>分</a:t>
            </a:r>
            <a:r>
              <a:rPr dirty="0" sz="2000" spc="-175">
                <a:solidFill>
                  <a:srgbClr val="1C1C1C"/>
                </a:solidFill>
                <a:latin typeface="宋体"/>
                <a:cs typeface="宋体"/>
              </a:rPr>
              <a:t>要按市</a:t>
            </a:r>
            <a:r>
              <a:rPr dirty="0" sz="2000" spc="-145">
                <a:solidFill>
                  <a:srgbClr val="1C1C1C"/>
                </a:solidFill>
                <a:latin typeface="宋体"/>
                <a:cs typeface="宋体"/>
              </a:rPr>
              <a:t> </a:t>
            </a:r>
            <a:r>
              <a:rPr dirty="0" sz="2000" spc="-175">
                <a:solidFill>
                  <a:srgbClr val="1C1C1C"/>
                </a:solidFill>
                <a:latin typeface="宋体"/>
                <a:cs typeface="宋体"/>
              </a:rPr>
              <a:t>场价</a:t>
            </a:r>
            <a:r>
              <a:rPr dirty="0" sz="2000" spc="-350">
                <a:solidFill>
                  <a:srgbClr val="1C1C1C"/>
                </a:solidFill>
                <a:latin typeface="宋体"/>
                <a:cs typeface="宋体"/>
              </a:rPr>
              <a:t> </a:t>
            </a:r>
            <a:r>
              <a:rPr dirty="0" sz="2000" spc="-175">
                <a:solidFill>
                  <a:srgbClr val="1C1C1C"/>
                </a:solidFill>
                <a:latin typeface="宋体"/>
                <a:cs typeface="宋体"/>
              </a:rPr>
              <a:t>加价</a:t>
            </a:r>
            <a:r>
              <a:rPr dirty="0" sz="2000" spc="-409">
                <a:solidFill>
                  <a:srgbClr val="1C1C1C"/>
                </a:solidFill>
                <a:latin typeface="宋体"/>
                <a:cs typeface="宋体"/>
              </a:rPr>
              <a:t> </a:t>
            </a:r>
            <a:r>
              <a:rPr dirty="0" sz="2300" spc="114">
                <a:solidFill>
                  <a:srgbClr val="1C1C1C"/>
                </a:solidFill>
                <a:latin typeface="Times New Roman"/>
                <a:cs typeface="Times New Roman"/>
              </a:rPr>
              <a:t>2</a:t>
            </a:r>
            <a:r>
              <a:rPr dirty="0" sz="2300" spc="114">
                <a:solidFill>
                  <a:srgbClr val="1C1C1C"/>
                </a:solidFill>
                <a:latin typeface="Times New Roman"/>
                <a:cs typeface="Times New Roman"/>
              </a:rPr>
              <a:t>0</a:t>
            </a:r>
            <a:r>
              <a:rPr dirty="0" sz="2300" spc="-305">
                <a:solidFill>
                  <a:srgbClr val="1C1C1C"/>
                </a:solidFill>
                <a:latin typeface="Times New Roman"/>
                <a:cs typeface="Times New Roman"/>
              </a:rPr>
              <a:t>%</a:t>
            </a:r>
            <a:r>
              <a:rPr dirty="0" sz="2000" spc="315">
                <a:solidFill>
                  <a:srgbClr val="1C1C1C"/>
                </a:solidFill>
                <a:latin typeface="宋体"/>
                <a:cs typeface="宋体"/>
              </a:rPr>
              <a:t>以</a:t>
            </a:r>
            <a:r>
              <a:rPr dirty="0" sz="2000" spc="165">
                <a:solidFill>
                  <a:srgbClr val="1C1C1C"/>
                </a:solidFill>
                <a:latin typeface="宋体"/>
                <a:cs typeface="宋体"/>
              </a:rPr>
              <a:t>上扣</a:t>
            </a:r>
            <a:r>
              <a:rPr dirty="0" sz="2000" spc="540">
                <a:solidFill>
                  <a:srgbClr val="1C1C1C"/>
                </a:solidFill>
                <a:latin typeface="宋体"/>
                <a:cs typeface="宋体"/>
              </a:rPr>
              <a:t>款</a:t>
            </a:r>
            <a:r>
              <a:rPr dirty="0" sz="2000" spc="-555">
                <a:solidFill>
                  <a:srgbClr val="1C1C1C"/>
                </a:solidFill>
                <a:latin typeface="宋体"/>
                <a:cs typeface="宋体"/>
              </a:rPr>
              <a:t>，．对供应给分</a:t>
            </a:r>
            <a:r>
              <a:rPr dirty="0" sz="2000">
                <a:solidFill>
                  <a:srgbClr val="1C1C1C"/>
                </a:solidFill>
                <a:latin typeface="宋体"/>
                <a:cs typeface="宋体"/>
              </a:rPr>
              <a:t>	</a:t>
            </a:r>
            <a:r>
              <a:rPr dirty="0" sz="2000" spc="-420">
                <a:solidFill>
                  <a:srgbClr val="1C1C1C"/>
                </a:solidFill>
                <a:latin typeface="宋体"/>
                <a:cs typeface="宋体"/>
              </a:rPr>
              <a:t>包 </a:t>
            </a:r>
            <a:r>
              <a:rPr dirty="0" sz="2000" spc="-555">
                <a:solidFill>
                  <a:srgbClr val="1C1C1C"/>
                </a:solidFill>
                <a:latin typeface="宋体"/>
                <a:cs typeface="宋体"/>
              </a:rPr>
              <a:t>商的  </a:t>
            </a:r>
            <a:r>
              <a:rPr dirty="0" sz="2000" spc="-550">
                <a:solidFill>
                  <a:srgbClr val="1C1C1C"/>
                </a:solidFill>
                <a:latin typeface="宋体"/>
                <a:cs typeface="宋体"/>
              </a:rPr>
              <a:t> </a:t>
            </a:r>
            <a:r>
              <a:rPr dirty="0" sz="2000" spc="-555">
                <a:solidFill>
                  <a:srgbClr val="1C1C1C"/>
                </a:solidFill>
                <a:latin typeface="宋体"/>
                <a:cs typeface="宋体"/>
              </a:rPr>
              <a:t>各类材料物资	</a:t>
            </a:r>
            <a:r>
              <a:rPr dirty="0" sz="2000" spc="-175">
                <a:solidFill>
                  <a:srgbClr val="1C1C1C"/>
                </a:solidFill>
                <a:latin typeface="宋体"/>
                <a:cs typeface="宋体"/>
              </a:rPr>
              <a:t>，应</a:t>
            </a:r>
            <a:r>
              <a:rPr dirty="0" sz="2000" spc="100">
                <a:solidFill>
                  <a:srgbClr val="1C1C1C"/>
                </a:solidFill>
                <a:latin typeface="宋体"/>
                <a:cs typeface="宋体"/>
              </a:rPr>
              <a:t>同</a:t>
            </a:r>
            <a:r>
              <a:rPr dirty="0" sz="2000" spc="-175">
                <a:solidFill>
                  <a:srgbClr val="1C1C1C"/>
                </a:solidFill>
                <a:latin typeface="宋体"/>
                <a:cs typeface="宋体"/>
              </a:rPr>
              <a:t>步对</a:t>
            </a:r>
            <a:r>
              <a:rPr dirty="0" sz="2000" spc="-450">
                <a:solidFill>
                  <a:srgbClr val="1C1C1C"/>
                </a:solidFill>
                <a:latin typeface="宋体"/>
                <a:cs typeface="宋体"/>
              </a:rPr>
              <a:t> </a:t>
            </a:r>
            <a:r>
              <a:rPr dirty="0" sz="2000" spc="-175">
                <a:solidFill>
                  <a:srgbClr val="1C1C1C"/>
                </a:solidFill>
                <a:latin typeface="宋体"/>
                <a:cs typeface="宋体"/>
              </a:rPr>
              <a:t>账	</a:t>
            </a:r>
            <a:r>
              <a:rPr dirty="0" sz="2000" spc="175">
                <a:solidFill>
                  <a:srgbClr val="1C1C1C"/>
                </a:solidFill>
                <a:latin typeface="宋体"/>
                <a:cs typeface="宋体"/>
              </a:rPr>
              <a:t>同</a:t>
            </a:r>
            <a:r>
              <a:rPr dirty="0" sz="2000" spc="-175">
                <a:solidFill>
                  <a:srgbClr val="1C1C1C"/>
                </a:solidFill>
                <a:latin typeface="宋体"/>
                <a:cs typeface="宋体"/>
              </a:rPr>
              <a:t>步扣款</a:t>
            </a:r>
            <a:r>
              <a:rPr dirty="0" sz="2000" spc="-210">
                <a:solidFill>
                  <a:srgbClr val="1C1C1C"/>
                </a:solidFill>
                <a:latin typeface="宋体"/>
                <a:cs typeface="宋体"/>
              </a:rPr>
              <a:t> </a:t>
            </a:r>
            <a:r>
              <a:rPr dirty="0" sz="2000" spc="80">
                <a:solidFill>
                  <a:srgbClr val="4F4F4F"/>
                </a:solidFill>
                <a:latin typeface="宋体"/>
                <a:cs typeface="宋体"/>
              </a:rPr>
              <a:t>、</a:t>
            </a:r>
            <a:r>
              <a:rPr dirty="0" sz="2000" spc="175">
                <a:solidFill>
                  <a:srgbClr val="1C1C1C"/>
                </a:solidFill>
                <a:latin typeface="宋体"/>
                <a:cs typeface="宋体"/>
              </a:rPr>
              <a:t>同</a:t>
            </a:r>
            <a:r>
              <a:rPr dirty="0" sz="2000" spc="-175">
                <a:solidFill>
                  <a:srgbClr val="1C1C1C"/>
                </a:solidFill>
                <a:latin typeface="宋体"/>
                <a:cs typeface="宋体"/>
              </a:rPr>
              <a:t>步</a:t>
            </a:r>
            <a:r>
              <a:rPr dirty="0" sz="2000" spc="300">
                <a:solidFill>
                  <a:srgbClr val="1C1C1C"/>
                </a:solidFill>
                <a:latin typeface="宋体"/>
                <a:cs typeface="宋体"/>
              </a:rPr>
              <a:t>核</a:t>
            </a:r>
            <a:r>
              <a:rPr dirty="0" sz="2000" spc="-175">
                <a:solidFill>
                  <a:srgbClr val="1C1C1C"/>
                </a:solidFill>
                <a:latin typeface="宋体"/>
                <a:cs typeface="宋体"/>
              </a:rPr>
              <a:t>销。</a:t>
            </a:r>
            <a:endParaRPr sz="2000">
              <a:latin typeface="宋体"/>
              <a:cs typeface="宋体"/>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3716000" cy="1048251"/>
          </a:xfrm>
          <a:prstGeom prst="rect">
            <a:avLst/>
          </a:prstGeom>
          <a:blipFill>
            <a:blip r:embed="rId2" cstate="print"/>
            <a:stretch>
              <a:fillRect/>
            </a:stretch>
          </a:blipFill>
        </p:spPr>
        <p:txBody>
          <a:bodyPr wrap="square" lIns="0" tIns="0" rIns="0" bIns="0" rtlCol="0"/>
          <a:lstStyle/>
          <a:p/>
        </p:txBody>
      </p:sp>
      <p:sp>
        <p:nvSpPr>
          <p:cNvPr id="3" name="object 3"/>
          <p:cNvSpPr txBox="1">
            <a:spLocks noGrp="1"/>
          </p:cNvSpPr>
          <p:nvPr>
            <p:ph type="title"/>
          </p:nvPr>
        </p:nvSpPr>
        <p:spPr>
          <a:xfrm>
            <a:off x="596767" y="1323181"/>
            <a:ext cx="12544425" cy="784860"/>
          </a:xfrm>
          <a:prstGeom prst="rect"/>
        </p:spPr>
        <p:txBody>
          <a:bodyPr wrap="square" lIns="0" tIns="16510" rIns="0" bIns="0" rtlCol="0" vert="horz">
            <a:spAutoFit/>
          </a:bodyPr>
          <a:lstStyle/>
          <a:p>
            <a:pPr marL="322580" indent="-309880">
              <a:lnSpc>
                <a:spcPct val="100000"/>
              </a:lnSpc>
              <a:spcBef>
                <a:spcPts val="130"/>
              </a:spcBef>
              <a:buClr>
                <a:srgbClr val="AA9759"/>
              </a:buClr>
              <a:buSzPct val="132876"/>
              <a:buFont typeface=""/>
              <a:buChar char="•"/>
              <a:tabLst>
                <a:tab pos="323215" algn="l"/>
              </a:tabLst>
            </a:pPr>
            <a:r>
              <a:rPr dirty="0" sz="3650" spc="-459">
                <a:solidFill>
                  <a:srgbClr val="A19A77"/>
                </a:solidFill>
              </a:rPr>
              <a:t>-</a:t>
            </a:r>
            <a:r>
              <a:rPr dirty="0" sz="3650" spc="-459"/>
              <a:t>--</a:t>
            </a:r>
            <a:r>
              <a:rPr dirty="0" sz="3650" spc="-459">
                <a:solidFill>
                  <a:srgbClr val="A19A77"/>
                </a:solidFill>
              </a:rPr>
              <a:t>-</a:t>
            </a:r>
            <a:r>
              <a:rPr dirty="0" sz="3650" spc="-459"/>
              <a:t>-</a:t>
            </a:r>
            <a:r>
              <a:rPr dirty="0" sz="3650" spc="-459">
                <a:solidFill>
                  <a:srgbClr val="A19A77"/>
                </a:solidFill>
              </a:rPr>
              <a:t>-</a:t>
            </a:r>
            <a:r>
              <a:rPr dirty="0" sz="3650" spc="-459"/>
              <a:t>-</a:t>
            </a:r>
            <a:r>
              <a:rPr dirty="0" baseline="7856" sz="7425" spc="-7275">
                <a:solidFill>
                  <a:srgbClr val="AA9759"/>
                </a:solidFill>
                <a:latin typeface="宋体"/>
                <a:cs typeface="宋体"/>
              </a:rPr>
              <a:t>分</a:t>
            </a:r>
            <a:r>
              <a:rPr dirty="0" sz="3650" spc="-630"/>
              <a:t>-</a:t>
            </a:r>
            <a:r>
              <a:rPr dirty="0" sz="3650" spc="-630">
                <a:solidFill>
                  <a:srgbClr val="A19A77"/>
                </a:solidFill>
              </a:rPr>
              <a:t>-</a:t>
            </a:r>
            <a:r>
              <a:rPr dirty="0" sz="3650" spc="-630"/>
              <a:t>--</a:t>
            </a:r>
            <a:r>
              <a:rPr dirty="0" sz="3650" spc="-630">
                <a:solidFill>
                  <a:srgbClr val="A19A77"/>
                </a:solidFill>
              </a:rPr>
              <a:t>-</a:t>
            </a:r>
            <a:r>
              <a:rPr dirty="0" sz="3650" spc="-630"/>
              <a:t>-</a:t>
            </a:r>
            <a:r>
              <a:rPr dirty="0" baseline="7856" sz="7425" spc="-6045">
                <a:solidFill>
                  <a:srgbClr val="AA9759"/>
                </a:solidFill>
                <a:latin typeface="宋体"/>
                <a:cs typeface="宋体"/>
              </a:rPr>
              <a:t>包</a:t>
            </a:r>
            <a:r>
              <a:rPr dirty="0" sz="3650" spc="-320"/>
              <a:t>---</a:t>
            </a:r>
            <a:r>
              <a:rPr dirty="0" baseline="7856" sz="7425" spc="-6734">
                <a:solidFill>
                  <a:srgbClr val="AA9759"/>
                </a:solidFill>
                <a:latin typeface="宋体"/>
                <a:cs typeface="宋体"/>
              </a:rPr>
              <a:t>管</a:t>
            </a:r>
            <a:r>
              <a:rPr dirty="0" sz="3650" spc="-585"/>
              <a:t>--</a:t>
            </a:r>
            <a:r>
              <a:rPr dirty="0" sz="3650" spc="-585">
                <a:solidFill>
                  <a:srgbClr val="A19A77"/>
                </a:solidFill>
              </a:rPr>
              <a:t>-</a:t>
            </a:r>
            <a:r>
              <a:rPr dirty="0" sz="3650" spc="-585"/>
              <a:t>--</a:t>
            </a:r>
            <a:r>
              <a:rPr dirty="0" baseline="7856" sz="7425" spc="-6284">
                <a:solidFill>
                  <a:srgbClr val="AA9759"/>
                </a:solidFill>
                <a:latin typeface="宋体"/>
                <a:cs typeface="宋体"/>
              </a:rPr>
              <a:t>理</a:t>
            </a:r>
            <a:r>
              <a:rPr dirty="0" sz="3650" spc="-505">
                <a:solidFill>
                  <a:srgbClr val="A19A77"/>
                </a:solidFill>
              </a:rPr>
              <a:t>-</a:t>
            </a:r>
            <a:r>
              <a:rPr dirty="0" sz="3650" spc="-505"/>
              <a:t>--</a:t>
            </a:r>
            <a:r>
              <a:rPr dirty="0" sz="3650" spc="-505">
                <a:solidFill>
                  <a:srgbClr val="A19A77"/>
                </a:solidFill>
              </a:rPr>
              <a:t>-</a:t>
            </a:r>
            <a:r>
              <a:rPr dirty="0" baseline="7856" sz="7425" spc="-6907">
                <a:solidFill>
                  <a:srgbClr val="AA9759"/>
                </a:solidFill>
                <a:latin typeface="宋体"/>
                <a:cs typeface="宋体"/>
              </a:rPr>
              <a:t>工</a:t>
            </a:r>
            <a:r>
              <a:rPr dirty="0" sz="3650" spc="-565"/>
              <a:t>-</a:t>
            </a:r>
            <a:r>
              <a:rPr dirty="0" sz="3650" spc="-565">
                <a:solidFill>
                  <a:srgbClr val="A19A77"/>
                </a:solidFill>
              </a:rPr>
              <a:t>-</a:t>
            </a:r>
            <a:r>
              <a:rPr dirty="0" sz="3650" spc="-565"/>
              <a:t>--</a:t>
            </a:r>
            <a:r>
              <a:rPr dirty="0" sz="3650" spc="-565">
                <a:solidFill>
                  <a:srgbClr val="A19A77"/>
                </a:solidFill>
              </a:rPr>
              <a:t>-</a:t>
            </a:r>
            <a:r>
              <a:rPr dirty="0" baseline="7856" sz="7425" spc="-7230">
                <a:solidFill>
                  <a:srgbClr val="AA9759"/>
                </a:solidFill>
                <a:latin typeface="宋体"/>
                <a:cs typeface="宋体"/>
              </a:rPr>
              <a:t>作</a:t>
            </a:r>
            <a:r>
              <a:rPr dirty="0" sz="3650" spc="-635"/>
              <a:t>-</a:t>
            </a:r>
            <a:r>
              <a:rPr dirty="0" sz="3650" spc="-635">
                <a:solidFill>
                  <a:srgbClr val="A19A77"/>
                </a:solidFill>
              </a:rPr>
              <a:t>-</a:t>
            </a:r>
            <a:r>
              <a:rPr dirty="0" sz="3650" spc="-635"/>
              <a:t>-</a:t>
            </a:r>
            <a:r>
              <a:rPr dirty="0" sz="3650" spc="-635">
                <a:solidFill>
                  <a:srgbClr val="A19A77"/>
                </a:solidFill>
              </a:rPr>
              <a:t>-</a:t>
            </a:r>
            <a:r>
              <a:rPr dirty="0" sz="3650" spc="-635"/>
              <a:t>--</a:t>
            </a:r>
            <a:r>
              <a:rPr dirty="0" baseline="7856" sz="7425" spc="-6397">
                <a:solidFill>
                  <a:srgbClr val="AA9759"/>
                </a:solidFill>
                <a:latin typeface="宋体"/>
                <a:cs typeface="宋体"/>
              </a:rPr>
              <a:t>要</a:t>
            </a:r>
            <a:r>
              <a:rPr dirty="0" sz="3650" spc="-240"/>
              <a:t>--</a:t>
            </a:r>
            <a:r>
              <a:rPr dirty="0" sz="3650" spc="-240">
                <a:solidFill>
                  <a:srgbClr val="A19A77"/>
                </a:solidFill>
              </a:rPr>
              <a:t>-</a:t>
            </a:r>
            <a:r>
              <a:rPr dirty="0" baseline="7856" sz="7425" spc="-7417">
                <a:solidFill>
                  <a:srgbClr val="AA9759"/>
                </a:solidFill>
                <a:latin typeface="宋体"/>
                <a:cs typeface="宋体"/>
              </a:rPr>
              <a:t>点 </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endParaRPr sz="3650">
              <a:latin typeface="宋体"/>
              <a:cs typeface="宋体"/>
            </a:endParaRPr>
          </a:p>
        </p:txBody>
      </p:sp>
      <p:sp>
        <p:nvSpPr>
          <p:cNvPr id="4" name="object 4"/>
          <p:cNvSpPr txBox="1"/>
          <p:nvPr/>
        </p:nvSpPr>
        <p:spPr>
          <a:xfrm>
            <a:off x="1237962" y="2243597"/>
            <a:ext cx="10911205" cy="3432810"/>
          </a:xfrm>
          <a:prstGeom prst="rect">
            <a:avLst/>
          </a:prstGeom>
        </p:spPr>
        <p:txBody>
          <a:bodyPr wrap="square" lIns="0" tIns="15240" rIns="0" bIns="0" rtlCol="0" vert="horz">
            <a:spAutoFit/>
          </a:bodyPr>
          <a:lstStyle/>
          <a:p>
            <a:pPr marL="12700">
              <a:lnSpc>
                <a:spcPct val="100000"/>
              </a:lnSpc>
              <a:spcBef>
                <a:spcPts val="120"/>
              </a:spcBef>
            </a:pPr>
            <a:r>
              <a:rPr dirty="0" sz="3350" spc="-15">
                <a:solidFill>
                  <a:srgbClr val="B50308"/>
                </a:solidFill>
                <a:latin typeface="Times New Roman"/>
                <a:cs typeface="Times New Roman"/>
              </a:rPr>
              <a:t>1</a:t>
            </a:r>
            <a:r>
              <a:rPr dirty="0" sz="3350" spc="-565">
                <a:solidFill>
                  <a:srgbClr val="B50308"/>
                </a:solidFill>
                <a:latin typeface="Times New Roman"/>
                <a:cs typeface="Times New Roman"/>
              </a:rPr>
              <a:t> </a:t>
            </a:r>
            <a:r>
              <a:rPr dirty="0" sz="3350" spc="-50">
                <a:solidFill>
                  <a:srgbClr val="B50308"/>
                </a:solidFill>
                <a:latin typeface="Times New Roman"/>
                <a:cs typeface="Times New Roman"/>
              </a:rPr>
              <a:t>2</a:t>
            </a:r>
            <a:r>
              <a:rPr dirty="0" sz="3000" spc="715">
                <a:solidFill>
                  <a:srgbClr val="B50308"/>
                </a:solidFill>
                <a:latin typeface="宋体"/>
                <a:cs typeface="宋体"/>
              </a:rPr>
              <a:t>资</a:t>
            </a:r>
            <a:r>
              <a:rPr dirty="0" sz="3000" spc="130">
                <a:solidFill>
                  <a:srgbClr val="B50308"/>
                </a:solidFill>
                <a:latin typeface="宋体"/>
                <a:cs typeface="宋体"/>
              </a:rPr>
              <a:t>金支付管理</a:t>
            </a:r>
            <a:endParaRPr sz="3000">
              <a:latin typeface="宋体"/>
              <a:cs typeface="宋体"/>
            </a:endParaRPr>
          </a:p>
          <a:p>
            <a:pPr marL="354965" indent="-273685">
              <a:lnSpc>
                <a:spcPct val="100000"/>
              </a:lnSpc>
              <a:spcBef>
                <a:spcPts val="2365"/>
              </a:spcBef>
              <a:buClr>
                <a:srgbClr val="030303"/>
              </a:buClr>
              <a:buChar char="•"/>
              <a:tabLst>
                <a:tab pos="357505" algn="l"/>
              </a:tabLst>
            </a:pPr>
            <a:r>
              <a:rPr dirty="0" sz="2000" spc="-35">
                <a:solidFill>
                  <a:srgbClr val="1A1A1A"/>
                </a:solidFill>
                <a:latin typeface="宋体"/>
                <a:cs typeface="宋体"/>
              </a:rPr>
              <a:t>严格资金支付管理。</a:t>
            </a:r>
            <a:endParaRPr sz="2000">
              <a:latin typeface="宋体"/>
              <a:cs typeface="宋体"/>
            </a:endParaRPr>
          </a:p>
          <a:p>
            <a:pPr marL="354965" marR="5080" indent="-273685">
              <a:lnSpc>
                <a:spcPct val="109000"/>
              </a:lnSpc>
              <a:spcBef>
                <a:spcPts val="1610"/>
              </a:spcBef>
              <a:buClr>
                <a:srgbClr val="030303"/>
              </a:buClr>
              <a:buChar char="•"/>
              <a:tabLst>
                <a:tab pos="359410" algn="l"/>
              </a:tabLst>
            </a:pPr>
            <a:r>
              <a:rPr dirty="0" sz="2000" spc="125">
                <a:solidFill>
                  <a:srgbClr val="1A1A1A"/>
                </a:solidFill>
                <a:latin typeface="宋体"/>
                <a:cs typeface="宋体"/>
              </a:rPr>
              <a:t>对分包商的资金支付必须依据分包合同约定和分包结算报表，在发包方结算支付完成后办 </a:t>
            </a:r>
            <a:r>
              <a:rPr dirty="0" sz="2000" spc="-434">
                <a:solidFill>
                  <a:srgbClr val="1A1A1A"/>
                </a:solidFill>
                <a:latin typeface="宋体"/>
                <a:cs typeface="宋体"/>
              </a:rPr>
              <a:t>理。</a:t>
            </a:r>
            <a:endParaRPr sz="2000">
              <a:latin typeface="宋体"/>
              <a:cs typeface="宋体"/>
            </a:endParaRPr>
          </a:p>
          <a:p>
            <a:pPr marL="370840" marR="231140" indent="-289560">
              <a:lnSpc>
                <a:spcPct val="109000"/>
              </a:lnSpc>
              <a:spcBef>
                <a:spcPts val="1610"/>
              </a:spcBef>
              <a:buClr>
                <a:srgbClr val="030303"/>
              </a:buClr>
              <a:buChar char="•"/>
              <a:tabLst>
                <a:tab pos="347345" algn="l"/>
                <a:tab pos="1693545" algn="l"/>
                <a:tab pos="4099560" algn="l"/>
                <a:tab pos="5184775" algn="l"/>
                <a:tab pos="7320915" algn="l"/>
                <a:tab pos="9203055" algn="l"/>
                <a:tab pos="10274300" algn="l"/>
              </a:tabLst>
            </a:pPr>
            <a:r>
              <a:rPr dirty="0" sz="2000" spc="-434">
                <a:solidFill>
                  <a:srgbClr val="2A2A2A"/>
                </a:solidFill>
                <a:latin typeface="宋体"/>
                <a:cs typeface="宋体"/>
              </a:rPr>
              <a:t>资</a:t>
            </a:r>
            <a:r>
              <a:rPr dirty="0" sz="2000" spc="-390">
                <a:solidFill>
                  <a:srgbClr val="2A2A2A"/>
                </a:solidFill>
                <a:latin typeface="宋体"/>
                <a:cs typeface="宋体"/>
              </a:rPr>
              <a:t> </a:t>
            </a:r>
            <a:r>
              <a:rPr dirty="0" sz="2000" spc="-434">
                <a:solidFill>
                  <a:srgbClr val="2A2A2A"/>
                </a:solidFill>
                <a:latin typeface="宋体"/>
                <a:cs typeface="宋体"/>
              </a:rPr>
              <a:t>金</a:t>
            </a:r>
            <a:r>
              <a:rPr dirty="0" sz="2000" spc="-350">
                <a:solidFill>
                  <a:srgbClr val="2A2A2A"/>
                </a:solidFill>
                <a:latin typeface="宋体"/>
                <a:cs typeface="宋体"/>
              </a:rPr>
              <a:t> </a:t>
            </a:r>
            <a:r>
              <a:rPr dirty="0" sz="2000" spc="-434">
                <a:solidFill>
                  <a:srgbClr val="2A2A2A"/>
                </a:solidFill>
                <a:latin typeface="宋体"/>
                <a:cs typeface="宋体"/>
              </a:rPr>
              <a:t>支付以</a:t>
            </a:r>
            <a:r>
              <a:rPr dirty="0" sz="2000">
                <a:solidFill>
                  <a:srgbClr val="2A2A2A"/>
                </a:solidFill>
                <a:latin typeface="宋体"/>
                <a:cs typeface="宋体"/>
              </a:rPr>
              <a:t>	</a:t>
            </a:r>
            <a:r>
              <a:rPr dirty="0" sz="2000" spc="-434">
                <a:solidFill>
                  <a:srgbClr val="2A2A2A"/>
                </a:solidFill>
                <a:latin typeface="宋体"/>
                <a:cs typeface="宋体"/>
              </a:rPr>
              <a:t>分</a:t>
            </a:r>
            <a:r>
              <a:rPr dirty="0" sz="2000" spc="-335">
                <a:solidFill>
                  <a:srgbClr val="2A2A2A"/>
                </a:solidFill>
                <a:latin typeface="宋体"/>
                <a:cs typeface="宋体"/>
              </a:rPr>
              <a:t> </a:t>
            </a:r>
            <a:r>
              <a:rPr dirty="0" sz="2000" spc="-434">
                <a:solidFill>
                  <a:srgbClr val="2A2A2A"/>
                </a:solidFill>
                <a:latin typeface="宋体"/>
                <a:cs typeface="宋体"/>
              </a:rPr>
              <a:t>包结</a:t>
            </a:r>
            <a:r>
              <a:rPr dirty="0" sz="2000" spc="-35">
                <a:solidFill>
                  <a:srgbClr val="2A2A2A"/>
                </a:solidFill>
                <a:latin typeface="宋体"/>
                <a:cs typeface="宋体"/>
              </a:rPr>
              <a:t> </a:t>
            </a:r>
            <a:r>
              <a:rPr dirty="0" sz="2000" spc="-434">
                <a:solidFill>
                  <a:srgbClr val="2A2A2A"/>
                </a:solidFill>
                <a:latin typeface="宋体"/>
                <a:cs typeface="宋体"/>
              </a:rPr>
              <a:t>算</a:t>
            </a:r>
            <a:r>
              <a:rPr dirty="0" sz="2000" spc="-430">
                <a:solidFill>
                  <a:srgbClr val="2A2A2A"/>
                </a:solidFill>
                <a:latin typeface="宋体"/>
                <a:cs typeface="宋体"/>
              </a:rPr>
              <a:t> </a:t>
            </a:r>
            <a:r>
              <a:rPr dirty="0" sz="2000" spc="-434">
                <a:solidFill>
                  <a:srgbClr val="2A2A2A"/>
                </a:solidFill>
                <a:latin typeface="宋体"/>
                <a:cs typeface="宋体"/>
              </a:rPr>
              <a:t>报表确定的</a:t>
            </a:r>
            <a:r>
              <a:rPr dirty="0" sz="2000">
                <a:solidFill>
                  <a:srgbClr val="2A2A2A"/>
                </a:solidFill>
                <a:latin typeface="宋体"/>
                <a:cs typeface="宋体"/>
              </a:rPr>
              <a:t>	</a:t>
            </a:r>
            <a:r>
              <a:rPr dirty="0" sz="2000" spc="-434">
                <a:solidFill>
                  <a:srgbClr val="2A2A2A"/>
                </a:solidFill>
                <a:latin typeface="宋体"/>
                <a:cs typeface="宋体"/>
              </a:rPr>
              <a:t>结</a:t>
            </a:r>
            <a:r>
              <a:rPr dirty="0" sz="2000" spc="-330">
                <a:solidFill>
                  <a:srgbClr val="2A2A2A"/>
                </a:solidFill>
                <a:latin typeface="宋体"/>
                <a:cs typeface="宋体"/>
              </a:rPr>
              <a:t> </a:t>
            </a:r>
            <a:r>
              <a:rPr dirty="0" sz="2000" spc="-434">
                <a:solidFill>
                  <a:srgbClr val="2A2A2A"/>
                </a:solidFill>
                <a:latin typeface="宋体"/>
                <a:cs typeface="宋体"/>
              </a:rPr>
              <a:t>算金额</a:t>
            </a:r>
            <a:r>
              <a:rPr dirty="0" sz="2000">
                <a:solidFill>
                  <a:srgbClr val="2A2A2A"/>
                </a:solidFill>
                <a:latin typeface="宋体"/>
                <a:cs typeface="宋体"/>
              </a:rPr>
              <a:t>	</a:t>
            </a:r>
            <a:r>
              <a:rPr dirty="0" sz="2000" spc="-434">
                <a:solidFill>
                  <a:srgbClr val="030303"/>
                </a:solidFill>
                <a:latin typeface="宋体"/>
                <a:cs typeface="宋体"/>
              </a:rPr>
              <a:t>扣</a:t>
            </a:r>
            <a:r>
              <a:rPr dirty="0" sz="2000" spc="-430">
                <a:solidFill>
                  <a:srgbClr val="030303"/>
                </a:solidFill>
                <a:latin typeface="宋体"/>
                <a:cs typeface="宋体"/>
              </a:rPr>
              <a:t> </a:t>
            </a:r>
            <a:r>
              <a:rPr dirty="0" sz="2000" spc="-434">
                <a:solidFill>
                  <a:srgbClr val="030303"/>
                </a:solidFill>
                <a:latin typeface="宋体"/>
                <a:cs typeface="宋体"/>
              </a:rPr>
              <a:t>减分</a:t>
            </a:r>
            <a:r>
              <a:rPr dirty="0" sz="2000" spc="180">
                <a:solidFill>
                  <a:srgbClr val="030303"/>
                </a:solidFill>
                <a:latin typeface="宋体"/>
                <a:cs typeface="宋体"/>
              </a:rPr>
              <a:t> </a:t>
            </a:r>
            <a:r>
              <a:rPr dirty="0" sz="2000" spc="-434">
                <a:solidFill>
                  <a:srgbClr val="030303"/>
                </a:solidFill>
                <a:latin typeface="宋体"/>
                <a:cs typeface="宋体"/>
              </a:rPr>
              <a:t>包商保证金</a:t>
            </a:r>
            <a:r>
              <a:rPr dirty="0" sz="2000">
                <a:solidFill>
                  <a:srgbClr val="030303"/>
                </a:solidFill>
                <a:latin typeface="宋体"/>
                <a:cs typeface="宋体"/>
              </a:rPr>
              <a:t>	</a:t>
            </a:r>
            <a:r>
              <a:rPr dirty="0" sz="2000" spc="-434">
                <a:solidFill>
                  <a:srgbClr val="2A2A2A"/>
                </a:solidFill>
                <a:latin typeface="宋体"/>
                <a:cs typeface="宋体"/>
              </a:rPr>
              <a:t>、</a:t>
            </a:r>
            <a:r>
              <a:rPr dirty="0" sz="2000" spc="-390">
                <a:solidFill>
                  <a:srgbClr val="2A2A2A"/>
                </a:solidFill>
                <a:latin typeface="宋体"/>
                <a:cs typeface="宋体"/>
              </a:rPr>
              <a:t> </a:t>
            </a:r>
            <a:r>
              <a:rPr dirty="0" sz="2000" spc="-434">
                <a:solidFill>
                  <a:srgbClr val="2A2A2A"/>
                </a:solidFill>
                <a:latin typeface="宋体"/>
                <a:cs typeface="宋体"/>
              </a:rPr>
              <a:t>领</a:t>
            </a:r>
            <a:r>
              <a:rPr dirty="0" sz="2000" spc="-375">
                <a:solidFill>
                  <a:srgbClr val="2A2A2A"/>
                </a:solidFill>
                <a:latin typeface="宋体"/>
                <a:cs typeface="宋体"/>
              </a:rPr>
              <a:t> </a:t>
            </a:r>
            <a:r>
              <a:rPr dirty="0" sz="2000" spc="-434">
                <a:solidFill>
                  <a:srgbClr val="030303"/>
                </a:solidFill>
                <a:latin typeface="宋体"/>
                <a:cs typeface="宋体"/>
              </a:rPr>
              <a:t>用材</a:t>
            </a:r>
            <a:r>
              <a:rPr dirty="0" sz="2000" spc="-5">
                <a:solidFill>
                  <a:srgbClr val="030303"/>
                </a:solidFill>
                <a:latin typeface="宋体"/>
                <a:cs typeface="宋体"/>
              </a:rPr>
              <a:t> </a:t>
            </a:r>
            <a:r>
              <a:rPr dirty="0" sz="2000" spc="-434">
                <a:solidFill>
                  <a:srgbClr val="2A2A2A"/>
                </a:solidFill>
                <a:latin typeface="宋体"/>
                <a:cs typeface="宋体"/>
              </a:rPr>
              <a:t>料款、</a:t>
            </a:r>
            <a:r>
              <a:rPr dirty="0" sz="2000">
                <a:solidFill>
                  <a:srgbClr val="2A2A2A"/>
                </a:solidFill>
                <a:latin typeface="宋体"/>
                <a:cs typeface="宋体"/>
              </a:rPr>
              <a:t>	</a:t>
            </a:r>
            <a:r>
              <a:rPr dirty="0" sz="2000" spc="-434">
                <a:solidFill>
                  <a:srgbClr val="2A2A2A"/>
                </a:solidFill>
                <a:latin typeface="宋体"/>
                <a:cs typeface="宋体"/>
              </a:rPr>
              <a:t>合</a:t>
            </a:r>
            <a:r>
              <a:rPr dirty="0" sz="2000" spc="-450">
                <a:solidFill>
                  <a:srgbClr val="2A2A2A"/>
                </a:solidFill>
                <a:latin typeface="宋体"/>
                <a:cs typeface="宋体"/>
              </a:rPr>
              <a:t> </a:t>
            </a:r>
            <a:r>
              <a:rPr dirty="0" sz="2000" spc="-434">
                <a:solidFill>
                  <a:srgbClr val="2A2A2A"/>
                </a:solidFill>
                <a:latin typeface="宋体"/>
                <a:cs typeface="宋体"/>
              </a:rPr>
              <a:t>同约定</a:t>
            </a:r>
            <a:r>
              <a:rPr dirty="0" sz="2000">
                <a:solidFill>
                  <a:srgbClr val="2A2A2A"/>
                </a:solidFill>
                <a:latin typeface="宋体"/>
                <a:cs typeface="宋体"/>
              </a:rPr>
              <a:t>	</a:t>
            </a:r>
            <a:r>
              <a:rPr dirty="0" sz="2000" spc="-365">
                <a:solidFill>
                  <a:srgbClr val="2A2A2A"/>
                </a:solidFill>
                <a:latin typeface="宋体"/>
                <a:cs typeface="宋体"/>
              </a:rPr>
              <a:t>其他 </a:t>
            </a:r>
            <a:r>
              <a:rPr dirty="0" sz="2000" spc="85">
                <a:solidFill>
                  <a:srgbClr val="1A1A1A"/>
                </a:solidFill>
                <a:latin typeface="宋体"/>
                <a:cs typeface="宋体"/>
              </a:rPr>
              <a:t>应扣款、税金等全部款项后的净额作为资金支付限额。禁止超付，禁止以借代支。</a:t>
            </a:r>
            <a:endParaRPr sz="2000">
              <a:latin typeface="宋体"/>
              <a:cs typeface="宋体"/>
            </a:endParaRPr>
          </a:p>
          <a:p>
            <a:pPr>
              <a:lnSpc>
                <a:spcPct val="100000"/>
              </a:lnSpc>
              <a:spcBef>
                <a:spcPts val="30"/>
              </a:spcBef>
              <a:buClr>
                <a:srgbClr val="030303"/>
              </a:buClr>
              <a:buFont typeface=""/>
              <a:buChar char="•"/>
            </a:pPr>
            <a:endParaRPr sz="1650">
              <a:latin typeface="Times New Roman"/>
              <a:cs typeface="Times New Roman"/>
            </a:endParaRPr>
          </a:p>
          <a:p>
            <a:pPr marL="370840" indent="-289560">
              <a:lnSpc>
                <a:spcPct val="100000"/>
              </a:lnSpc>
              <a:spcBef>
                <a:spcPts val="5"/>
              </a:spcBef>
              <a:buClr>
                <a:srgbClr val="030303"/>
              </a:buClr>
              <a:buChar char="•"/>
              <a:tabLst>
                <a:tab pos="371475" algn="l"/>
              </a:tabLst>
            </a:pPr>
            <a:r>
              <a:rPr dirty="0" sz="2000" spc="65">
                <a:solidFill>
                  <a:srgbClr val="1A1A1A"/>
                </a:solidFill>
                <a:latin typeface="宋体"/>
                <a:cs typeface="宋体"/>
              </a:rPr>
              <a:t>加强分包商资金流向监控，重点监控劳务人员工资发放。</a:t>
            </a:r>
            <a:endParaRPr sz="2000">
              <a:latin typeface="宋体"/>
              <a:cs typeface="宋体"/>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105">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a:spLocks noGrp="1"/>
          </p:cNvSpPr>
          <p:nvPr>
            <p:ph type="title"/>
          </p:nvPr>
        </p:nvSpPr>
        <p:spPr>
          <a:xfrm>
            <a:off x="1026342" y="108743"/>
            <a:ext cx="606425" cy="655955"/>
          </a:xfrm>
          <a:prstGeom prst="rect"/>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rPr>
              <a:t>s	</a:t>
            </a:r>
            <a:r>
              <a:rPr dirty="0" sz="900" spc="-40">
                <a:solidFill>
                  <a:srgbClr val="EFE4D1"/>
                </a:solidFill>
              </a:rPr>
              <a:t>-</a:t>
            </a:r>
            <a:r>
              <a:rPr dirty="0" sz="900" spc="85">
                <a:solidFill>
                  <a:srgbClr val="EFE4D1"/>
                </a:solidFill>
              </a:rPr>
              <a:t> </a:t>
            </a:r>
            <a:r>
              <a:rPr dirty="0" sz="900" spc="-55">
                <a:solidFill>
                  <a:srgbClr val="EFE4D1"/>
                </a:solidFill>
              </a:rPr>
              <a:t>c</a:t>
            </a:r>
            <a:endParaRPr sz="900">
              <a:latin typeface="宋体"/>
              <a:cs typeface="宋体"/>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596767" y="1255181"/>
            <a:ext cx="12544425" cy="5598160"/>
          </a:xfrm>
          <a:prstGeom prst="rect">
            <a:avLst/>
          </a:prstGeom>
        </p:spPr>
        <p:txBody>
          <a:bodyPr wrap="square" lIns="0" tIns="84455" rIns="0" bIns="0" rtlCol="0" vert="horz">
            <a:spAutoFit/>
          </a:bodyPr>
          <a:lstStyle/>
          <a:p>
            <a:pPr marL="330200" indent="-317500">
              <a:lnSpc>
                <a:spcPct val="100000"/>
              </a:lnSpc>
              <a:spcBef>
                <a:spcPts val="665"/>
              </a:spcBef>
              <a:buClr>
                <a:srgbClr val="AA9759"/>
              </a:buClr>
              <a:buSzPct val="132876"/>
              <a:buFont typeface=""/>
              <a:buChar char="•"/>
              <a:tabLst>
                <a:tab pos="330835" algn="l"/>
              </a:tabLst>
            </a:pPr>
            <a:r>
              <a:rPr dirty="0" sz="3650" spc="-459">
                <a:solidFill>
                  <a:srgbClr val="A19A77"/>
                </a:solidFill>
                <a:latin typeface="Times New Roman"/>
                <a:cs typeface="Times New Roman"/>
              </a:rPr>
              <a:t>-</a:t>
            </a:r>
            <a:r>
              <a:rPr dirty="0" sz="3650" spc="-459">
                <a:solidFill>
                  <a:srgbClr val="82827E"/>
                </a:solidFill>
                <a:latin typeface="Times New Roman"/>
                <a:cs typeface="Times New Roman"/>
              </a:rPr>
              <a:t>--</a:t>
            </a:r>
            <a:r>
              <a:rPr dirty="0" sz="3650" spc="-459">
                <a:solidFill>
                  <a:srgbClr val="A19A77"/>
                </a:solidFill>
                <a:latin typeface="Times New Roman"/>
                <a:cs typeface="Times New Roman"/>
              </a:rPr>
              <a:t>-</a:t>
            </a:r>
            <a:r>
              <a:rPr dirty="0" sz="3650" spc="-459">
                <a:solidFill>
                  <a:srgbClr val="82827E"/>
                </a:solidFill>
                <a:latin typeface="Times New Roman"/>
                <a:cs typeface="Times New Roman"/>
              </a:rPr>
              <a:t>-</a:t>
            </a:r>
            <a:r>
              <a:rPr dirty="0" sz="3650" spc="-459">
                <a:solidFill>
                  <a:srgbClr val="A19A77"/>
                </a:solidFill>
                <a:latin typeface="Times New Roman"/>
                <a:cs typeface="Times New Roman"/>
              </a:rPr>
              <a:t>-</a:t>
            </a:r>
            <a:r>
              <a:rPr dirty="0" sz="3650" spc="-459">
                <a:solidFill>
                  <a:srgbClr val="82827E"/>
                </a:solidFill>
                <a:latin typeface="Times New Roman"/>
                <a:cs typeface="Times New Roman"/>
              </a:rPr>
              <a:t>-</a:t>
            </a:r>
            <a:r>
              <a:rPr dirty="0" baseline="7856" sz="7425" spc="-7275">
                <a:solidFill>
                  <a:srgbClr val="AA9759"/>
                </a:solidFill>
                <a:latin typeface="宋体"/>
                <a:cs typeface="宋体"/>
              </a:rPr>
              <a:t>分</a:t>
            </a:r>
            <a:r>
              <a:rPr dirty="0" sz="3650" spc="-630">
                <a:solidFill>
                  <a:srgbClr val="82827E"/>
                </a:solidFill>
                <a:latin typeface="Times New Roman"/>
                <a:cs typeface="Times New Roman"/>
              </a:rPr>
              <a:t>-</a:t>
            </a:r>
            <a:r>
              <a:rPr dirty="0" sz="3650" spc="-630">
                <a:solidFill>
                  <a:srgbClr val="A19A77"/>
                </a:solidFill>
                <a:latin typeface="Times New Roman"/>
                <a:cs typeface="Times New Roman"/>
              </a:rPr>
              <a:t>-</a:t>
            </a:r>
            <a:r>
              <a:rPr dirty="0" sz="3650" spc="-630">
                <a:solidFill>
                  <a:srgbClr val="82827E"/>
                </a:solidFill>
                <a:latin typeface="Times New Roman"/>
                <a:cs typeface="Times New Roman"/>
              </a:rPr>
              <a:t>--</a:t>
            </a:r>
            <a:r>
              <a:rPr dirty="0" sz="3650" spc="-630">
                <a:solidFill>
                  <a:srgbClr val="A19A77"/>
                </a:solidFill>
                <a:latin typeface="Times New Roman"/>
                <a:cs typeface="Times New Roman"/>
              </a:rPr>
              <a:t>-</a:t>
            </a:r>
            <a:r>
              <a:rPr dirty="0" sz="3650" spc="-630">
                <a:solidFill>
                  <a:srgbClr val="82827E"/>
                </a:solidFill>
                <a:latin typeface="Times New Roman"/>
                <a:cs typeface="Times New Roman"/>
              </a:rPr>
              <a:t>-</a:t>
            </a:r>
            <a:r>
              <a:rPr dirty="0" baseline="7856" sz="7425" spc="-6045">
                <a:solidFill>
                  <a:srgbClr val="AA9759"/>
                </a:solidFill>
                <a:latin typeface="宋体"/>
                <a:cs typeface="宋体"/>
              </a:rPr>
              <a:t>包</a:t>
            </a:r>
            <a:r>
              <a:rPr dirty="0" sz="3650" spc="-320">
                <a:solidFill>
                  <a:srgbClr val="82827E"/>
                </a:solidFill>
                <a:latin typeface="Times New Roman"/>
                <a:cs typeface="Times New Roman"/>
              </a:rPr>
              <a:t>---</a:t>
            </a:r>
            <a:r>
              <a:rPr dirty="0" baseline="7856" sz="7425" spc="-6734">
                <a:solidFill>
                  <a:srgbClr val="AA9759"/>
                </a:solidFill>
                <a:latin typeface="宋体"/>
                <a:cs typeface="宋体"/>
              </a:rPr>
              <a:t>管</a:t>
            </a:r>
            <a:r>
              <a:rPr dirty="0" sz="3650" spc="-585">
                <a:solidFill>
                  <a:srgbClr val="82827E"/>
                </a:solidFill>
                <a:latin typeface="Times New Roman"/>
                <a:cs typeface="Times New Roman"/>
              </a:rPr>
              <a:t>--</a:t>
            </a:r>
            <a:r>
              <a:rPr dirty="0" sz="3650" spc="-585">
                <a:solidFill>
                  <a:srgbClr val="A19A77"/>
                </a:solidFill>
                <a:latin typeface="Times New Roman"/>
                <a:cs typeface="Times New Roman"/>
              </a:rPr>
              <a:t>-</a:t>
            </a:r>
            <a:r>
              <a:rPr dirty="0" sz="3650" spc="-585">
                <a:solidFill>
                  <a:srgbClr val="82827E"/>
                </a:solidFill>
                <a:latin typeface="Times New Roman"/>
                <a:cs typeface="Times New Roman"/>
              </a:rPr>
              <a:t>--</a:t>
            </a:r>
            <a:r>
              <a:rPr dirty="0" baseline="7856" sz="7425" spc="-6284">
                <a:solidFill>
                  <a:srgbClr val="AA9759"/>
                </a:solidFill>
                <a:latin typeface="宋体"/>
                <a:cs typeface="宋体"/>
              </a:rPr>
              <a:t>理</a:t>
            </a:r>
            <a:r>
              <a:rPr dirty="0" sz="3650" spc="-505">
                <a:solidFill>
                  <a:srgbClr val="A19A77"/>
                </a:solidFill>
                <a:latin typeface="Times New Roman"/>
                <a:cs typeface="Times New Roman"/>
              </a:rPr>
              <a:t>-</a:t>
            </a:r>
            <a:r>
              <a:rPr dirty="0" sz="3650" spc="-505">
                <a:solidFill>
                  <a:srgbClr val="82827E"/>
                </a:solidFill>
                <a:latin typeface="Times New Roman"/>
                <a:cs typeface="Times New Roman"/>
              </a:rPr>
              <a:t>--</a:t>
            </a:r>
            <a:r>
              <a:rPr dirty="0" sz="3650" spc="-505">
                <a:solidFill>
                  <a:srgbClr val="A19A77"/>
                </a:solidFill>
                <a:latin typeface="Times New Roman"/>
                <a:cs typeface="Times New Roman"/>
              </a:rPr>
              <a:t>-</a:t>
            </a:r>
            <a:r>
              <a:rPr dirty="0" baseline="7856" sz="7425" spc="-6907">
                <a:solidFill>
                  <a:srgbClr val="AA9759"/>
                </a:solidFill>
                <a:latin typeface="宋体"/>
                <a:cs typeface="宋体"/>
              </a:rPr>
              <a:t>工</a:t>
            </a:r>
            <a:r>
              <a:rPr dirty="0" sz="3650" spc="-565">
                <a:solidFill>
                  <a:srgbClr val="82827E"/>
                </a:solidFill>
                <a:latin typeface="Times New Roman"/>
                <a:cs typeface="Times New Roman"/>
              </a:rPr>
              <a:t>-</a:t>
            </a:r>
            <a:r>
              <a:rPr dirty="0" sz="3650" spc="-565">
                <a:solidFill>
                  <a:srgbClr val="A19A77"/>
                </a:solidFill>
                <a:latin typeface="Times New Roman"/>
                <a:cs typeface="Times New Roman"/>
              </a:rPr>
              <a:t>-</a:t>
            </a:r>
            <a:r>
              <a:rPr dirty="0" sz="3650" spc="-565">
                <a:solidFill>
                  <a:srgbClr val="82827E"/>
                </a:solidFill>
                <a:latin typeface="Times New Roman"/>
                <a:cs typeface="Times New Roman"/>
              </a:rPr>
              <a:t>--</a:t>
            </a:r>
            <a:r>
              <a:rPr dirty="0" sz="3650" spc="-565">
                <a:solidFill>
                  <a:srgbClr val="A19A77"/>
                </a:solidFill>
                <a:latin typeface="Times New Roman"/>
                <a:cs typeface="Times New Roman"/>
              </a:rPr>
              <a:t>-</a:t>
            </a:r>
            <a:r>
              <a:rPr dirty="0" baseline="7856" sz="7425" spc="-7230">
                <a:solidFill>
                  <a:srgbClr val="AA9759"/>
                </a:solidFill>
                <a:latin typeface="宋体"/>
                <a:cs typeface="宋体"/>
              </a:rPr>
              <a:t>作</a:t>
            </a:r>
            <a:r>
              <a:rPr dirty="0" sz="3650" spc="-635">
                <a:solidFill>
                  <a:srgbClr val="82827E"/>
                </a:solidFill>
                <a:latin typeface="Times New Roman"/>
                <a:cs typeface="Times New Roman"/>
              </a:rPr>
              <a:t>-</a:t>
            </a:r>
            <a:r>
              <a:rPr dirty="0" sz="3650" spc="-635">
                <a:solidFill>
                  <a:srgbClr val="A19A77"/>
                </a:solidFill>
                <a:latin typeface="Times New Roman"/>
                <a:cs typeface="Times New Roman"/>
              </a:rPr>
              <a:t>-</a:t>
            </a:r>
            <a:r>
              <a:rPr dirty="0" sz="3650" spc="-635">
                <a:solidFill>
                  <a:srgbClr val="82827E"/>
                </a:solidFill>
                <a:latin typeface="Times New Roman"/>
                <a:cs typeface="Times New Roman"/>
              </a:rPr>
              <a:t>-</a:t>
            </a:r>
            <a:r>
              <a:rPr dirty="0" sz="3650" spc="-635">
                <a:solidFill>
                  <a:srgbClr val="A19A77"/>
                </a:solidFill>
                <a:latin typeface="Times New Roman"/>
                <a:cs typeface="Times New Roman"/>
              </a:rPr>
              <a:t>-</a:t>
            </a:r>
            <a:r>
              <a:rPr dirty="0" sz="3650" spc="-635">
                <a:solidFill>
                  <a:srgbClr val="82827E"/>
                </a:solidFill>
                <a:latin typeface="Times New Roman"/>
                <a:cs typeface="Times New Roman"/>
              </a:rPr>
              <a:t>--</a:t>
            </a:r>
            <a:r>
              <a:rPr dirty="0" baseline="7856" sz="7425" spc="-6397">
                <a:solidFill>
                  <a:srgbClr val="AA9759"/>
                </a:solidFill>
                <a:latin typeface="宋体"/>
                <a:cs typeface="宋体"/>
              </a:rPr>
              <a:t>要</a:t>
            </a:r>
            <a:r>
              <a:rPr dirty="0" sz="3650" spc="-240">
                <a:solidFill>
                  <a:srgbClr val="82827E"/>
                </a:solidFill>
                <a:latin typeface="Times New Roman"/>
                <a:cs typeface="Times New Roman"/>
              </a:rPr>
              <a:t>--</a:t>
            </a:r>
            <a:r>
              <a:rPr dirty="0" sz="3650" spc="-240">
                <a:solidFill>
                  <a:srgbClr val="A19A77"/>
                </a:solidFill>
                <a:latin typeface="Times New Roman"/>
                <a:cs typeface="Times New Roman"/>
              </a:rPr>
              <a:t>-</a:t>
            </a:r>
            <a:r>
              <a:rPr dirty="0" baseline="7856" sz="7425" spc="-7417">
                <a:solidFill>
                  <a:srgbClr val="AA9759"/>
                </a:solidFill>
                <a:latin typeface="宋体"/>
                <a:cs typeface="宋体"/>
              </a:rPr>
              <a:t>点 </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r>
              <a:rPr dirty="0" sz="3650" spc="-484">
                <a:solidFill>
                  <a:srgbClr val="A19A77"/>
                </a:solidFill>
                <a:latin typeface="Times New Roman"/>
                <a:cs typeface="Times New Roman"/>
              </a:rPr>
              <a:t>-</a:t>
            </a:r>
            <a:r>
              <a:rPr dirty="0" sz="3650" spc="-484">
                <a:solidFill>
                  <a:srgbClr val="A19A77"/>
                </a:solidFill>
                <a:latin typeface="Times New Roman"/>
                <a:cs typeface="Times New Roman"/>
              </a:rPr>
              <a:t>-</a:t>
            </a:r>
            <a:r>
              <a:rPr dirty="0" sz="3650" spc="-484">
                <a:solidFill>
                  <a:srgbClr val="82827E"/>
                </a:solidFill>
                <a:latin typeface="Times New Roman"/>
                <a:cs typeface="Times New Roman"/>
              </a:rPr>
              <a:t>-·.</a:t>
            </a:r>
            <a:endParaRPr sz="3650">
              <a:latin typeface="Times New Roman"/>
              <a:cs typeface="Times New Roman"/>
            </a:endParaRPr>
          </a:p>
          <a:p>
            <a:pPr lvl="1" marL="1236980" indent="-583565">
              <a:lnSpc>
                <a:spcPct val="100000"/>
              </a:lnSpc>
              <a:spcBef>
                <a:spcPts val="390"/>
              </a:spcBef>
              <a:buSzPct val="110169"/>
              <a:buFont typeface="Times New Roman"/>
              <a:buAutoNum type="arabicPeriod" startAt="13"/>
              <a:tabLst>
                <a:tab pos="1237615" algn="l"/>
              </a:tabLst>
            </a:pPr>
            <a:r>
              <a:rPr dirty="0" sz="2950" spc="70">
                <a:solidFill>
                  <a:srgbClr val="A81618"/>
                </a:solidFill>
                <a:latin typeface="宋体"/>
                <a:cs typeface="宋体"/>
              </a:rPr>
              <a:t>分包合同变更管理</a:t>
            </a:r>
            <a:endParaRPr sz="2950">
              <a:latin typeface="宋体"/>
              <a:cs typeface="宋体"/>
            </a:endParaRPr>
          </a:p>
          <a:p>
            <a:pPr lvl="2" marL="1066800" indent="-268605">
              <a:lnSpc>
                <a:spcPct val="100000"/>
              </a:lnSpc>
              <a:spcBef>
                <a:spcPts val="2215"/>
              </a:spcBef>
              <a:buClr>
                <a:srgbClr val="131313"/>
              </a:buClr>
              <a:buChar char="•"/>
              <a:tabLst>
                <a:tab pos="1073150" algn="l"/>
              </a:tabLst>
            </a:pPr>
            <a:r>
              <a:rPr dirty="0" sz="2050" spc="130">
                <a:solidFill>
                  <a:srgbClr val="232323"/>
                </a:solidFill>
                <a:latin typeface="宋体"/>
                <a:cs typeface="宋体"/>
              </a:rPr>
              <a:t>分</a:t>
            </a:r>
            <a:r>
              <a:rPr dirty="0" sz="2050" spc="95">
                <a:solidFill>
                  <a:srgbClr val="232323"/>
                </a:solidFill>
                <a:latin typeface="宋体"/>
                <a:cs typeface="宋体"/>
              </a:rPr>
              <a:t>包</a:t>
            </a:r>
            <a:r>
              <a:rPr dirty="0" sz="2050" spc="-40">
                <a:solidFill>
                  <a:srgbClr val="232323"/>
                </a:solidFill>
                <a:latin typeface="宋体"/>
                <a:cs typeface="宋体"/>
              </a:rPr>
              <a:t>合</a:t>
            </a:r>
            <a:r>
              <a:rPr dirty="0" sz="2050" spc="50">
                <a:solidFill>
                  <a:srgbClr val="050505"/>
                </a:solidFill>
                <a:latin typeface="宋体"/>
                <a:cs typeface="宋体"/>
              </a:rPr>
              <a:t>同</a:t>
            </a:r>
            <a:r>
              <a:rPr dirty="0" sz="2050" spc="229">
                <a:solidFill>
                  <a:srgbClr val="232323"/>
                </a:solidFill>
                <a:latin typeface="宋体"/>
                <a:cs typeface="宋体"/>
              </a:rPr>
              <a:t>变</a:t>
            </a:r>
            <a:r>
              <a:rPr dirty="0" sz="2050" spc="210">
                <a:solidFill>
                  <a:srgbClr val="232323"/>
                </a:solidFill>
                <a:latin typeface="宋体"/>
                <a:cs typeface="宋体"/>
              </a:rPr>
              <a:t>更应</a:t>
            </a:r>
            <a:r>
              <a:rPr dirty="0" sz="2050" spc="-350">
                <a:solidFill>
                  <a:srgbClr val="232323"/>
                </a:solidFill>
                <a:latin typeface="宋体"/>
                <a:cs typeface="宋体"/>
              </a:rPr>
              <a:t>当</a:t>
            </a:r>
            <a:r>
              <a:rPr dirty="0" sz="2050" spc="210">
                <a:solidFill>
                  <a:srgbClr val="232323"/>
                </a:solidFill>
                <a:latin typeface="宋体"/>
                <a:cs typeface="宋体"/>
              </a:rPr>
              <a:t>依</a:t>
            </a:r>
            <a:r>
              <a:rPr dirty="0" sz="2050" spc="-110">
                <a:solidFill>
                  <a:srgbClr val="232323"/>
                </a:solidFill>
                <a:latin typeface="宋体"/>
                <a:cs typeface="宋体"/>
              </a:rPr>
              <a:t>据</a:t>
            </a:r>
            <a:r>
              <a:rPr dirty="0" sz="2050" spc="175">
                <a:solidFill>
                  <a:srgbClr val="232323"/>
                </a:solidFill>
                <a:latin typeface="宋体"/>
                <a:cs typeface="宋体"/>
              </a:rPr>
              <a:t>分</a:t>
            </a:r>
            <a:r>
              <a:rPr dirty="0" sz="2050" spc="210">
                <a:solidFill>
                  <a:srgbClr val="232323"/>
                </a:solidFill>
                <a:latin typeface="宋体"/>
                <a:cs typeface="宋体"/>
              </a:rPr>
              <a:t>包</a:t>
            </a:r>
            <a:r>
              <a:rPr dirty="0" sz="2050" spc="-110">
                <a:solidFill>
                  <a:srgbClr val="232323"/>
                </a:solidFill>
                <a:latin typeface="宋体"/>
                <a:cs typeface="宋体"/>
              </a:rPr>
              <a:t>合</a:t>
            </a:r>
            <a:r>
              <a:rPr dirty="0" sz="2050" spc="459">
                <a:solidFill>
                  <a:srgbClr val="232323"/>
                </a:solidFill>
                <a:latin typeface="宋体"/>
                <a:cs typeface="宋体"/>
              </a:rPr>
              <a:t>睬</a:t>
            </a:r>
            <a:r>
              <a:rPr dirty="0" sz="2050" spc="345">
                <a:solidFill>
                  <a:srgbClr val="232323"/>
                </a:solidFill>
                <a:latin typeface="宋体"/>
                <a:cs typeface="宋体"/>
              </a:rPr>
              <a:t>沥</a:t>
            </a:r>
            <a:r>
              <a:rPr dirty="0" sz="2050" spc="170">
                <a:solidFill>
                  <a:srgbClr val="232323"/>
                </a:solidFill>
                <a:latin typeface="宋体"/>
                <a:cs typeface="宋体"/>
              </a:rPr>
              <a:t>苞</a:t>
            </a:r>
            <a:r>
              <a:rPr dirty="0" sz="2050" spc="245">
                <a:solidFill>
                  <a:srgbClr val="232323"/>
                </a:solidFill>
                <a:latin typeface="宋体"/>
                <a:cs typeface="宋体"/>
              </a:rPr>
              <a:t>戏</a:t>
            </a:r>
            <a:r>
              <a:rPr dirty="0" sz="2050" spc="-15">
                <a:solidFill>
                  <a:srgbClr val="232323"/>
                </a:solidFill>
                <a:latin typeface="宋体"/>
                <a:cs typeface="宋体"/>
              </a:rPr>
              <a:t>且</a:t>
            </a:r>
            <a:endParaRPr sz="2050">
              <a:latin typeface="宋体"/>
              <a:cs typeface="宋体"/>
            </a:endParaRPr>
          </a:p>
          <a:p>
            <a:pPr lvl="2" marL="1066800" marR="1462405" indent="-268605">
              <a:lnSpc>
                <a:spcPct val="106400"/>
              </a:lnSpc>
              <a:spcBef>
                <a:spcPts val="1710"/>
              </a:spcBef>
              <a:buClr>
                <a:srgbClr val="131313"/>
              </a:buClr>
              <a:buChar char="•"/>
              <a:tabLst>
                <a:tab pos="1071880" algn="l"/>
                <a:tab pos="10799445" algn="l"/>
              </a:tabLst>
            </a:pPr>
            <a:r>
              <a:rPr dirty="0" sz="2050" spc="-15">
                <a:solidFill>
                  <a:srgbClr val="232323"/>
                </a:solidFill>
                <a:latin typeface="宋体"/>
                <a:cs typeface="宋体"/>
              </a:rPr>
              <a:t>发</a:t>
            </a:r>
            <a:r>
              <a:rPr dirty="0" sz="2050" spc="265">
                <a:solidFill>
                  <a:srgbClr val="232323"/>
                </a:solidFill>
                <a:latin typeface="宋体"/>
                <a:cs typeface="宋体"/>
              </a:rPr>
              <a:t>生</a:t>
            </a:r>
            <a:r>
              <a:rPr dirty="0" sz="2050" spc="-15">
                <a:solidFill>
                  <a:srgbClr val="232323"/>
                </a:solidFill>
                <a:latin typeface="宋体"/>
                <a:cs typeface="宋体"/>
              </a:rPr>
              <a:t>超过分包</a:t>
            </a:r>
            <a:r>
              <a:rPr dirty="0" sz="2050" spc="330">
                <a:solidFill>
                  <a:srgbClr val="232323"/>
                </a:solidFill>
                <a:latin typeface="宋体"/>
                <a:cs typeface="宋体"/>
              </a:rPr>
              <a:t>合</a:t>
            </a:r>
            <a:r>
              <a:rPr dirty="0" sz="2050" spc="100">
                <a:solidFill>
                  <a:srgbClr val="050505"/>
                </a:solidFill>
                <a:latin typeface="宋体"/>
                <a:cs typeface="宋体"/>
              </a:rPr>
              <a:t>同</a:t>
            </a:r>
            <a:r>
              <a:rPr dirty="0" sz="2050" spc="-15">
                <a:solidFill>
                  <a:srgbClr val="232323"/>
                </a:solidFill>
                <a:latin typeface="宋体"/>
                <a:cs typeface="宋体"/>
              </a:rPr>
              <a:t>总价</a:t>
            </a:r>
            <a:r>
              <a:rPr dirty="0" sz="2050" spc="235">
                <a:solidFill>
                  <a:srgbClr val="232323"/>
                </a:solidFill>
                <a:latin typeface="宋体"/>
                <a:cs typeface="宋体"/>
              </a:rPr>
              <a:t>、</a:t>
            </a:r>
            <a:r>
              <a:rPr dirty="0" sz="2050" spc="-15">
                <a:solidFill>
                  <a:srgbClr val="232323"/>
                </a:solidFill>
                <a:latin typeface="宋体"/>
                <a:cs typeface="宋体"/>
              </a:rPr>
              <a:t>单</a:t>
            </a:r>
            <a:r>
              <a:rPr dirty="0" sz="2050" spc="225">
                <a:solidFill>
                  <a:srgbClr val="232323"/>
                </a:solidFill>
                <a:latin typeface="宋体"/>
                <a:cs typeface="宋体"/>
              </a:rPr>
              <a:t>价</a:t>
            </a:r>
            <a:r>
              <a:rPr dirty="0" sz="2050" spc="-15">
                <a:solidFill>
                  <a:srgbClr val="232323"/>
                </a:solidFill>
                <a:latin typeface="宋体"/>
                <a:cs typeface="宋体"/>
              </a:rPr>
              <a:t>凋增</a:t>
            </a:r>
            <a:r>
              <a:rPr dirty="0" sz="2050" spc="204">
                <a:solidFill>
                  <a:srgbClr val="232323"/>
                </a:solidFill>
                <a:latin typeface="宋体"/>
                <a:cs typeface="宋体"/>
              </a:rPr>
              <a:t>、</a:t>
            </a:r>
            <a:r>
              <a:rPr dirty="0" sz="2050" spc="210">
                <a:solidFill>
                  <a:srgbClr val="232323"/>
                </a:solidFill>
                <a:latin typeface="宋体"/>
                <a:cs typeface="宋体"/>
              </a:rPr>
              <a:t>合同项</a:t>
            </a:r>
            <a:r>
              <a:rPr dirty="0" sz="2050" spc="-315">
                <a:solidFill>
                  <a:srgbClr val="232323"/>
                </a:solidFill>
                <a:latin typeface="宋体"/>
                <a:cs typeface="宋体"/>
              </a:rPr>
              <a:t>目</a:t>
            </a:r>
            <a:r>
              <a:rPr dirty="0" sz="2050" spc="160">
                <a:solidFill>
                  <a:srgbClr val="232323"/>
                </a:solidFill>
                <a:latin typeface="宋体"/>
                <a:cs typeface="宋体"/>
              </a:rPr>
              <a:t>增</a:t>
            </a:r>
            <a:r>
              <a:rPr dirty="0" sz="2050" spc="190">
                <a:solidFill>
                  <a:srgbClr val="232323"/>
                </a:solidFill>
                <a:latin typeface="宋体"/>
                <a:cs typeface="宋体"/>
              </a:rPr>
              <a:t>加</a:t>
            </a:r>
            <a:r>
              <a:rPr dirty="0" sz="2050" spc="-190">
                <a:solidFill>
                  <a:srgbClr val="232323"/>
                </a:solidFill>
                <a:latin typeface="宋体"/>
                <a:cs typeface="宋体"/>
              </a:rPr>
              <a:t>、</a:t>
            </a:r>
            <a:r>
              <a:rPr dirty="0" sz="2050" spc="210">
                <a:solidFill>
                  <a:srgbClr val="232323"/>
                </a:solidFill>
                <a:latin typeface="宋体"/>
                <a:cs typeface="宋体"/>
              </a:rPr>
              <a:t>合同</a:t>
            </a:r>
            <a:r>
              <a:rPr dirty="0" sz="2050" spc="-175">
                <a:solidFill>
                  <a:srgbClr val="232323"/>
                </a:solidFill>
                <a:latin typeface="宋体"/>
                <a:cs typeface="宋体"/>
              </a:rPr>
              <a:t>内</a:t>
            </a:r>
            <a:r>
              <a:rPr dirty="0" sz="2050" spc="210">
                <a:solidFill>
                  <a:srgbClr val="232323"/>
                </a:solidFill>
                <a:latin typeface="宋体"/>
                <a:cs typeface="宋体"/>
              </a:rPr>
              <a:t>容变化等情</a:t>
            </a:r>
            <a:r>
              <a:rPr dirty="0" sz="2050" spc="-65">
                <a:solidFill>
                  <a:srgbClr val="232323"/>
                </a:solidFill>
                <a:latin typeface="宋体"/>
                <a:cs typeface="宋体"/>
              </a:rPr>
              <a:t>况</a:t>
            </a:r>
            <a:r>
              <a:rPr dirty="0" sz="2050" spc="-590">
                <a:solidFill>
                  <a:srgbClr val="232323"/>
                </a:solidFill>
                <a:latin typeface="宋体"/>
                <a:cs typeface="宋体"/>
              </a:rPr>
              <a:t>，限额以</a:t>
            </a:r>
            <a:r>
              <a:rPr dirty="0" sz="2050">
                <a:solidFill>
                  <a:srgbClr val="232323"/>
                </a:solidFill>
                <a:latin typeface="宋体"/>
                <a:cs typeface="宋体"/>
              </a:rPr>
              <a:t>	</a:t>
            </a:r>
            <a:r>
              <a:rPr dirty="0" sz="2050" spc="80">
                <a:solidFill>
                  <a:srgbClr val="232323"/>
                </a:solidFill>
                <a:latin typeface="宋体"/>
                <a:cs typeface="宋体"/>
              </a:rPr>
              <a:t>上 </a:t>
            </a:r>
            <a:r>
              <a:rPr dirty="0" sz="2050" spc="110">
                <a:solidFill>
                  <a:srgbClr val="232323"/>
                </a:solidFill>
                <a:latin typeface="宋体"/>
                <a:cs typeface="宋体"/>
              </a:rPr>
              <a:t>的</a:t>
            </a:r>
            <a:r>
              <a:rPr dirty="0" sz="2050" spc="-380">
                <a:solidFill>
                  <a:srgbClr val="232323"/>
                </a:solidFill>
                <a:latin typeface="宋体"/>
                <a:cs typeface="宋体"/>
              </a:rPr>
              <a:t> </a:t>
            </a:r>
            <a:r>
              <a:rPr dirty="0" sz="2050" spc="-220">
                <a:solidFill>
                  <a:srgbClr val="232323"/>
                </a:solidFill>
                <a:latin typeface="宋体"/>
                <a:cs typeface="宋体"/>
              </a:rPr>
              <a:t>，必</a:t>
            </a:r>
            <a:r>
              <a:rPr dirty="0" sz="2050" spc="-80">
                <a:solidFill>
                  <a:srgbClr val="232323"/>
                </a:solidFill>
                <a:latin typeface="宋体"/>
                <a:cs typeface="宋体"/>
              </a:rPr>
              <a:t>须</a:t>
            </a:r>
            <a:r>
              <a:rPr dirty="0" sz="2050" spc="-220">
                <a:solidFill>
                  <a:srgbClr val="050505"/>
                </a:solidFill>
                <a:latin typeface="宋体"/>
                <a:cs typeface="宋体"/>
              </a:rPr>
              <a:t>由子</a:t>
            </a:r>
            <a:r>
              <a:rPr dirty="0" sz="2050" spc="-390">
                <a:solidFill>
                  <a:srgbClr val="050505"/>
                </a:solidFill>
                <a:latin typeface="宋体"/>
                <a:cs typeface="宋体"/>
              </a:rPr>
              <a:t> </a:t>
            </a:r>
            <a:r>
              <a:rPr dirty="0" sz="2050" spc="140">
                <a:solidFill>
                  <a:srgbClr val="232323"/>
                </a:solidFill>
                <a:latin typeface="宋体"/>
                <a:cs typeface="宋体"/>
              </a:rPr>
              <a:t>公</a:t>
            </a:r>
            <a:r>
              <a:rPr dirty="0" sz="2050" spc="-220">
                <a:solidFill>
                  <a:srgbClr val="232323"/>
                </a:solidFill>
                <a:latin typeface="宋体"/>
                <a:cs typeface="宋体"/>
              </a:rPr>
              <a:t>司总</a:t>
            </a:r>
            <a:r>
              <a:rPr dirty="0" sz="2050" spc="-420">
                <a:solidFill>
                  <a:srgbClr val="232323"/>
                </a:solidFill>
                <a:latin typeface="宋体"/>
                <a:cs typeface="宋体"/>
              </a:rPr>
              <a:t> </a:t>
            </a:r>
            <a:r>
              <a:rPr dirty="0" sz="2050" spc="-25">
                <a:solidFill>
                  <a:srgbClr val="232323"/>
                </a:solidFill>
                <a:latin typeface="宋体"/>
                <a:cs typeface="宋体"/>
              </a:rPr>
              <a:t>部</a:t>
            </a:r>
            <a:r>
              <a:rPr dirty="0" sz="2050" spc="65">
                <a:solidFill>
                  <a:srgbClr val="050505"/>
                </a:solidFill>
                <a:latin typeface="宋体"/>
                <a:cs typeface="宋体"/>
              </a:rPr>
              <a:t>审</a:t>
            </a:r>
            <a:r>
              <a:rPr dirty="0" sz="2050" spc="-220">
                <a:solidFill>
                  <a:srgbClr val="232323"/>
                </a:solidFill>
                <a:latin typeface="宋体"/>
                <a:cs typeface="宋体"/>
              </a:rPr>
              <a:t>批。</a:t>
            </a:r>
            <a:endParaRPr sz="2050">
              <a:latin typeface="宋体"/>
              <a:cs typeface="宋体"/>
            </a:endParaRPr>
          </a:p>
          <a:p>
            <a:pPr lvl="2">
              <a:lnSpc>
                <a:spcPct val="100000"/>
              </a:lnSpc>
              <a:spcBef>
                <a:spcPts val="30"/>
              </a:spcBef>
              <a:buClr>
                <a:srgbClr val="131313"/>
              </a:buClr>
              <a:buFont typeface=""/>
              <a:buChar char="•"/>
            </a:pPr>
            <a:endParaRPr sz="1600">
              <a:latin typeface="Times New Roman"/>
              <a:cs typeface="Times New Roman"/>
            </a:endParaRPr>
          </a:p>
          <a:p>
            <a:pPr lvl="2" marL="1071245" indent="-273050">
              <a:lnSpc>
                <a:spcPct val="100000"/>
              </a:lnSpc>
              <a:buClr>
                <a:srgbClr val="131313"/>
              </a:buClr>
              <a:buChar char="•"/>
              <a:tabLst>
                <a:tab pos="1071880" algn="l"/>
                <a:tab pos="4304665" algn="l"/>
              </a:tabLst>
            </a:pPr>
            <a:r>
              <a:rPr dirty="0" sz="2050" spc="-5">
                <a:solidFill>
                  <a:srgbClr val="232323"/>
                </a:solidFill>
                <a:latin typeface="宋体"/>
                <a:cs typeface="宋体"/>
              </a:rPr>
              <a:t>项</a:t>
            </a:r>
            <a:r>
              <a:rPr dirty="0" sz="2050" spc="-220">
                <a:solidFill>
                  <a:srgbClr val="050505"/>
                </a:solidFill>
                <a:latin typeface="宋体"/>
                <a:cs typeface="宋体"/>
              </a:rPr>
              <a:t>目</a:t>
            </a:r>
            <a:r>
              <a:rPr dirty="0" sz="2050" spc="-565">
                <a:solidFill>
                  <a:srgbClr val="050505"/>
                </a:solidFill>
                <a:latin typeface="宋体"/>
                <a:cs typeface="宋体"/>
              </a:rPr>
              <a:t> </a:t>
            </a:r>
            <a:r>
              <a:rPr dirty="0" sz="2050" spc="60">
                <a:solidFill>
                  <a:srgbClr val="050505"/>
                </a:solidFill>
                <a:latin typeface="宋体"/>
                <a:cs typeface="宋体"/>
              </a:rPr>
              <a:t>部</a:t>
            </a:r>
            <a:r>
              <a:rPr dirty="0" sz="2050" spc="-220">
                <a:solidFill>
                  <a:srgbClr val="232323"/>
                </a:solidFill>
                <a:latin typeface="宋体"/>
                <a:cs typeface="宋体"/>
              </a:rPr>
              <a:t>按照授权审批限额以	下分</a:t>
            </a:r>
            <a:r>
              <a:rPr dirty="0" sz="2050" spc="-415">
                <a:solidFill>
                  <a:srgbClr val="232323"/>
                </a:solidFill>
                <a:latin typeface="宋体"/>
                <a:cs typeface="宋体"/>
              </a:rPr>
              <a:t> </a:t>
            </a:r>
            <a:r>
              <a:rPr dirty="0" sz="2050" spc="210">
                <a:solidFill>
                  <a:srgbClr val="232323"/>
                </a:solidFill>
                <a:latin typeface="宋体"/>
                <a:cs typeface="宋体"/>
              </a:rPr>
              <a:t>包合同</a:t>
            </a:r>
            <a:r>
              <a:rPr dirty="0" sz="2050" spc="-440">
                <a:solidFill>
                  <a:srgbClr val="232323"/>
                </a:solidFill>
                <a:latin typeface="宋体"/>
                <a:cs typeface="宋体"/>
              </a:rPr>
              <a:t>变</a:t>
            </a:r>
            <a:r>
              <a:rPr dirty="0" sz="2050" spc="210">
                <a:solidFill>
                  <a:srgbClr val="232323"/>
                </a:solidFill>
                <a:latin typeface="宋体"/>
                <a:cs typeface="宋体"/>
              </a:rPr>
              <a:t>更。</a:t>
            </a:r>
            <a:endParaRPr sz="2050">
              <a:latin typeface="宋体"/>
              <a:cs typeface="宋体"/>
            </a:endParaRPr>
          </a:p>
          <a:p>
            <a:pPr lvl="2">
              <a:lnSpc>
                <a:spcPct val="100000"/>
              </a:lnSpc>
              <a:spcBef>
                <a:spcPts val="20"/>
              </a:spcBef>
              <a:buClr>
                <a:srgbClr val="131313"/>
              </a:buClr>
              <a:buFont typeface=""/>
              <a:buChar char="•"/>
            </a:pPr>
            <a:endParaRPr sz="2750">
              <a:latin typeface="Times New Roman"/>
              <a:cs typeface="Times New Roman"/>
            </a:endParaRPr>
          </a:p>
          <a:p>
            <a:pPr marL="653415">
              <a:lnSpc>
                <a:spcPct val="100000"/>
              </a:lnSpc>
            </a:pPr>
            <a:r>
              <a:rPr dirty="0" sz="3350" spc="95">
                <a:solidFill>
                  <a:srgbClr val="A81618"/>
                </a:solidFill>
                <a:latin typeface="Times New Roman"/>
                <a:cs typeface="Times New Roman"/>
              </a:rPr>
              <a:t>14</a:t>
            </a:r>
            <a:r>
              <a:rPr dirty="0" sz="2950" spc="745">
                <a:solidFill>
                  <a:srgbClr val="A81618"/>
                </a:solidFill>
                <a:latin typeface="宋体"/>
                <a:cs typeface="宋体"/>
              </a:rPr>
              <a:t>台</a:t>
            </a:r>
            <a:r>
              <a:rPr dirty="0" sz="2950" spc="305">
                <a:solidFill>
                  <a:srgbClr val="A81618"/>
                </a:solidFill>
                <a:latin typeface="宋体"/>
                <a:cs typeface="宋体"/>
              </a:rPr>
              <a:t>账</a:t>
            </a:r>
            <a:r>
              <a:rPr dirty="0" sz="2950" spc="-45">
                <a:solidFill>
                  <a:srgbClr val="A81618"/>
                </a:solidFill>
                <a:latin typeface="宋体"/>
                <a:cs typeface="宋体"/>
              </a:rPr>
              <a:t>资</a:t>
            </a:r>
            <a:r>
              <a:rPr dirty="0" sz="2950" spc="305">
                <a:solidFill>
                  <a:srgbClr val="A81618"/>
                </a:solidFill>
                <a:latin typeface="宋体"/>
                <a:cs typeface="宋体"/>
              </a:rPr>
              <a:t>料管理</a:t>
            </a:r>
            <a:endParaRPr sz="2950">
              <a:latin typeface="宋体"/>
              <a:cs typeface="宋体"/>
            </a:endParaRPr>
          </a:p>
          <a:p>
            <a:pPr lvl="2" marL="1071245" indent="-273050">
              <a:lnSpc>
                <a:spcPct val="100000"/>
              </a:lnSpc>
              <a:spcBef>
                <a:spcPts val="2215"/>
              </a:spcBef>
              <a:buClr>
                <a:srgbClr val="131313"/>
              </a:buClr>
              <a:buChar char="•"/>
              <a:tabLst>
                <a:tab pos="1071880" algn="l"/>
              </a:tabLst>
            </a:pPr>
            <a:r>
              <a:rPr dirty="0" sz="2050" spc="-10">
                <a:solidFill>
                  <a:srgbClr val="232323"/>
                </a:solidFill>
                <a:latin typeface="宋体"/>
                <a:cs typeface="宋体"/>
              </a:rPr>
              <a:t>项</a:t>
            </a:r>
            <a:r>
              <a:rPr dirty="0" sz="2050" spc="320">
                <a:solidFill>
                  <a:srgbClr val="050505"/>
                </a:solidFill>
                <a:latin typeface="宋体"/>
                <a:cs typeface="宋体"/>
              </a:rPr>
              <a:t>目</a:t>
            </a:r>
            <a:r>
              <a:rPr dirty="0" sz="2050" spc="190">
                <a:solidFill>
                  <a:srgbClr val="232323"/>
                </a:solidFill>
                <a:latin typeface="宋体"/>
                <a:cs typeface="宋体"/>
              </a:rPr>
              <a:t>部应建立</a:t>
            </a:r>
            <a:r>
              <a:rPr dirty="0" sz="2050" spc="-465">
                <a:solidFill>
                  <a:srgbClr val="232323"/>
                </a:solidFill>
                <a:latin typeface="宋体"/>
                <a:cs typeface="宋体"/>
              </a:rPr>
              <a:t>分</a:t>
            </a:r>
            <a:r>
              <a:rPr dirty="0" sz="2050" spc="190">
                <a:solidFill>
                  <a:srgbClr val="232323"/>
                </a:solidFill>
                <a:latin typeface="宋体"/>
                <a:cs typeface="宋体"/>
              </a:rPr>
              <a:t>包合同</a:t>
            </a:r>
            <a:r>
              <a:rPr dirty="0" sz="2050" spc="-275">
                <a:solidFill>
                  <a:srgbClr val="232323"/>
                </a:solidFill>
                <a:latin typeface="宋体"/>
                <a:cs typeface="宋体"/>
              </a:rPr>
              <a:t>、</a:t>
            </a:r>
            <a:r>
              <a:rPr dirty="0" sz="2050" spc="210">
                <a:solidFill>
                  <a:srgbClr val="232323"/>
                </a:solidFill>
                <a:latin typeface="宋体"/>
                <a:cs typeface="宋体"/>
              </a:rPr>
              <a:t>工</a:t>
            </a:r>
            <a:r>
              <a:rPr dirty="0" sz="2050" spc="-80">
                <a:solidFill>
                  <a:srgbClr val="232323"/>
                </a:solidFill>
                <a:latin typeface="宋体"/>
                <a:cs typeface="宋体"/>
              </a:rPr>
              <a:t>程</a:t>
            </a:r>
            <a:r>
              <a:rPr dirty="0" sz="2050" spc="210">
                <a:solidFill>
                  <a:srgbClr val="050505"/>
                </a:solidFill>
                <a:latin typeface="宋体"/>
                <a:cs typeface="宋体"/>
              </a:rPr>
              <a:t>量</a:t>
            </a:r>
            <a:r>
              <a:rPr dirty="0" sz="2050" spc="-5">
                <a:solidFill>
                  <a:srgbClr val="050505"/>
                </a:solidFill>
                <a:latin typeface="宋体"/>
                <a:cs typeface="宋体"/>
              </a:rPr>
              <a:t>计</a:t>
            </a:r>
            <a:r>
              <a:rPr dirty="0" sz="2050" spc="-125">
                <a:solidFill>
                  <a:srgbClr val="050505"/>
                </a:solidFill>
                <a:latin typeface="宋体"/>
                <a:cs typeface="宋体"/>
              </a:rPr>
              <a:t>量</a:t>
            </a:r>
            <a:r>
              <a:rPr dirty="0" sz="2050" spc="190">
                <a:solidFill>
                  <a:srgbClr val="232323"/>
                </a:solidFill>
                <a:latin typeface="宋体"/>
                <a:cs typeface="宋体"/>
              </a:rPr>
              <a:t>、结算</a:t>
            </a:r>
            <a:r>
              <a:rPr dirty="0" sz="2050" spc="-185">
                <a:solidFill>
                  <a:srgbClr val="232323"/>
                </a:solidFill>
                <a:latin typeface="宋体"/>
                <a:cs typeface="宋体"/>
              </a:rPr>
              <a:t>、</a:t>
            </a:r>
            <a:r>
              <a:rPr dirty="0" sz="2050" spc="85">
                <a:solidFill>
                  <a:srgbClr val="232323"/>
                </a:solidFill>
                <a:latin typeface="宋体"/>
                <a:cs typeface="宋体"/>
              </a:rPr>
              <a:t>支付</a:t>
            </a:r>
            <a:r>
              <a:rPr dirty="0" sz="2050" spc="-5">
                <a:solidFill>
                  <a:srgbClr val="232323"/>
                </a:solidFill>
                <a:latin typeface="宋体"/>
                <a:cs typeface="宋体"/>
              </a:rPr>
              <a:t>、</a:t>
            </a:r>
            <a:r>
              <a:rPr dirty="0" sz="2050" spc="85">
                <a:solidFill>
                  <a:srgbClr val="232323"/>
                </a:solidFill>
                <a:latin typeface="宋体"/>
                <a:cs typeface="宋体"/>
              </a:rPr>
              <a:t>材料物</a:t>
            </a:r>
            <a:r>
              <a:rPr dirty="0" sz="2050" spc="-30">
                <a:solidFill>
                  <a:srgbClr val="232323"/>
                </a:solidFill>
                <a:latin typeface="宋体"/>
                <a:cs typeface="宋体"/>
              </a:rPr>
              <a:t>资</a:t>
            </a:r>
            <a:r>
              <a:rPr dirty="0" sz="2050" spc="85">
                <a:solidFill>
                  <a:srgbClr val="232323"/>
                </a:solidFill>
                <a:latin typeface="宋体"/>
                <a:cs typeface="宋体"/>
              </a:rPr>
              <a:t>进</a:t>
            </a:r>
            <a:r>
              <a:rPr dirty="0" sz="2050" spc="210">
                <a:solidFill>
                  <a:srgbClr val="232323"/>
                </a:solidFill>
                <a:latin typeface="宋体"/>
                <a:cs typeface="宋体"/>
              </a:rPr>
              <a:t>销</a:t>
            </a:r>
            <a:r>
              <a:rPr dirty="0" sz="2050" spc="85">
                <a:solidFill>
                  <a:srgbClr val="232323"/>
                </a:solidFill>
                <a:latin typeface="宋体"/>
                <a:cs typeface="宋体"/>
              </a:rPr>
              <a:t>存</a:t>
            </a:r>
            <a:r>
              <a:rPr dirty="0" sz="2050" spc="-15">
                <a:solidFill>
                  <a:srgbClr val="232323"/>
                </a:solidFill>
                <a:latin typeface="宋体"/>
                <a:cs typeface="宋体"/>
              </a:rPr>
              <a:t>等</a:t>
            </a:r>
            <a:r>
              <a:rPr dirty="0" sz="2050" spc="85">
                <a:solidFill>
                  <a:srgbClr val="232323"/>
                </a:solidFill>
                <a:latin typeface="宋体"/>
                <a:cs typeface="宋体"/>
              </a:rPr>
              <a:t>各类统计台帐</a:t>
            </a:r>
            <a:endParaRPr sz="2050">
              <a:latin typeface="宋体"/>
              <a:cs typeface="宋体"/>
            </a:endParaRPr>
          </a:p>
          <a:p>
            <a:pPr marL="1085850" marR="1473835" indent="69850">
              <a:lnSpc>
                <a:spcPts val="2620"/>
              </a:lnSpc>
              <a:spcBef>
                <a:spcPts val="10"/>
              </a:spcBef>
            </a:pPr>
            <a:r>
              <a:rPr dirty="0" sz="2050" spc="-220">
                <a:solidFill>
                  <a:srgbClr val="232323"/>
                </a:solidFill>
                <a:latin typeface="宋体"/>
                <a:cs typeface="宋体"/>
              </a:rPr>
              <a:t>，</a:t>
            </a:r>
            <a:r>
              <a:rPr dirty="0" sz="2050" spc="-114">
                <a:solidFill>
                  <a:srgbClr val="232323"/>
                </a:solidFill>
                <a:latin typeface="宋体"/>
                <a:cs typeface="宋体"/>
              </a:rPr>
              <a:t>并</a:t>
            </a:r>
            <a:r>
              <a:rPr dirty="0" sz="2050" spc="210">
                <a:solidFill>
                  <a:srgbClr val="232323"/>
                </a:solidFill>
                <a:latin typeface="宋体"/>
                <a:cs typeface="宋体"/>
              </a:rPr>
              <a:t>开</a:t>
            </a:r>
            <a:r>
              <a:rPr dirty="0" sz="2050" spc="-120">
                <a:solidFill>
                  <a:srgbClr val="232323"/>
                </a:solidFill>
                <a:latin typeface="宋体"/>
                <a:cs typeface="宋体"/>
              </a:rPr>
              <a:t>展</a:t>
            </a:r>
            <a:r>
              <a:rPr dirty="0" sz="2050" spc="210">
                <a:solidFill>
                  <a:srgbClr val="050505"/>
                </a:solidFill>
                <a:latin typeface="宋体"/>
                <a:cs typeface="宋体"/>
              </a:rPr>
              <a:t>工程量计</a:t>
            </a:r>
            <a:r>
              <a:rPr dirty="0" sz="2050" spc="-555">
                <a:solidFill>
                  <a:srgbClr val="050505"/>
                </a:solidFill>
                <a:latin typeface="宋体"/>
                <a:cs typeface="宋体"/>
              </a:rPr>
              <a:t>量</a:t>
            </a:r>
            <a:r>
              <a:rPr dirty="0" sz="2050" spc="210">
                <a:solidFill>
                  <a:srgbClr val="232323"/>
                </a:solidFill>
                <a:latin typeface="宋体"/>
                <a:cs typeface="宋体"/>
              </a:rPr>
              <a:t>和</a:t>
            </a:r>
            <a:r>
              <a:rPr dirty="0" sz="2050" spc="-110">
                <a:solidFill>
                  <a:srgbClr val="232323"/>
                </a:solidFill>
                <a:latin typeface="宋体"/>
                <a:cs typeface="宋体"/>
              </a:rPr>
              <a:t>结</a:t>
            </a:r>
            <a:r>
              <a:rPr dirty="0" sz="2050" spc="210">
                <a:solidFill>
                  <a:srgbClr val="232323"/>
                </a:solidFill>
                <a:latin typeface="宋体"/>
                <a:cs typeface="宋体"/>
              </a:rPr>
              <a:t>算的内外对</a:t>
            </a:r>
            <a:r>
              <a:rPr dirty="0" sz="2050" spc="-635">
                <a:solidFill>
                  <a:srgbClr val="232323"/>
                </a:solidFill>
                <a:latin typeface="宋体"/>
                <a:cs typeface="宋体"/>
              </a:rPr>
              <a:t>比</a:t>
            </a:r>
            <a:r>
              <a:rPr dirty="0" sz="2050" spc="160">
                <a:solidFill>
                  <a:srgbClr val="232323"/>
                </a:solidFill>
                <a:latin typeface="宋体"/>
                <a:cs typeface="宋体"/>
              </a:rPr>
              <a:t>分</a:t>
            </a:r>
            <a:r>
              <a:rPr dirty="0" sz="2050" spc="210">
                <a:solidFill>
                  <a:srgbClr val="232323"/>
                </a:solidFill>
                <a:latin typeface="宋体"/>
                <a:cs typeface="宋体"/>
              </a:rPr>
              <a:t>析</a:t>
            </a:r>
            <a:r>
              <a:rPr dirty="0" sz="2050" spc="-175">
                <a:solidFill>
                  <a:srgbClr val="232323"/>
                </a:solidFill>
                <a:latin typeface="宋体"/>
                <a:cs typeface="宋体"/>
              </a:rPr>
              <a:t>、</a:t>
            </a:r>
            <a:r>
              <a:rPr dirty="0" sz="2050" spc="125">
                <a:solidFill>
                  <a:srgbClr val="232323"/>
                </a:solidFill>
                <a:latin typeface="宋体"/>
                <a:cs typeface="宋体"/>
              </a:rPr>
              <a:t>资</a:t>
            </a:r>
            <a:r>
              <a:rPr dirty="0" sz="2050" spc="160">
                <a:solidFill>
                  <a:srgbClr val="232323"/>
                </a:solidFill>
                <a:latin typeface="宋体"/>
                <a:cs typeface="宋体"/>
              </a:rPr>
              <a:t>金</a:t>
            </a:r>
            <a:r>
              <a:rPr dirty="0" sz="2050" spc="130">
                <a:solidFill>
                  <a:srgbClr val="232323"/>
                </a:solidFill>
                <a:latin typeface="宋体"/>
                <a:cs typeface="宋体"/>
              </a:rPr>
              <a:t>支付额度和比</a:t>
            </a:r>
            <a:r>
              <a:rPr dirty="0" sz="2050" spc="-400">
                <a:solidFill>
                  <a:srgbClr val="232323"/>
                </a:solidFill>
                <a:latin typeface="宋体"/>
                <a:cs typeface="宋体"/>
              </a:rPr>
              <a:t>例</a:t>
            </a:r>
            <a:r>
              <a:rPr dirty="0" sz="2050" spc="165">
                <a:solidFill>
                  <a:srgbClr val="232323"/>
                </a:solidFill>
                <a:latin typeface="宋体"/>
                <a:cs typeface="宋体"/>
              </a:rPr>
              <a:t>分</a:t>
            </a:r>
            <a:r>
              <a:rPr dirty="0" sz="2050" spc="130">
                <a:solidFill>
                  <a:srgbClr val="232323"/>
                </a:solidFill>
                <a:latin typeface="宋体"/>
                <a:cs typeface="宋体"/>
              </a:rPr>
              <a:t>析</a:t>
            </a:r>
            <a:r>
              <a:rPr dirty="0" sz="2050" spc="-105">
                <a:solidFill>
                  <a:srgbClr val="232323"/>
                </a:solidFill>
                <a:latin typeface="宋体"/>
                <a:cs typeface="宋体"/>
              </a:rPr>
              <a:t>、</a:t>
            </a:r>
            <a:r>
              <a:rPr dirty="0" sz="2050" spc="130">
                <a:solidFill>
                  <a:srgbClr val="232323"/>
                </a:solidFill>
                <a:latin typeface="宋体"/>
                <a:cs typeface="宋体"/>
              </a:rPr>
              <a:t>材</a:t>
            </a:r>
            <a:r>
              <a:rPr dirty="0" sz="2050" spc="140">
                <a:solidFill>
                  <a:srgbClr val="232323"/>
                </a:solidFill>
                <a:latin typeface="宋体"/>
                <a:cs typeface="宋体"/>
              </a:rPr>
              <a:t>料</a:t>
            </a:r>
            <a:r>
              <a:rPr dirty="0" sz="2050" spc="130">
                <a:solidFill>
                  <a:srgbClr val="232323"/>
                </a:solidFill>
                <a:latin typeface="宋体"/>
                <a:cs typeface="宋体"/>
              </a:rPr>
              <a:t>消</a:t>
            </a:r>
            <a:r>
              <a:rPr dirty="0" sz="2050" spc="-105">
                <a:solidFill>
                  <a:srgbClr val="232323"/>
                </a:solidFill>
                <a:latin typeface="宋体"/>
                <a:cs typeface="宋体"/>
              </a:rPr>
              <a:t>耗</a:t>
            </a:r>
            <a:r>
              <a:rPr dirty="0" sz="2050" spc="130">
                <a:solidFill>
                  <a:srgbClr val="232323"/>
                </a:solidFill>
                <a:latin typeface="宋体"/>
                <a:cs typeface="宋体"/>
              </a:rPr>
              <a:t>分 析</a:t>
            </a:r>
            <a:r>
              <a:rPr dirty="0" sz="2050" spc="-25">
                <a:solidFill>
                  <a:srgbClr val="232323"/>
                </a:solidFill>
                <a:latin typeface="宋体"/>
                <a:cs typeface="宋体"/>
              </a:rPr>
              <a:t>等</a:t>
            </a:r>
            <a:r>
              <a:rPr dirty="0" sz="2050" spc="130">
                <a:solidFill>
                  <a:srgbClr val="050505"/>
                </a:solidFill>
                <a:latin typeface="宋体"/>
                <a:cs typeface="宋体"/>
              </a:rPr>
              <a:t>工</a:t>
            </a:r>
            <a:r>
              <a:rPr dirty="0" sz="2050" spc="-90">
                <a:solidFill>
                  <a:srgbClr val="050505"/>
                </a:solidFill>
                <a:latin typeface="宋体"/>
                <a:cs typeface="宋体"/>
              </a:rPr>
              <a:t>作</a:t>
            </a:r>
            <a:r>
              <a:rPr dirty="0" sz="2050" spc="130">
                <a:solidFill>
                  <a:srgbClr val="232323"/>
                </a:solidFill>
                <a:latin typeface="宋体"/>
                <a:cs typeface="宋体"/>
              </a:rPr>
              <a:t>。</a:t>
            </a:r>
            <a:endParaRPr sz="2050">
              <a:latin typeface="宋体"/>
              <a:cs typeface="宋体"/>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200">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a:spLocks noGrp="1"/>
          </p:cNvSpPr>
          <p:nvPr>
            <p:ph type="title"/>
          </p:nvPr>
        </p:nvSpPr>
        <p:spPr>
          <a:xfrm>
            <a:off x="1026342" y="108743"/>
            <a:ext cx="606425" cy="655955"/>
          </a:xfrm>
          <a:prstGeom prst="rect"/>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rPr>
              <a:t>s	</a:t>
            </a:r>
            <a:r>
              <a:rPr dirty="0" sz="900" spc="-40">
                <a:solidFill>
                  <a:srgbClr val="EFE4D1"/>
                </a:solidFill>
              </a:rPr>
              <a:t>-</a:t>
            </a:r>
            <a:r>
              <a:rPr dirty="0" sz="900" spc="85">
                <a:solidFill>
                  <a:srgbClr val="EFE4D1"/>
                </a:solidFill>
              </a:rPr>
              <a:t> </a:t>
            </a:r>
            <a:r>
              <a:rPr dirty="0" sz="900" spc="-55">
                <a:solidFill>
                  <a:srgbClr val="EFE4D1"/>
                </a:solidFill>
              </a:rPr>
              <a:t>c</a:t>
            </a:r>
            <a:endParaRPr sz="900">
              <a:latin typeface="宋体"/>
              <a:cs typeface="宋体"/>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a:spLocks noGrp="1"/>
          </p:cNvSpPr>
          <p:nvPr>
            <p:ph type="body" idx="1"/>
          </p:nvPr>
        </p:nvSpPr>
        <p:spPr>
          <a:prstGeom prst="rect"/>
        </p:spPr>
        <p:txBody>
          <a:bodyPr wrap="square" lIns="0" tIns="95250" rIns="0" bIns="0" rtlCol="0" vert="horz">
            <a:spAutoFit/>
          </a:bodyPr>
          <a:lstStyle/>
          <a:p>
            <a:pPr marL="351790" indent="-317500">
              <a:lnSpc>
                <a:spcPct val="100000"/>
              </a:lnSpc>
              <a:spcBef>
                <a:spcPts val="750"/>
              </a:spcBef>
              <a:buClr>
                <a:srgbClr val="AA9759"/>
              </a:buClr>
              <a:buSzPct val="132876"/>
              <a:buFont typeface=""/>
              <a:buChar char="•"/>
              <a:tabLst>
                <a:tab pos="353060" algn="l"/>
              </a:tabLst>
            </a:pPr>
            <a:r>
              <a:rPr dirty="0" sz="3650" spc="-459">
                <a:solidFill>
                  <a:srgbClr val="A19A77"/>
                </a:solidFill>
              </a:rPr>
              <a:t>-</a:t>
            </a:r>
            <a:r>
              <a:rPr dirty="0" sz="3650" spc="-459"/>
              <a:t>--</a:t>
            </a:r>
            <a:r>
              <a:rPr dirty="0" sz="3650" spc="-459">
                <a:solidFill>
                  <a:srgbClr val="A19A77"/>
                </a:solidFill>
              </a:rPr>
              <a:t>-</a:t>
            </a:r>
            <a:r>
              <a:rPr dirty="0" sz="3650" spc="-459"/>
              <a:t>-</a:t>
            </a:r>
            <a:r>
              <a:rPr dirty="0" sz="3650" spc="-459">
                <a:solidFill>
                  <a:srgbClr val="A19A77"/>
                </a:solidFill>
              </a:rPr>
              <a:t>-</a:t>
            </a:r>
            <a:r>
              <a:rPr dirty="0" sz="3650" spc="-459"/>
              <a:t>-</a:t>
            </a:r>
            <a:r>
              <a:rPr dirty="0" baseline="7856" sz="7425" spc="-7275">
                <a:solidFill>
                  <a:srgbClr val="AA9759"/>
                </a:solidFill>
                <a:latin typeface="宋体"/>
                <a:cs typeface="宋体"/>
              </a:rPr>
              <a:t>分</a:t>
            </a:r>
            <a:r>
              <a:rPr dirty="0" sz="3650" spc="-630"/>
              <a:t>-</a:t>
            </a:r>
            <a:r>
              <a:rPr dirty="0" sz="3650" spc="-630">
                <a:solidFill>
                  <a:srgbClr val="A19A77"/>
                </a:solidFill>
              </a:rPr>
              <a:t>-</a:t>
            </a:r>
            <a:r>
              <a:rPr dirty="0" sz="3650" spc="-630"/>
              <a:t>--</a:t>
            </a:r>
            <a:r>
              <a:rPr dirty="0" sz="3650" spc="-630">
                <a:solidFill>
                  <a:srgbClr val="A19A77"/>
                </a:solidFill>
              </a:rPr>
              <a:t>-</a:t>
            </a:r>
            <a:r>
              <a:rPr dirty="0" sz="3650" spc="-630"/>
              <a:t>-</a:t>
            </a:r>
            <a:r>
              <a:rPr dirty="0" baseline="7856" sz="7425" spc="-6045">
                <a:solidFill>
                  <a:srgbClr val="AA9759"/>
                </a:solidFill>
                <a:latin typeface="宋体"/>
                <a:cs typeface="宋体"/>
              </a:rPr>
              <a:t>包</a:t>
            </a:r>
            <a:r>
              <a:rPr dirty="0" sz="3650" spc="-320"/>
              <a:t>---</a:t>
            </a:r>
            <a:r>
              <a:rPr dirty="0" baseline="7856" sz="7425" spc="-6734">
                <a:solidFill>
                  <a:srgbClr val="AA9759"/>
                </a:solidFill>
                <a:latin typeface="宋体"/>
                <a:cs typeface="宋体"/>
              </a:rPr>
              <a:t>管</a:t>
            </a:r>
            <a:r>
              <a:rPr dirty="0" sz="3650" spc="-585"/>
              <a:t>--</a:t>
            </a:r>
            <a:r>
              <a:rPr dirty="0" sz="3650" spc="-585">
                <a:solidFill>
                  <a:srgbClr val="A19A77"/>
                </a:solidFill>
              </a:rPr>
              <a:t>-</a:t>
            </a:r>
            <a:r>
              <a:rPr dirty="0" sz="3650" spc="-585"/>
              <a:t>--</a:t>
            </a:r>
            <a:r>
              <a:rPr dirty="0" baseline="7856" sz="7425" spc="-6284">
                <a:solidFill>
                  <a:srgbClr val="AA9759"/>
                </a:solidFill>
                <a:latin typeface="宋体"/>
                <a:cs typeface="宋体"/>
              </a:rPr>
              <a:t>理</a:t>
            </a:r>
            <a:r>
              <a:rPr dirty="0" sz="3650" spc="-505">
                <a:solidFill>
                  <a:srgbClr val="A19A77"/>
                </a:solidFill>
              </a:rPr>
              <a:t>-</a:t>
            </a:r>
            <a:r>
              <a:rPr dirty="0" sz="3650" spc="-505"/>
              <a:t>--</a:t>
            </a:r>
            <a:r>
              <a:rPr dirty="0" sz="3650" spc="-505">
                <a:solidFill>
                  <a:srgbClr val="A19A77"/>
                </a:solidFill>
              </a:rPr>
              <a:t>-</a:t>
            </a:r>
            <a:r>
              <a:rPr dirty="0" baseline="7856" sz="7425" spc="-6907">
                <a:solidFill>
                  <a:srgbClr val="AA9759"/>
                </a:solidFill>
                <a:latin typeface="宋体"/>
                <a:cs typeface="宋体"/>
              </a:rPr>
              <a:t>工</a:t>
            </a:r>
            <a:r>
              <a:rPr dirty="0" sz="3650" spc="-565"/>
              <a:t>-</a:t>
            </a:r>
            <a:r>
              <a:rPr dirty="0" sz="3650" spc="-565">
                <a:solidFill>
                  <a:srgbClr val="A19A77"/>
                </a:solidFill>
              </a:rPr>
              <a:t>-</a:t>
            </a:r>
            <a:r>
              <a:rPr dirty="0" sz="3650" spc="-565"/>
              <a:t>--</a:t>
            </a:r>
            <a:r>
              <a:rPr dirty="0" sz="3650" spc="-565">
                <a:solidFill>
                  <a:srgbClr val="A19A77"/>
                </a:solidFill>
              </a:rPr>
              <a:t>-</a:t>
            </a:r>
            <a:r>
              <a:rPr dirty="0" baseline="7856" sz="7425" spc="-7230">
                <a:solidFill>
                  <a:srgbClr val="AA9759"/>
                </a:solidFill>
                <a:latin typeface="宋体"/>
                <a:cs typeface="宋体"/>
              </a:rPr>
              <a:t>作</a:t>
            </a:r>
            <a:r>
              <a:rPr dirty="0" sz="3650" spc="-635"/>
              <a:t>-</a:t>
            </a:r>
            <a:r>
              <a:rPr dirty="0" sz="3650" spc="-635">
                <a:solidFill>
                  <a:srgbClr val="A19A77"/>
                </a:solidFill>
              </a:rPr>
              <a:t>-</a:t>
            </a:r>
            <a:r>
              <a:rPr dirty="0" sz="3650" spc="-635"/>
              <a:t>-</a:t>
            </a:r>
            <a:r>
              <a:rPr dirty="0" sz="3650" spc="-635">
                <a:solidFill>
                  <a:srgbClr val="A19A77"/>
                </a:solidFill>
              </a:rPr>
              <a:t>-</a:t>
            </a:r>
            <a:r>
              <a:rPr dirty="0" sz="3650" spc="-635"/>
              <a:t>--</a:t>
            </a:r>
            <a:r>
              <a:rPr dirty="0" baseline="7856" sz="7425" spc="-6397">
                <a:solidFill>
                  <a:srgbClr val="AA9759"/>
                </a:solidFill>
                <a:latin typeface="宋体"/>
                <a:cs typeface="宋体"/>
              </a:rPr>
              <a:t>要</a:t>
            </a:r>
            <a:r>
              <a:rPr dirty="0" sz="3650" spc="-240"/>
              <a:t>--</a:t>
            </a:r>
            <a:r>
              <a:rPr dirty="0" sz="3650" spc="-240">
                <a:solidFill>
                  <a:srgbClr val="A19A77"/>
                </a:solidFill>
              </a:rPr>
              <a:t>-</a:t>
            </a:r>
            <a:r>
              <a:rPr dirty="0" baseline="7856" sz="7425" spc="-7417">
                <a:solidFill>
                  <a:srgbClr val="AA9759"/>
                </a:solidFill>
                <a:latin typeface="宋体"/>
                <a:cs typeface="宋体"/>
              </a:rPr>
              <a:t>点 </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endParaRPr sz="3650">
              <a:latin typeface="宋体"/>
              <a:cs typeface="宋体"/>
            </a:endParaRPr>
          </a:p>
          <a:p>
            <a:pPr lvl="1" marL="1216025" indent="-540385">
              <a:lnSpc>
                <a:spcPct val="100000"/>
              </a:lnSpc>
              <a:spcBef>
                <a:spcPts val="440"/>
              </a:spcBef>
              <a:buClr>
                <a:srgbClr val="AF0A0C"/>
              </a:buClr>
              <a:buSzPct val="113793"/>
              <a:buFont typeface="Times New Roman"/>
              <a:buAutoNum type="arabicPeriod" startAt="15"/>
              <a:tabLst>
                <a:tab pos="1217295" algn="l"/>
              </a:tabLst>
            </a:pPr>
            <a:r>
              <a:rPr dirty="0" sz="2900" spc="125">
                <a:solidFill>
                  <a:srgbClr val="A81A1D"/>
                </a:solidFill>
                <a:latin typeface="宋体"/>
                <a:cs typeface="宋体"/>
              </a:rPr>
              <a:t>分包监控管理</a:t>
            </a:r>
            <a:endParaRPr sz="2900">
              <a:latin typeface="宋体"/>
              <a:cs typeface="宋体"/>
            </a:endParaRPr>
          </a:p>
          <a:p>
            <a:pPr lvl="2" marL="1096010" marR="1681480" indent="-276225">
              <a:lnSpc>
                <a:spcPct val="102299"/>
              </a:lnSpc>
              <a:spcBef>
                <a:spcPts val="2165"/>
              </a:spcBef>
              <a:buChar char="•"/>
              <a:tabLst>
                <a:tab pos="1094105" algn="l"/>
              </a:tabLst>
            </a:pPr>
            <a:r>
              <a:rPr dirty="0" sz="2050" spc="85">
                <a:solidFill>
                  <a:srgbClr val="1A1A1A"/>
                </a:solidFill>
                <a:latin typeface="宋体"/>
                <a:cs typeface="宋体"/>
              </a:rPr>
              <a:t>项目部应对分包商施工进行全过程监控管理，督促分包商按合同约定的工期、安全 </a:t>
            </a:r>
            <a:r>
              <a:rPr dirty="0" sz="2050" spc="160">
                <a:solidFill>
                  <a:srgbClr val="2D2D2D"/>
                </a:solidFill>
                <a:latin typeface="宋体"/>
                <a:cs typeface="宋体"/>
              </a:rPr>
              <a:t>质</a:t>
            </a:r>
            <a:r>
              <a:rPr dirty="0" sz="2050" spc="85">
                <a:solidFill>
                  <a:srgbClr val="080808"/>
                </a:solidFill>
                <a:latin typeface="宋体"/>
                <a:cs typeface="宋体"/>
              </a:rPr>
              <a:t>量</a:t>
            </a:r>
            <a:r>
              <a:rPr dirty="0" sz="2050">
                <a:solidFill>
                  <a:srgbClr val="080808"/>
                </a:solidFill>
                <a:latin typeface="宋体"/>
                <a:cs typeface="宋体"/>
              </a:rPr>
              <a:t>技</a:t>
            </a:r>
            <a:r>
              <a:rPr dirty="0" sz="2050" spc="85">
                <a:solidFill>
                  <a:srgbClr val="080808"/>
                </a:solidFill>
                <a:latin typeface="宋体"/>
                <a:cs typeface="宋体"/>
              </a:rPr>
              <a:t>术标</a:t>
            </a:r>
            <a:r>
              <a:rPr dirty="0" sz="2050" spc="-75">
                <a:solidFill>
                  <a:srgbClr val="080808"/>
                </a:solidFill>
                <a:latin typeface="宋体"/>
                <a:cs typeface="宋体"/>
              </a:rPr>
              <a:t>准</a:t>
            </a:r>
            <a:r>
              <a:rPr dirty="0" sz="2050" spc="130">
                <a:solidFill>
                  <a:srgbClr val="2D2D2D"/>
                </a:solidFill>
                <a:latin typeface="宋体"/>
                <a:cs typeface="宋体"/>
              </a:rPr>
              <a:t>、</a:t>
            </a:r>
            <a:r>
              <a:rPr dirty="0" sz="2050" spc="145">
                <a:solidFill>
                  <a:srgbClr val="2D2D2D"/>
                </a:solidFill>
                <a:latin typeface="宋体"/>
                <a:cs typeface="宋体"/>
              </a:rPr>
              <a:t>环</a:t>
            </a:r>
            <a:r>
              <a:rPr dirty="0" sz="2050" spc="85">
                <a:solidFill>
                  <a:srgbClr val="2D2D2D"/>
                </a:solidFill>
                <a:latin typeface="宋体"/>
                <a:cs typeface="宋体"/>
              </a:rPr>
              <a:t>保</a:t>
            </a:r>
            <a:r>
              <a:rPr dirty="0" sz="2050" spc="10">
                <a:solidFill>
                  <a:srgbClr val="2D2D2D"/>
                </a:solidFill>
                <a:latin typeface="宋体"/>
                <a:cs typeface="宋体"/>
              </a:rPr>
              <a:t>及</a:t>
            </a:r>
            <a:r>
              <a:rPr dirty="0" sz="2050" spc="85">
                <a:solidFill>
                  <a:srgbClr val="2D2D2D"/>
                </a:solidFill>
                <a:latin typeface="宋体"/>
                <a:cs typeface="宋体"/>
              </a:rPr>
              <a:t>文明</a:t>
            </a:r>
            <a:r>
              <a:rPr dirty="0" sz="2050" spc="-20">
                <a:solidFill>
                  <a:srgbClr val="2D2D2D"/>
                </a:solidFill>
                <a:latin typeface="宋体"/>
                <a:cs typeface="宋体"/>
              </a:rPr>
              <a:t>施</a:t>
            </a:r>
            <a:r>
              <a:rPr dirty="0" sz="2050" spc="85">
                <a:solidFill>
                  <a:srgbClr val="080808"/>
                </a:solidFill>
                <a:latin typeface="宋体"/>
                <a:cs typeface="宋体"/>
              </a:rPr>
              <a:t>工等</a:t>
            </a:r>
            <a:r>
              <a:rPr dirty="0" sz="2050" spc="-5">
                <a:solidFill>
                  <a:srgbClr val="080808"/>
                </a:solidFill>
                <a:latin typeface="宋体"/>
                <a:cs typeface="宋体"/>
              </a:rPr>
              <a:t>要</a:t>
            </a:r>
            <a:r>
              <a:rPr dirty="0" sz="2050" spc="85">
                <a:solidFill>
                  <a:srgbClr val="080808"/>
                </a:solidFill>
                <a:latin typeface="宋体"/>
                <a:cs typeface="宋体"/>
              </a:rPr>
              <a:t>求进</a:t>
            </a:r>
            <a:r>
              <a:rPr dirty="0" sz="2050" spc="-90">
                <a:solidFill>
                  <a:srgbClr val="080808"/>
                </a:solidFill>
                <a:latin typeface="宋体"/>
                <a:cs typeface="宋体"/>
              </a:rPr>
              <a:t>行</a:t>
            </a:r>
            <a:r>
              <a:rPr dirty="0" sz="2050" spc="120">
                <a:solidFill>
                  <a:srgbClr val="2D2D2D"/>
                </a:solidFill>
                <a:latin typeface="宋体"/>
                <a:cs typeface="宋体"/>
              </a:rPr>
              <a:t>施</a:t>
            </a:r>
            <a:r>
              <a:rPr dirty="0" sz="2050" spc="150">
                <a:solidFill>
                  <a:srgbClr val="2D2D2D"/>
                </a:solidFill>
                <a:latin typeface="宋体"/>
                <a:cs typeface="宋体"/>
              </a:rPr>
              <a:t>工。</a:t>
            </a:r>
            <a:endParaRPr sz="2050">
              <a:latin typeface="宋体"/>
              <a:cs typeface="宋体"/>
            </a:endParaRPr>
          </a:p>
        </p:txBody>
      </p:sp>
      <p:sp>
        <p:nvSpPr>
          <p:cNvPr id="11" name="object 11"/>
          <p:cNvSpPr txBox="1"/>
          <p:nvPr/>
        </p:nvSpPr>
        <p:spPr>
          <a:xfrm>
            <a:off x="1238702" y="3886283"/>
            <a:ext cx="10502900" cy="3503929"/>
          </a:xfrm>
          <a:prstGeom prst="rect">
            <a:avLst/>
          </a:prstGeom>
        </p:spPr>
        <p:txBody>
          <a:bodyPr wrap="square" lIns="0" tIns="15240" rIns="0" bIns="0" rtlCol="0" vert="horz">
            <a:spAutoFit/>
          </a:bodyPr>
          <a:lstStyle/>
          <a:p>
            <a:pPr marL="575945" indent="-563245">
              <a:lnSpc>
                <a:spcPct val="100000"/>
              </a:lnSpc>
              <a:spcBef>
                <a:spcPts val="120"/>
              </a:spcBef>
              <a:buClr>
                <a:srgbClr val="AF0A0C"/>
              </a:buClr>
              <a:buSzPct val="110344"/>
              <a:buFont typeface="Times New Roman"/>
              <a:buAutoNum type="arabicPeriod" startAt="16"/>
              <a:tabLst>
                <a:tab pos="576580" algn="l"/>
              </a:tabLst>
            </a:pPr>
            <a:r>
              <a:rPr dirty="0" sz="2900" spc="95">
                <a:solidFill>
                  <a:srgbClr val="A81A1D"/>
                </a:solidFill>
                <a:latin typeface="宋体"/>
                <a:cs typeface="宋体"/>
              </a:rPr>
              <a:t>对分包商指导</a:t>
            </a:r>
            <a:endParaRPr sz="2900">
              <a:latin typeface="宋体"/>
              <a:cs typeface="宋体"/>
            </a:endParaRPr>
          </a:p>
          <a:p>
            <a:pPr algn="just" lvl="1" marL="431165" marR="10160" indent="-274955">
              <a:lnSpc>
                <a:spcPct val="106400"/>
              </a:lnSpc>
              <a:spcBef>
                <a:spcPts val="1964"/>
              </a:spcBef>
              <a:buChar char="•"/>
              <a:tabLst>
                <a:tab pos="429895" algn="l"/>
              </a:tabLst>
            </a:pPr>
            <a:r>
              <a:rPr dirty="0" sz="2050" spc="85">
                <a:solidFill>
                  <a:srgbClr val="1A1A1A"/>
                </a:solidFill>
                <a:latin typeface="宋体"/>
                <a:cs typeface="宋体"/>
              </a:rPr>
              <a:t>项目部应积极主动对分包商进行帮助指导，搞好人文关怀，控制好成本，提高经济效 </a:t>
            </a:r>
            <a:r>
              <a:rPr dirty="0" sz="2050" spc="-100">
                <a:solidFill>
                  <a:srgbClr val="1A1A1A"/>
                </a:solidFill>
                <a:latin typeface="宋体"/>
                <a:cs typeface="宋体"/>
              </a:rPr>
              <a:t>益，合作双赢。</a:t>
            </a:r>
            <a:endParaRPr sz="2050">
              <a:latin typeface="宋体"/>
              <a:cs typeface="宋体"/>
            </a:endParaRPr>
          </a:p>
          <a:p>
            <a:pPr lvl="1">
              <a:lnSpc>
                <a:spcPct val="100000"/>
              </a:lnSpc>
              <a:buClr>
                <a:srgbClr val="1A1A1A"/>
              </a:buClr>
              <a:buFont typeface=""/>
              <a:buChar char="•"/>
            </a:pPr>
            <a:endParaRPr sz="2200">
              <a:latin typeface="Times New Roman"/>
              <a:cs typeface="Times New Roman"/>
            </a:endParaRPr>
          </a:p>
          <a:p>
            <a:pPr marL="552450" indent="-539750">
              <a:lnSpc>
                <a:spcPct val="100000"/>
              </a:lnSpc>
              <a:buClr>
                <a:srgbClr val="AF0A0C"/>
              </a:buClr>
              <a:buSzPct val="110344"/>
              <a:buFont typeface="Times New Roman"/>
              <a:buAutoNum type="arabicPeriod" startAt="16"/>
              <a:tabLst>
                <a:tab pos="553085" algn="l"/>
              </a:tabLst>
            </a:pPr>
            <a:r>
              <a:rPr dirty="0" sz="2900" spc="155">
                <a:solidFill>
                  <a:srgbClr val="A81A1D"/>
                </a:solidFill>
                <a:latin typeface="宋体"/>
                <a:cs typeface="宋体"/>
              </a:rPr>
              <a:t>分包商管理</a:t>
            </a:r>
            <a:endParaRPr sz="2900">
              <a:latin typeface="宋体"/>
              <a:cs typeface="宋体"/>
            </a:endParaRPr>
          </a:p>
          <a:p>
            <a:pPr algn="just" lvl="1" marL="433705" marR="5080" indent="-277495">
              <a:lnSpc>
                <a:spcPct val="104299"/>
              </a:lnSpc>
              <a:spcBef>
                <a:spcPts val="2014"/>
              </a:spcBef>
              <a:buChar char="•"/>
              <a:tabLst>
                <a:tab pos="433705" algn="l"/>
              </a:tabLst>
            </a:pPr>
            <a:r>
              <a:rPr dirty="0" sz="2050" spc="85">
                <a:solidFill>
                  <a:srgbClr val="1A1A1A"/>
                </a:solidFill>
                <a:latin typeface="宋体"/>
                <a:cs typeface="宋体"/>
              </a:rPr>
              <a:t>推行分包商准入制度和定期信用评价制度。出现分包商违约（进度、质量、安全、现 场管理等），应及时采取措施，追究违约责任。对不诚信履约，造成公司经济损失和 </a:t>
            </a:r>
            <a:r>
              <a:rPr dirty="0" sz="2050" spc="25">
                <a:solidFill>
                  <a:srgbClr val="1A1A1A"/>
                </a:solidFill>
                <a:latin typeface="宋体"/>
                <a:cs typeface="宋体"/>
              </a:rPr>
              <a:t>影晌声音的，按公司有关规定列入黑名单管理。</a:t>
            </a:r>
            <a:endParaRPr sz="2050">
              <a:latin typeface="宋体"/>
              <a:cs typeface="宋体"/>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40">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a:spLocks noGrp="1"/>
          </p:cNvSpPr>
          <p:nvPr>
            <p:ph type="title"/>
          </p:nvPr>
        </p:nvSpPr>
        <p:spPr>
          <a:xfrm>
            <a:off x="1026342" y="108743"/>
            <a:ext cx="606425" cy="655955"/>
          </a:xfrm>
          <a:prstGeom prst="rect"/>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rPr>
              <a:t>s	</a:t>
            </a:r>
            <a:r>
              <a:rPr dirty="0" sz="900" spc="-40">
                <a:solidFill>
                  <a:srgbClr val="EFE4D1"/>
                </a:solidFill>
              </a:rPr>
              <a:t>-</a:t>
            </a:r>
            <a:r>
              <a:rPr dirty="0" sz="900" spc="85">
                <a:solidFill>
                  <a:srgbClr val="EFE4D1"/>
                </a:solidFill>
              </a:rPr>
              <a:t> </a:t>
            </a:r>
            <a:r>
              <a:rPr dirty="0" sz="900" spc="-55">
                <a:solidFill>
                  <a:srgbClr val="EFE4D1"/>
                </a:solidFill>
              </a:rPr>
              <a:t>c</a:t>
            </a:r>
            <a:endParaRPr sz="900">
              <a:latin typeface="宋体"/>
              <a:cs typeface="宋体"/>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a:spLocks noGrp="1"/>
          </p:cNvSpPr>
          <p:nvPr>
            <p:ph type="body" idx="1"/>
          </p:nvPr>
        </p:nvSpPr>
        <p:spPr>
          <a:prstGeom prst="rect"/>
        </p:spPr>
        <p:txBody>
          <a:bodyPr wrap="square" lIns="0" tIns="95250" rIns="0" bIns="0" rtlCol="0" vert="horz">
            <a:spAutoFit/>
          </a:bodyPr>
          <a:lstStyle/>
          <a:p>
            <a:pPr marL="351790" indent="-317500">
              <a:lnSpc>
                <a:spcPct val="100000"/>
              </a:lnSpc>
              <a:spcBef>
                <a:spcPts val="750"/>
              </a:spcBef>
              <a:buClr>
                <a:srgbClr val="AA9759"/>
              </a:buClr>
              <a:buSzPct val="132876"/>
              <a:buFont typeface=""/>
              <a:buChar char="•"/>
              <a:tabLst>
                <a:tab pos="353060" algn="l"/>
              </a:tabLst>
            </a:pPr>
            <a:r>
              <a:rPr dirty="0" sz="3650" spc="-459">
                <a:solidFill>
                  <a:srgbClr val="A19A77"/>
                </a:solidFill>
              </a:rPr>
              <a:t>-</a:t>
            </a:r>
            <a:r>
              <a:rPr dirty="0" sz="3650" spc="-459"/>
              <a:t>--</a:t>
            </a:r>
            <a:r>
              <a:rPr dirty="0" sz="3650" spc="-459">
                <a:solidFill>
                  <a:srgbClr val="A19A77"/>
                </a:solidFill>
              </a:rPr>
              <a:t>-</a:t>
            </a:r>
            <a:r>
              <a:rPr dirty="0" sz="3650" spc="-459"/>
              <a:t>-</a:t>
            </a:r>
            <a:r>
              <a:rPr dirty="0" sz="3650" spc="-459">
                <a:solidFill>
                  <a:srgbClr val="A19A77"/>
                </a:solidFill>
              </a:rPr>
              <a:t>-</a:t>
            </a:r>
            <a:r>
              <a:rPr dirty="0" sz="3650" spc="-459"/>
              <a:t>-</a:t>
            </a:r>
            <a:r>
              <a:rPr dirty="0" baseline="7856" sz="7425" spc="-7275">
                <a:solidFill>
                  <a:srgbClr val="AA9759"/>
                </a:solidFill>
                <a:latin typeface="宋体"/>
                <a:cs typeface="宋体"/>
              </a:rPr>
              <a:t>分</a:t>
            </a:r>
            <a:r>
              <a:rPr dirty="0" sz="3650" spc="-630"/>
              <a:t>-</a:t>
            </a:r>
            <a:r>
              <a:rPr dirty="0" sz="3650" spc="-630">
                <a:solidFill>
                  <a:srgbClr val="A19A77"/>
                </a:solidFill>
              </a:rPr>
              <a:t>-</a:t>
            </a:r>
            <a:r>
              <a:rPr dirty="0" sz="3650" spc="-630"/>
              <a:t>--</a:t>
            </a:r>
            <a:r>
              <a:rPr dirty="0" sz="3650" spc="-630">
                <a:solidFill>
                  <a:srgbClr val="A19A77"/>
                </a:solidFill>
              </a:rPr>
              <a:t>-</a:t>
            </a:r>
            <a:r>
              <a:rPr dirty="0" sz="3650" spc="-630"/>
              <a:t>-</a:t>
            </a:r>
            <a:r>
              <a:rPr dirty="0" baseline="7856" sz="7425" spc="-6045">
                <a:solidFill>
                  <a:srgbClr val="AA9759"/>
                </a:solidFill>
                <a:latin typeface="宋体"/>
                <a:cs typeface="宋体"/>
              </a:rPr>
              <a:t>包</a:t>
            </a:r>
            <a:r>
              <a:rPr dirty="0" sz="3650" spc="-320"/>
              <a:t>---</a:t>
            </a:r>
            <a:r>
              <a:rPr dirty="0" baseline="7856" sz="7425" spc="-6734">
                <a:solidFill>
                  <a:srgbClr val="AA9759"/>
                </a:solidFill>
                <a:latin typeface="宋体"/>
                <a:cs typeface="宋体"/>
              </a:rPr>
              <a:t>管</a:t>
            </a:r>
            <a:r>
              <a:rPr dirty="0" sz="3650" spc="-585"/>
              <a:t>--</a:t>
            </a:r>
            <a:r>
              <a:rPr dirty="0" sz="3650" spc="-585">
                <a:solidFill>
                  <a:srgbClr val="A19A77"/>
                </a:solidFill>
              </a:rPr>
              <a:t>-</a:t>
            </a:r>
            <a:r>
              <a:rPr dirty="0" sz="3650" spc="-585"/>
              <a:t>--</a:t>
            </a:r>
            <a:r>
              <a:rPr dirty="0" baseline="7856" sz="7425" spc="-6284">
                <a:solidFill>
                  <a:srgbClr val="AA9759"/>
                </a:solidFill>
                <a:latin typeface="宋体"/>
                <a:cs typeface="宋体"/>
              </a:rPr>
              <a:t>理</a:t>
            </a:r>
            <a:r>
              <a:rPr dirty="0" sz="3650" spc="-505">
                <a:solidFill>
                  <a:srgbClr val="A19A77"/>
                </a:solidFill>
              </a:rPr>
              <a:t>-</a:t>
            </a:r>
            <a:r>
              <a:rPr dirty="0" sz="3650" spc="-505"/>
              <a:t>--</a:t>
            </a:r>
            <a:r>
              <a:rPr dirty="0" sz="3650" spc="-505">
                <a:solidFill>
                  <a:srgbClr val="A19A77"/>
                </a:solidFill>
              </a:rPr>
              <a:t>-</a:t>
            </a:r>
            <a:r>
              <a:rPr dirty="0" baseline="7856" sz="7425" spc="-6907">
                <a:solidFill>
                  <a:srgbClr val="AA9759"/>
                </a:solidFill>
                <a:latin typeface="宋体"/>
                <a:cs typeface="宋体"/>
              </a:rPr>
              <a:t>工</a:t>
            </a:r>
            <a:r>
              <a:rPr dirty="0" sz="3650" spc="-565"/>
              <a:t>-</a:t>
            </a:r>
            <a:r>
              <a:rPr dirty="0" sz="3650" spc="-565">
                <a:solidFill>
                  <a:srgbClr val="A19A77"/>
                </a:solidFill>
              </a:rPr>
              <a:t>-</a:t>
            </a:r>
            <a:r>
              <a:rPr dirty="0" sz="3650" spc="-565"/>
              <a:t>--</a:t>
            </a:r>
            <a:r>
              <a:rPr dirty="0" sz="3650" spc="-565">
                <a:solidFill>
                  <a:srgbClr val="A19A77"/>
                </a:solidFill>
              </a:rPr>
              <a:t>-</a:t>
            </a:r>
            <a:r>
              <a:rPr dirty="0" baseline="7856" sz="7425" spc="-7230">
                <a:solidFill>
                  <a:srgbClr val="AA9759"/>
                </a:solidFill>
                <a:latin typeface="宋体"/>
                <a:cs typeface="宋体"/>
              </a:rPr>
              <a:t>作</a:t>
            </a:r>
            <a:r>
              <a:rPr dirty="0" sz="3650" spc="-635"/>
              <a:t>-</a:t>
            </a:r>
            <a:r>
              <a:rPr dirty="0" sz="3650" spc="-635">
                <a:solidFill>
                  <a:srgbClr val="A19A77"/>
                </a:solidFill>
              </a:rPr>
              <a:t>-</a:t>
            </a:r>
            <a:r>
              <a:rPr dirty="0" sz="3650" spc="-635"/>
              <a:t>-</a:t>
            </a:r>
            <a:r>
              <a:rPr dirty="0" sz="3650" spc="-635">
                <a:solidFill>
                  <a:srgbClr val="A19A77"/>
                </a:solidFill>
              </a:rPr>
              <a:t>-</a:t>
            </a:r>
            <a:r>
              <a:rPr dirty="0" sz="3650" spc="-635"/>
              <a:t>--</a:t>
            </a:r>
            <a:r>
              <a:rPr dirty="0" baseline="7856" sz="7425" spc="-6397">
                <a:solidFill>
                  <a:srgbClr val="AA9759"/>
                </a:solidFill>
                <a:latin typeface="宋体"/>
                <a:cs typeface="宋体"/>
              </a:rPr>
              <a:t>要</a:t>
            </a:r>
            <a:r>
              <a:rPr dirty="0" sz="3650" spc="-240"/>
              <a:t>--</a:t>
            </a:r>
            <a:r>
              <a:rPr dirty="0" sz="3650" spc="-240">
                <a:solidFill>
                  <a:srgbClr val="A19A77"/>
                </a:solidFill>
              </a:rPr>
              <a:t>-</a:t>
            </a:r>
            <a:r>
              <a:rPr dirty="0" baseline="7856" sz="7425" spc="-7417">
                <a:solidFill>
                  <a:srgbClr val="AA9759"/>
                </a:solidFill>
                <a:latin typeface="宋体"/>
                <a:cs typeface="宋体"/>
              </a:rPr>
              <a:t>点 </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r>
              <a:rPr dirty="0" sz="3650" spc="-484">
                <a:solidFill>
                  <a:srgbClr val="A19A77"/>
                </a:solidFill>
              </a:rPr>
              <a:t>-</a:t>
            </a:r>
            <a:r>
              <a:rPr dirty="0" sz="3650" spc="-484"/>
              <a:t>-</a:t>
            </a:r>
            <a:r>
              <a:rPr dirty="0" sz="3650" spc="-484">
                <a:solidFill>
                  <a:srgbClr val="A19A77"/>
                </a:solidFill>
              </a:rPr>
              <a:t>-</a:t>
            </a:r>
            <a:r>
              <a:rPr dirty="0" sz="3650" spc="-484">
                <a:solidFill>
                  <a:srgbClr val="A19A77"/>
                </a:solidFill>
              </a:rPr>
              <a:t>-</a:t>
            </a:r>
            <a:r>
              <a:rPr dirty="0" sz="3650" spc="-484"/>
              <a:t>-·.</a:t>
            </a:r>
            <a:endParaRPr sz="3650">
              <a:latin typeface="宋体"/>
              <a:cs typeface="宋体"/>
            </a:endParaRPr>
          </a:p>
          <a:p>
            <a:pPr lvl="1" marL="1215390" indent="-539750">
              <a:lnSpc>
                <a:spcPct val="100000"/>
              </a:lnSpc>
              <a:spcBef>
                <a:spcPts val="440"/>
              </a:spcBef>
              <a:buSzPct val="111864"/>
              <a:buFont typeface="Times New Roman"/>
              <a:buAutoNum type="arabicPeriod" startAt="18"/>
              <a:tabLst>
                <a:tab pos="1216660" algn="l"/>
              </a:tabLst>
            </a:pPr>
            <a:r>
              <a:rPr dirty="0" sz="2950" spc="70">
                <a:solidFill>
                  <a:srgbClr val="A5181A"/>
                </a:solidFill>
                <a:latin typeface="宋体"/>
                <a:cs typeface="宋体"/>
              </a:rPr>
              <a:t>分包监控管理</a:t>
            </a:r>
            <a:endParaRPr sz="2950">
              <a:latin typeface="宋体"/>
              <a:cs typeface="宋体"/>
            </a:endParaRPr>
          </a:p>
          <a:p>
            <a:pPr lvl="2" marL="1021715" indent="-278130">
              <a:lnSpc>
                <a:spcPct val="100000"/>
              </a:lnSpc>
              <a:spcBef>
                <a:spcPts val="2275"/>
              </a:spcBef>
              <a:buClr>
                <a:srgbClr val="030303"/>
              </a:buClr>
              <a:buChar char="•"/>
              <a:tabLst>
                <a:tab pos="1019175" algn="l"/>
              </a:tabLst>
            </a:pPr>
            <a:r>
              <a:rPr dirty="0" sz="2000" spc="85">
                <a:solidFill>
                  <a:srgbClr val="181818"/>
                </a:solidFill>
                <a:latin typeface="宋体"/>
                <a:cs typeface="宋体"/>
              </a:rPr>
              <a:t>分包合同发生争议的，应分清责任，及时协商解决。协商不成，应主动维权或积极应诉。</a:t>
            </a:r>
            <a:endParaRPr sz="2000">
              <a:latin typeface="宋体"/>
              <a:cs typeface="宋体"/>
            </a:endParaRPr>
          </a:p>
          <a:p>
            <a:pPr lvl="2" marL="1021715" marR="1000760" indent="-278130">
              <a:lnSpc>
                <a:spcPct val="109000"/>
              </a:lnSpc>
              <a:spcBef>
                <a:spcPts val="1710"/>
              </a:spcBef>
              <a:buClr>
                <a:srgbClr val="030303"/>
              </a:buClr>
              <a:buChar char="•"/>
              <a:tabLst>
                <a:tab pos="1019175" algn="l"/>
              </a:tabLst>
            </a:pPr>
            <a:r>
              <a:rPr dirty="0" sz="2000" spc="125">
                <a:solidFill>
                  <a:srgbClr val="181818"/>
                </a:solidFill>
                <a:latin typeface="宋体"/>
                <a:cs typeface="宋体"/>
              </a:rPr>
              <a:t>分包合同中应当明确合同签订地为诉讼管辖地，合同签订地原则上为公司或子公司注册登 </a:t>
            </a:r>
            <a:r>
              <a:rPr dirty="0" sz="2000" spc="-155">
                <a:solidFill>
                  <a:srgbClr val="181818"/>
                </a:solidFill>
                <a:latin typeface="宋体"/>
                <a:cs typeface="宋体"/>
              </a:rPr>
              <a:t>记坦址。</a:t>
            </a:r>
            <a:endParaRPr sz="2000">
              <a:latin typeface="宋体"/>
              <a:cs typeface="宋体"/>
            </a:endParaRPr>
          </a:p>
        </p:txBody>
      </p:sp>
      <p:sp>
        <p:nvSpPr>
          <p:cNvPr id="11" name="object 11"/>
          <p:cNvSpPr txBox="1"/>
          <p:nvPr/>
        </p:nvSpPr>
        <p:spPr>
          <a:xfrm>
            <a:off x="1238702" y="4352883"/>
            <a:ext cx="10812145" cy="3035935"/>
          </a:xfrm>
          <a:prstGeom prst="rect">
            <a:avLst/>
          </a:prstGeom>
        </p:spPr>
        <p:txBody>
          <a:bodyPr wrap="square" lIns="0" tIns="0" rIns="0" bIns="0" rtlCol="0" vert="horz">
            <a:spAutoFit/>
          </a:bodyPr>
          <a:lstStyle/>
          <a:p>
            <a:pPr marL="551815" indent="-539115">
              <a:lnSpc>
                <a:spcPts val="3729"/>
              </a:lnSpc>
              <a:buSzPct val="111864"/>
              <a:buFont typeface="Times New Roman"/>
              <a:buAutoNum type="arabicPeriod" startAt="19"/>
              <a:tabLst>
                <a:tab pos="552450" algn="l"/>
              </a:tabLst>
            </a:pPr>
            <a:r>
              <a:rPr dirty="0" sz="2950" spc="40">
                <a:solidFill>
                  <a:srgbClr val="A5181A"/>
                </a:solidFill>
                <a:latin typeface="宋体"/>
                <a:cs typeface="宋体"/>
              </a:rPr>
              <a:t>分包管理监督与检查制度</a:t>
            </a:r>
            <a:endParaRPr sz="2950">
              <a:latin typeface="宋体"/>
              <a:cs typeface="宋体"/>
            </a:endParaRPr>
          </a:p>
          <a:p>
            <a:pPr lvl="1" marL="430530" marR="5080" indent="-273685">
              <a:lnSpc>
                <a:spcPct val="104900"/>
              </a:lnSpc>
              <a:spcBef>
                <a:spcPts val="2155"/>
              </a:spcBef>
              <a:buChar char="•"/>
              <a:tabLst>
                <a:tab pos="433070" algn="l"/>
              </a:tabLst>
            </a:pPr>
            <a:r>
              <a:rPr dirty="0" sz="2000" spc="145">
                <a:solidFill>
                  <a:srgbClr val="181818"/>
                </a:solidFill>
                <a:latin typeface="宋体"/>
                <a:cs typeface="宋体"/>
              </a:rPr>
              <a:t>子公司应建立分包管理监督与检查制度，督促项目部诚信履约，承担合同义务，定期对 分包合同管理工作进行检查监督、评价和考核，严格责任追究。</a:t>
            </a:r>
            <a:endParaRPr sz="2000">
              <a:latin typeface="宋体"/>
              <a:cs typeface="宋体"/>
            </a:endParaRPr>
          </a:p>
          <a:p>
            <a:pPr lvl="1">
              <a:lnSpc>
                <a:spcPct val="100000"/>
              </a:lnSpc>
              <a:spcBef>
                <a:spcPts val="20"/>
              </a:spcBef>
              <a:buClr>
                <a:srgbClr val="181818"/>
              </a:buClr>
              <a:buFont typeface=""/>
              <a:buChar char="•"/>
            </a:pPr>
            <a:endParaRPr sz="1750">
              <a:latin typeface="Times New Roman"/>
              <a:cs typeface="Times New Roman"/>
            </a:endParaRPr>
          </a:p>
          <a:p>
            <a:pPr marL="37465">
              <a:lnSpc>
                <a:spcPct val="100000"/>
              </a:lnSpc>
            </a:pPr>
            <a:r>
              <a:rPr dirty="0" sz="3000" spc="125">
                <a:solidFill>
                  <a:srgbClr val="A5181A"/>
                </a:solidFill>
                <a:latin typeface="Arial"/>
                <a:cs typeface="Arial"/>
              </a:rPr>
              <a:t>20</a:t>
            </a:r>
            <a:r>
              <a:rPr dirty="0" sz="2950" spc="545">
                <a:solidFill>
                  <a:srgbClr val="A5181A"/>
                </a:solidFill>
                <a:latin typeface="宋体"/>
                <a:cs typeface="宋体"/>
              </a:rPr>
              <a:t>诚</a:t>
            </a:r>
            <a:r>
              <a:rPr dirty="0" sz="2950" spc="120">
                <a:solidFill>
                  <a:srgbClr val="A5181A"/>
                </a:solidFill>
                <a:latin typeface="宋体"/>
                <a:cs typeface="宋体"/>
              </a:rPr>
              <a:t>信</a:t>
            </a:r>
            <a:r>
              <a:rPr dirty="0" sz="2950" spc="305">
                <a:solidFill>
                  <a:srgbClr val="A5181A"/>
                </a:solidFill>
                <a:latin typeface="宋体"/>
                <a:cs typeface="宋体"/>
              </a:rPr>
              <a:t>建设管理</a:t>
            </a:r>
            <a:endParaRPr sz="2950">
              <a:latin typeface="宋体"/>
              <a:cs typeface="宋体"/>
            </a:endParaRPr>
          </a:p>
          <a:p>
            <a:pPr lvl="1" marL="425450" marR="78105" indent="-268605">
              <a:lnSpc>
                <a:spcPct val="104900"/>
              </a:lnSpc>
              <a:spcBef>
                <a:spcPts val="2215"/>
              </a:spcBef>
              <a:buClr>
                <a:srgbClr val="181818"/>
              </a:buClr>
              <a:buFont typeface=""/>
              <a:buChar char="•"/>
              <a:tabLst>
                <a:tab pos="456565" algn="l"/>
              </a:tabLst>
            </a:pPr>
            <a:r>
              <a:rPr dirty="0"/>
              <a:t>	</a:t>
            </a:r>
            <a:r>
              <a:rPr dirty="0" sz="2000" spc="125">
                <a:solidFill>
                  <a:srgbClr val="181818"/>
                </a:solidFill>
                <a:latin typeface="宋体"/>
                <a:cs typeface="宋体"/>
              </a:rPr>
              <a:t>各单位、各项目部应加强自身的诚信建设，按照分包合同的约定积极为分包商提供良好 </a:t>
            </a:r>
            <a:r>
              <a:rPr dirty="0" sz="2000" spc="85">
                <a:solidFill>
                  <a:srgbClr val="181818"/>
                </a:solidFill>
                <a:latin typeface="宋体"/>
                <a:cs typeface="宋体"/>
              </a:rPr>
              <a:t>的工作条件和管理条件，及时对分包商进行结算和支付。</a:t>
            </a:r>
            <a:endParaRPr sz="2000">
              <a:latin typeface="宋体"/>
              <a:cs typeface="宋体"/>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172727" y="2837949"/>
            <a:ext cx="2319961" cy="1124952"/>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3722135" y="2837949"/>
            <a:ext cx="2192489" cy="1124952"/>
          </a:xfrm>
          <a:prstGeom prst="rect">
            <a:avLst/>
          </a:prstGeom>
          <a:blipFill>
            <a:blip r:embed="rId3" cstate="print"/>
            <a:stretch>
              <a:fillRect/>
            </a:stretch>
          </a:blipFill>
        </p:spPr>
        <p:txBody>
          <a:bodyPr wrap="square" lIns="0" tIns="0" rIns="0" bIns="0" rtlCol="0"/>
          <a:lstStyle/>
          <a:p/>
        </p:txBody>
      </p:sp>
      <p:sp>
        <p:nvSpPr>
          <p:cNvPr id="4" name="object 4"/>
          <p:cNvSpPr/>
          <p:nvPr/>
        </p:nvSpPr>
        <p:spPr>
          <a:xfrm>
            <a:off x="1223715" y="4921667"/>
            <a:ext cx="2217983" cy="882065"/>
          </a:xfrm>
          <a:prstGeom prst="rect">
            <a:avLst/>
          </a:prstGeom>
          <a:blipFill>
            <a:blip r:embed="rId4" cstate="print"/>
            <a:stretch>
              <a:fillRect/>
            </a:stretch>
          </a:blipFill>
        </p:spPr>
        <p:txBody>
          <a:bodyPr wrap="square" lIns="0" tIns="0" rIns="0" bIns="0" rtlCol="0"/>
          <a:lstStyle/>
          <a:p/>
        </p:txBody>
      </p:sp>
      <p:sp>
        <p:nvSpPr>
          <p:cNvPr id="5" name="object 5"/>
          <p:cNvSpPr/>
          <p:nvPr/>
        </p:nvSpPr>
        <p:spPr>
          <a:xfrm>
            <a:off x="3671147" y="4921667"/>
            <a:ext cx="2370949" cy="882065"/>
          </a:xfrm>
          <a:prstGeom prst="rect">
            <a:avLst/>
          </a:prstGeom>
          <a:blipFill>
            <a:blip r:embed="rId5" cstate="print"/>
            <a:stretch>
              <a:fillRect/>
            </a:stretch>
          </a:blipFill>
        </p:spPr>
        <p:txBody>
          <a:bodyPr wrap="square" lIns="0" tIns="0" rIns="0" bIns="0" rtlCol="0"/>
          <a:lstStyle/>
          <a:p/>
        </p:txBody>
      </p:sp>
      <p:sp>
        <p:nvSpPr>
          <p:cNvPr id="6" name="object 6"/>
          <p:cNvSpPr/>
          <p:nvPr/>
        </p:nvSpPr>
        <p:spPr>
          <a:xfrm>
            <a:off x="344170" y="3937334"/>
            <a:ext cx="790575" cy="0"/>
          </a:xfrm>
          <a:custGeom>
            <a:avLst/>
            <a:gdLst/>
            <a:ahLst/>
            <a:cxnLst/>
            <a:rect l="l" t="t" r="r" b="b"/>
            <a:pathLst>
              <a:path w="790575" h="0">
                <a:moveTo>
                  <a:pt x="0" y="0"/>
                </a:moveTo>
                <a:lnTo>
                  <a:pt x="790316" y="0"/>
                </a:lnTo>
              </a:path>
            </a:pathLst>
          </a:custGeom>
          <a:ln w="3175">
            <a:solidFill>
              <a:srgbClr val="DDDDDD"/>
            </a:solidFill>
          </a:ln>
        </p:spPr>
        <p:txBody>
          <a:bodyPr wrap="square" lIns="0" tIns="0" rIns="0" bIns="0" rtlCol="0"/>
          <a:lstStyle/>
          <a:p/>
        </p:txBody>
      </p:sp>
      <p:sp>
        <p:nvSpPr>
          <p:cNvPr id="7" name="object 7"/>
          <p:cNvSpPr txBox="1"/>
          <p:nvPr/>
        </p:nvSpPr>
        <p:spPr>
          <a:xfrm>
            <a:off x="402031" y="267555"/>
            <a:ext cx="617855" cy="403225"/>
          </a:xfrm>
          <a:prstGeom prst="rect">
            <a:avLst/>
          </a:prstGeom>
          <a:solidFill>
            <a:srgbClr val="C3AC70"/>
          </a:solidFill>
        </p:spPr>
        <p:txBody>
          <a:bodyPr wrap="square" lIns="0" tIns="0" rIns="0" bIns="0" rtlCol="0" vert="horz">
            <a:spAutoFit/>
          </a:bodyPr>
          <a:lstStyle/>
          <a:p>
            <a:pPr>
              <a:lnSpc>
                <a:spcPts val="3170"/>
              </a:lnSpc>
            </a:pPr>
            <a:r>
              <a:rPr dirty="0" sz="3150" spc="-150">
                <a:solidFill>
                  <a:srgbClr val="F6F2E8"/>
                </a:solidFill>
                <a:latin typeface="宋体"/>
                <a:cs typeface="宋体"/>
              </a:rPr>
              <a:t>兰</a:t>
            </a:r>
            <a:endParaRPr sz="3150">
              <a:latin typeface="宋体"/>
              <a:cs typeface="宋体"/>
            </a:endParaRPr>
          </a:p>
        </p:txBody>
      </p:sp>
      <p:sp>
        <p:nvSpPr>
          <p:cNvPr id="8" name="object 8"/>
          <p:cNvSpPr txBox="1"/>
          <p:nvPr/>
        </p:nvSpPr>
        <p:spPr>
          <a:xfrm>
            <a:off x="783486" y="267555"/>
            <a:ext cx="381635" cy="403225"/>
          </a:xfrm>
          <a:prstGeom prst="rect">
            <a:avLst/>
          </a:prstGeom>
        </p:spPr>
        <p:txBody>
          <a:bodyPr wrap="square" lIns="0" tIns="0" rIns="0" bIns="0" rtlCol="0" vert="horz">
            <a:spAutoFit/>
          </a:bodyPr>
          <a:lstStyle/>
          <a:p>
            <a:pPr>
              <a:lnSpc>
                <a:spcPts val="3170"/>
              </a:lnSpc>
            </a:pPr>
            <a:r>
              <a:rPr dirty="0" sz="3150" spc="-150">
                <a:solidFill>
                  <a:srgbClr val="F6F2E8"/>
                </a:solidFill>
                <a:latin typeface="宋体"/>
                <a:cs typeface="宋体"/>
              </a:rPr>
              <a:t>苍</a:t>
            </a:r>
            <a:endParaRPr sz="3150">
              <a:latin typeface="宋体"/>
              <a:cs typeface="宋体"/>
            </a:endParaRPr>
          </a:p>
        </p:txBody>
      </p:sp>
      <p:sp>
        <p:nvSpPr>
          <p:cNvPr id="9" name="object 9"/>
          <p:cNvSpPr/>
          <p:nvPr/>
        </p:nvSpPr>
        <p:spPr>
          <a:xfrm>
            <a:off x="1039043" y="115267"/>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C70"/>
          </a:solidFill>
        </p:spPr>
        <p:txBody>
          <a:bodyPr wrap="square" lIns="0" tIns="0" rIns="0" bIns="0" rtlCol="0"/>
          <a:lstStyle/>
          <a:p/>
        </p:txBody>
      </p:sp>
      <p:sp>
        <p:nvSpPr>
          <p:cNvPr id="10" name="object 10"/>
          <p:cNvSpPr/>
          <p:nvPr/>
        </p:nvSpPr>
        <p:spPr>
          <a:xfrm>
            <a:off x="1712485" y="393893"/>
            <a:ext cx="4768850" cy="255904"/>
          </a:xfrm>
          <a:custGeom>
            <a:avLst/>
            <a:gdLst/>
            <a:ahLst/>
            <a:cxnLst/>
            <a:rect l="l" t="t" r="r" b="b"/>
            <a:pathLst>
              <a:path w="4768850" h="255904">
                <a:moveTo>
                  <a:pt x="0" y="0"/>
                </a:moveTo>
                <a:lnTo>
                  <a:pt x="4768588" y="0"/>
                </a:lnTo>
                <a:lnTo>
                  <a:pt x="4768588" y="255671"/>
                </a:lnTo>
                <a:lnTo>
                  <a:pt x="0" y="255671"/>
                </a:lnTo>
                <a:lnTo>
                  <a:pt x="0" y="0"/>
                </a:lnTo>
                <a:close/>
              </a:path>
            </a:pathLst>
          </a:custGeom>
          <a:solidFill>
            <a:srgbClr val="C3AC70"/>
          </a:solidFill>
        </p:spPr>
        <p:txBody>
          <a:bodyPr wrap="square" lIns="0" tIns="0" rIns="0" bIns="0" rtlCol="0"/>
          <a:lstStyle/>
          <a:p/>
        </p:txBody>
      </p:sp>
      <p:sp>
        <p:nvSpPr>
          <p:cNvPr id="11" name="object 11"/>
          <p:cNvSpPr txBox="1"/>
          <p:nvPr/>
        </p:nvSpPr>
        <p:spPr>
          <a:xfrm>
            <a:off x="1026342" y="121527"/>
            <a:ext cx="5408930" cy="600710"/>
          </a:xfrm>
          <a:prstGeom prst="rect">
            <a:avLst/>
          </a:prstGeom>
        </p:spPr>
        <p:txBody>
          <a:bodyPr wrap="square" lIns="0" tIns="15875" rIns="0" bIns="0" rtlCol="0" vert="horz">
            <a:spAutoFit/>
          </a:bodyPr>
          <a:lstStyle/>
          <a:p>
            <a:pPr marL="12700">
              <a:lnSpc>
                <a:spcPct val="100000"/>
              </a:lnSpc>
              <a:spcBef>
                <a:spcPts val="125"/>
              </a:spcBef>
            </a:pPr>
            <a:r>
              <a:rPr dirty="0" sz="3750" spc="-140">
                <a:solidFill>
                  <a:srgbClr val="EBD8B3"/>
                </a:solidFill>
                <a:latin typeface="Arial"/>
                <a:cs typeface="Arial"/>
              </a:rPr>
              <a:t>I</a:t>
            </a:r>
            <a:r>
              <a:rPr dirty="0" sz="3750" spc="-140">
                <a:solidFill>
                  <a:srgbClr val="F6F2E8"/>
                </a:solidFill>
                <a:latin typeface="Arial"/>
                <a:cs typeface="Arial"/>
              </a:rPr>
              <a:t>@ </a:t>
            </a:r>
            <a:r>
              <a:rPr dirty="0" sz="2000" spc="-254">
                <a:solidFill>
                  <a:srgbClr val="F6F2E8"/>
                </a:solidFill>
                <a:latin typeface="宋体"/>
                <a:cs typeface="宋体"/>
              </a:rPr>
              <a:t>中 国 蕊 洲 坝 栠 团 第 三 工 程 有 限 公</a:t>
            </a:r>
            <a:r>
              <a:rPr dirty="0" sz="2000" spc="-8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p:txBody>
      </p:sp>
      <p:sp>
        <p:nvSpPr>
          <p:cNvPr id="12" name="object 12"/>
          <p:cNvSpPr/>
          <p:nvPr/>
        </p:nvSpPr>
        <p:spPr>
          <a:xfrm>
            <a:off x="1175615" y="703395"/>
            <a:ext cx="217170" cy="0"/>
          </a:xfrm>
          <a:custGeom>
            <a:avLst/>
            <a:gdLst/>
            <a:ahLst/>
            <a:cxnLst/>
            <a:rect l="l" t="t" r="r" b="b"/>
            <a:pathLst>
              <a:path w="217169" h="0">
                <a:moveTo>
                  <a:pt x="0" y="0"/>
                </a:moveTo>
                <a:lnTo>
                  <a:pt x="216699" y="0"/>
                </a:lnTo>
              </a:path>
            </a:pathLst>
          </a:custGeom>
          <a:ln w="70309">
            <a:solidFill>
              <a:srgbClr val="C3AC70"/>
            </a:solidFill>
          </a:ln>
        </p:spPr>
        <p:txBody>
          <a:bodyPr wrap="square" lIns="0" tIns="0" rIns="0" bIns="0" rtlCol="0"/>
          <a:lstStyle/>
          <a:p/>
        </p:txBody>
      </p:sp>
      <p:sp>
        <p:nvSpPr>
          <p:cNvPr id="13" name="object 13"/>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C70"/>
          </a:solidFill>
        </p:spPr>
        <p:txBody>
          <a:bodyPr wrap="square" lIns="0" tIns="0" rIns="0" bIns="0" rtlCol="0"/>
          <a:lstStyle/>
          <a:p/>
        </p:txBody>
      </p:sp>
      <p:sp>
        <p:nvSpPr>
          <p:cNvPr id="14" name="object 14"/>
          <p:cNvSpPr/>
          <p:nvPr/>
        </p:nvSpPr>
        <p:spPr>
          <a:xfrm>
            <a:off x="1538147" y="609060"/>
            <a:ext cx="114935" cy="154940"/>
          </a:xfrm>
          <a:custGeom>
            <a:avLst/>
            <a:gdLst/>
            <a:ahLst/>
            <a:cxnLst/>
            <a:rect l="l" t="t" r="r" b="b"/>
            <a:pathLst>
              <a:path w="114935" h="154940">
                <a:moveTo>
                  <a:pt x="0" y="0"/>
                </a:moveTo>
                <a:lnTo>
                  <a:pt x="114723" y="0"/>
                </a:lnTo>
                <a:lnTo>
                  <a:pt x="114723" y="154881"/>
                </a:lnTo>
                <a:lnTo>
                  <a:pt x="0" y="154881"/>
                </a:lnTo>
                <a:lnTo>
                  <a:pt x="0" y="0"/>
                </a:lnTo>
                <a:close/>
              </a:path>
            </a:pathLst>
          </a:custGeom>
          <a:solidFill>
            <a:srgbClr val="C3AC70"/>
          </a:solidFill>
        </p:spPr>
        <p:txBody>
          <a:bodyPr wrap="square" lIns="0" tIns="0" rIns="0" bIns="0" rtlCol="0"/>
          <a:lstStyle/>
          <a:p/>
        </p:txBody>
      </p:sp>
      <p:sp>
        <p:nvSpPr>
          <p:cNvPr id="15" name="object 15"/>
          <p:cNvSpPr/>
          <p:nvPr/>
        </p:nvSpPr>
        <p:spPr>
          <a:xfrm>
            <a:off x="1739652" y="589126"/>
            <a:ext cx="238125" cy="183515"/>
          </a:xfrm>
          <a:custGeom>
            <a:avLst/>
            <a:gdLst/>
            <a:ahLst/>
            <a:cxnLst/>
            <a:rect l="l" t="t" r="r" b="b"/>
            <a:pathLst>
              <a:path w="238125" h="183515">
                <a:moveTo>
                  <a:pt x="0" y="0"/>
                </a:moveTo>
                <a:lnTo>
                  <a:pt x="238044" y="0"/>
                </a:lnTo>
                <a:lnTo>
                  <a:pt x="238044" y="183120"/>
                </a:lnTo>
                <a:lnTo>
                  <a:pt x="0" y="183120"/>
                </a:lnTo>
                <a:lnTo>
                  <a:pt x="0" y="0"/>
                </a:lnTo>
                <a:close/>
              </a:path>
            </a:pathLst>
          </a:custGeom>
          <a:solidFill>
            <a:srgbClr val="C3AC70"/>
          </a:solidFill>
        </p:spPr>
        <p:txBody>
          <a:bodyPr wrap="square" lIns="0" tIns="0" rIns="0" bIns="0" rtlCol="0"/>
          <a:lstStyle/>
          <a:p/>
        </p:txBody>
      </p:sp>
      <p:sp>
        <p:nvSpPr>
          <p:cNvPr id="16" name="object 16"/>
          <p:cNvSpPr/>
          <p:nvPr/>
        </p:nvSpPr>
        <p:spPr>
          <a:xfrm>
            <a:off x="2009651" y="640775"/>
            <a:ext cx="99060" cy="102870"/>
          </a:xfrm>
          <a:custGeom>
            <a:avLst/>
            <a:gdLst/>
            <a:ahLst/>
            <a:cxnLst/>
            <a:rect l="l" t="t" r="r" b="b"/>
            <a:pathLst>
              <a:path w="99060" h="102870">
                <a:moveTo>
                  <a:pt x="0" y="102268"/>
                </a:moveTo>
                <a:lnTo>
                  <a:pt x="98862" y="102268"/>
                </a:lnTo>
                <a:lnTo>
                  <a:pt x="98862" y="0"/>
                </a:lnTo>
                <a:lnTo>
                  <a:pt x="0" y="0"/>
                </a:lnTo>
                <a:lnTo>
                  <a:pt x="0" y="102268"/>
                </a:lnTo>
                <a:close/>
              </a:path>
            </a:pathLst>
          </a:custGeom>
          <a:solidFill>
            <a:srgbClr val="C3AC70"/>
          </a:solidFill>
        </p:spPr>
        <p:txBody>
          <a:bodyPr wrap="square" lIns="0" tIns="0" rIns="0" bIns="0" rtlCol="0"/>
          <a:lstStyle/>
          <a:p/>
        </p:txBody>
      </p:sp>
      <p:sp>
        <p:nvSpPr>
          <p:cNvPr id="17" name="object 17"/>
          <p:cNvSpPr/>
          <p:nvPr/>
        </p:nvSpPr>
        <p:spPr>
          <a:xfrm>
            <a:off x="2108513" y="589126"/>
            <a:ext cx="4411345" cy="183515"/>
          </a:xfrm>
          <a:custGeom>
            <a:avLst/>
            <a:gdLst/>
            <a:ahLst/>
            <a:cxnLst/>
            <a:rect l="l" t="t" r="r" b="b"/>
            <a:pathLst>
              <a:path w="4411345" h="183515">
                <a:moveTo>
                  <a:pt x="0" y="0"/>
                </a:moveTo>
                <a:lnTo>
                  <a:pt x="4411249" y="0"/>
                </a:lnTo>
                <a:lnTo>
                  <a:pt x="4411249" y="183120"/>
                </a:lnTo>
                <a:lnTo>
                  <a:pt x="0" y="183120"/>
                </a:lnTo>
                <a:lnTo>
                  <a:pt x="0" y="0"/>
                </a:lnTo>
                <a:close/>
              </a:path>
            </a:pathLst>
          </a:custGeom>
          <a:solidFill>
            <a:srgbClr val="C3AC70"/>
          </a:solidFill>
        </p:spPr>
        <p:txBody>
          <a:bodyPr wrap="square" lIns="0" tIns="0" rIns="0" bIns="0" rtlCol="0"/>
          <a:lstStyle/>
          <a:p/>
        </p:txBody>
      </p:sp>
      <p:sp>
        <p:nvSpPr>
          <p:cNvPr id="18" name="object 18"/>
          <p:cNvSpPr txBox="1"/>
          <p:nvPr/>
        </p:nvSpPr>
        <p:spPr>
          <a:xfrm>
            <a:off x="1162915" y="581735"/>
            <a:ext cx="5365115" cy="186690"/>
          </a:xfrm>
          <a:prstGeom prst="rect">
            <a:avLst/>
          </a:prstGeom>
        </p:spPr>
        <p:txBody>
          <a:bodyPr wrap="square" lIns="0" tIns="13335" rIns="0" bIns="0" rtlCol="0" vert="horz">
            <a:spAutoFit/>
          </a:bodyPr>
          <a:lstStyle/>
          <a:p>
            <a:pPr marL="12700">
              <a:lnSpc>
                <a:spcPct val="100000"/>
              </a:lnSpc>
              <a:spcBef>
                <a:spcPts val="105"/>
              </a:spcBef>
              <a:tabLst>
                <a:tab pos="247015" algn="l"/>
                <a:tab pos="576580" algn="l"/>
              </a:tabLst>
            </a:pPr>
            <a:r>
              <a:rPr dirty="0" sz="550" spc="-70">
                <a:solidFill>
                  <a:srgbClr val="EFE2CF"/>
                </a:solidFill>
                <a:latin typeface="宋体"/>
                <a:cs typeface="宋体"/>
              </a:rPr>
              <a:t>己	</a:t>
            </a:r>
            <a:r>
              <a:rPr dirty="0" sz="900" spc="-40">
                <a:solidFill>
                  <a:srgbClr val="EFE2CF"/>
                </a:solidFill>
                <a:latin typeface="Times New Roman"/>
                <a:cs typeface="Times New Roman"/>
              </a:rPr>
              <a:t>-   </a:t>
            </a:r>
            <a:r>
              <a:rPr dirty="0" sz="900" spc="-35">
                <a:solidFill>
                  <a:srgbClr val="EFE2CF"/>
                </a:solidFill>
                <a:latin typeface="Times New Roman"/>
                <a:cs typeface="Times New Roman"/>
              </a:rPr>
              <a:t> </a:t>
            </a:r>
            <a:r>
              <a:rPr dirty="0" sz="900" spc="-55">
                <a:solidFill>
                  <a:srgbClr val="EFE2CF"/>
                </a:solidFill>
                <a:latin typeface="Times New Roman"/>
                <a:cs typeface="Times New Roman"/>
              </a:rPr>
              <a:t>e	</a:t>
            </a:r>
            <a:r>
              <a:rPr dirty="0" sz="1050" spc="-100">
                <a:solidFill>
                  <a:srgbClr val="EFE2CF"/>
                </a:solidFill>
                <a:latin typeface="Arial"/>
                <a:cs typeface="Arial"/>
              </a:rPr>
              <a:t>C H </a:t>
            </a:r>
            <a:r>
              <a:rPr dirty="0" sz="800" spc="-30">
                <a:solidFill>
                  <a:srgbClr val="EFE2CF"/>
                </a:solidFill>
                <a:latin typeface="宋体"/>
                <a:cs typeface="宋体"/>
              </a:rPr>
              <a:t>贮 </a:t>
            </a:r>
            <a:r>
              <a:rPr dirty="0" sz="1050" spc="-90">
                <a:solidFill>
                  <a:srgbClr val="EFE2CF"/>
                </a:solidFill>
                <a:latin typeface="Arial"/>
                <a:cs typeface="Arial"/>
              </a:rPr>
              <a:t>&lt;A </a:t>
            </a:r>
            <a:r>
              <a:rPr dirty="0" sz="1050" spc="-105">
                <a:solidFill>
                  <a:srgbClr val="EFE2CF"/>
                </a:solidFill>
                <a:latin typeface="Arial"/>
                <a:cs typeface="Arial"/>
              </a:rPr>
              <a:t>G </a:t>
            </a:r>
            <a:r>
              <a:rPr dirty="0" sz="950" spc="-125">
                <a:solidFill>
                  <a:srgbClr val="EFE2CF"/>
                </a:solidFill>
                <a:latin typeface="宋体"/>
                <a:cs typeface="宋体"/>
              </a:rPr>
              <a:t>豆 </a:t>
            </a:r>
            <a:r>
              <a:rPr dirty="0" sz="1050" spc="-100">
                <a:solidFill>
                  <a:srgbClr val="EFE2CF"/>
                </a:solidFill>
                <a:latin typeface="Arial"/>
                <a:cs typeface="Arial"/>
              </a:rPr>
              <a:t>H </a:t>
            </a:r>
            <a:r>
              <a:rPr dirty="0" sz="1050" spc="-90">
                <a:solidFill>
                  <a:srgbClr val="EFE2CF"/>
                </a:solidFill>
                <a:latin typeface="Arial"/>
                <a:cs typeface="Arial"/>
              </a:rPr>
              <a:t>CMIS A </a:t>
            </a:r>
            <a:r>
              <a:rPr dirty="0" sz="1050" spc="-105">
                <a:solidFill>
                  <a:srgbClr val="EFE2CF"/>
                </a:solidFill>
                <a:latin typeface="Arial"/>
                <a:cs typeface="Arial"/>
              </a:rPr>
              <a:t>G </a:t>
            </a:r>
            <a:r>
              <a:rPr dirty="0" sz="1050" spc="-100">
                <a:solidFill>
                  <a:srgbClr val="F6F2E8"/>
                </a:solidFill>
                <a:latin typeface="Arial"/>
                <a:cs typeface="Arial"/>
              </a:rPr>
              <a:t>R </a:t>
            </a:r>
            <a:r>
              <a:rPr dirty="0" sz="1050" spc="-105">
                <a:solidFill>
                  <a:srgbClr val="EFE2CF"/>
                </a:solidFill>
                <a:latin typeface="Arial"/>
                <a:cs typeface="Arial"/>
              </a:rPr>
              <a:t>O </a:t>
            </a:r>
            <a:r>
              <a:rPr dirty="0" sz="1050" spc="-70">
                <a:solidFill>
                  <a:srgbClr val="EFE2CF"/>
                </a:solidFill>
                <a:latin typeface="Arial"/>
                <a:cs typeface="Arial"/>
              </a:rPr>
              <a:t>rJP </a:t>
            </a:r>
            <a:r>
              <a:rPr dirty="0" sz="1050" spc="-100">
                <a:solidFill>
                  <a:srgbClr val="EFE2CF"/>
                </a:solidFill>
                <a:latin typeface="Arial"/>
                <a:cs typeface="Arial"/>
              </a:rPr>
              <a:t>N </a:t>
            </a:r>
            <a:r>
              <a:rPr dirty="0" sz="1050" spc="-105">
                <a:solidFill>
                  <a:srgbClr val="EFE2CF"/>
                </a:solidFill>
                <a:latin typeface="Arial"/>
                <a:cs typeface="Arial"/>
              </a:rPr>
              <a:t>O </a:t>
            </a:r>
            <a:r>
              <a:rPr dirty="0" sz="1050" spc="-40">
                <a:solidFill>
                  <a:srgbClr val="EBD8B3"/>
                </a:solidFill>
                <a:latin typeface="Arial"/>
                <a:cs typeface="Arial"/>
              </a:rPr>
              <a:t>. </a:t>
            </a:r>
            <a:r>
              <a:rPr dirty="0" sz="1050" spc="-30">
                <a:solidFill>
                  <a:srgbClr val="EBD8B3"/>
                </a:solidFill>
                <a:latin typeface="Arial"/>
                <a:cs typeface="Arial"/>
              </a:rPr>
              <a:t>l </a:t>
            </a:r>
            <a:r>
              <a:rPr dirty="0" sz="1050" spc="155">
                <a:solidFill>
                  <a:srgbClr val="EFE2CF"/>
                </a:solidFill>
                <a:latin typeface="Arial"/>
                <a:cs typeface="Arial"/>
              </a:rPr>
              <a:t>ENGINEE.,IUIIG </a:t>
            </a:r>
            <a:r>
              <a:rPr dirty="0" sz="1050" spc="120">
                <a:solidFill>
                  <a:srgbClr val="EFE2CF"/>
                </a:solidFill>
                <a:latin typeface="Arial"/>
                <a:cs typeface="Arial"/>
              </a:rPr>
              <a:t>CO</a:t>
            </a:r>
            <a:r>
              <a:rPr dirty="0" sz="1050" spc="120">
                <a:solidFill>
                  <a:srgbClr val="EBD8B3"/>
                </a:solidFill>
                <a:latin typeface="Arial"/>
                <a:cs typeface="Arial"/>
              </a:rPr>
              <a:t>.,L</a:t>
            </a:r>
            <a:r>
              <a:rPr dirty="0" sz="1050" spc="-175">
                <a:solidFill>
                  <a:srgbClr val="EBD8B3"/>
                </a:solidFill>
                <a:latin typeface="Arial"/>
                <a:cs typeface="Arial"/>
              </a:rPr>
              <a:t> </a:t>
            </a:r>
            <a:r>
              <a:rPr dirty="0" sz="1050" spc="25">
                <a:solidFill>
                  <a:srgbClr val="EBD8B3"/>
                </a:solidFill>
                <a:latin typeface="Arial"/>
                <a:cs typeface="Arial"/>
              </a:rPr>
              <a:t>T </a:t>
            </a:r>
            <a:r>
              <a:rPr dirty="0" sz="900" spc="265">
                <a:solidFill>
                  <a:srgbClr val="EBD8B3"/>
                </a:solidFill>
                <a:latin typeface="宋体"/>
                <a:cs typeface="宋体"/>
              </a:rPr>
              <a:t>它</a:t>
            </a:r>
            <a:endParaRPr sz="900">
              <a:latin typeface="宋体"/>
              <a:cs typeface="宋体"/>
            </a:endParaRPr>
          </a:p>
        </p:txBody>
      </p:sp>
      <p:sp>
        <p:nvSpPr>
          <p:cNvPr id="19" name="object 19"/>
          <p:cNvSpPr txBox="1"/>
          <p:nvPr/>
        </p:nvSpPr>
        <p:spPr>
          <a:xfrm>
            <a:off x="1097821" y="3950201"/>
            <a:ext cx="4357370" cy="869315"/>
          </a:xfrm>
          <a:prstGeom prst="rect">
            <a:avLst/>
          </a:prstGeom>
        </p:spPr>
        <p:txBody>
          <a:bodyPr wrap="square" lIns="0" tIns="17145" rIns="0" bIns="0" rtlCol="0" vert="horz">
            <a:spAutoFit/>
          </a:bodyPr>
          <a:lstStyle/>
          <a:p>
            <a:pPr marL="12700">
              <a:lnSpc>
                <a:spcPct val="100000"/>
              </a:lnSpc>
              <a:spcBef>
                <a:spcPts val="135"/>
              </a:spcBef>
            </a:pPr>
            <a:r>
              <a:rPr dirty="0" sz="5500" spc="-30">
                <a:solidFill>
                  <a:srgbClr val="AF9C56"/>
                </a:solidFill>
                <a:latin typeface="Times New Roman"/>
                <a:cs typeface="Times New Roman"/>
              </a:rPr>
              <a:t>PART</a:t>
            </a:r>
            <a:r>
              <a:rPr dirty="0" sz="5500" spc="-135">
                <a:solidFill>
                  <a:srgbClr val="AF9C56"/>
                </a:solidFill>
                <a:latin typeface="Times New Roman"/>
                <a:cs typeface="Times New Roman"/>
              </a:rPr>
              <a:t> </a:t>
            </a:r>
            <a:r>
              <a:rPr dirty="0" sz="5500" spc="220">
                <a:solidFill>
                  <a:srgbClr val="AF9C56"/>
                </a:solidFill>
                <a:latin typeface="Times New Roman"/>
                <a:cs typeface="Times New Roman"/>
              </a:rPr>
              <a:t>THREE</a:t>
            </a:r>
            <a:endParaRPr sz="5500">
              <a:latin typeface="Times New Roman"/>
              <a:cs typeface="Times New Roman"/>
            </a:endParaRPr>
          </a:p>
        </p:txBody>
      </p:sp>
      <p:sp>
        <p:nvSpPr>
          <p:cNvPr id="20" name="object 20"/>
          <p:cNvSpPr txBox="1"/>
          <p:nvPr/>
        </p:nvSpPr>
        <p:spPr>
          <a:xfrm>
            <a:off x="7303600" y="3528344"/>
            <a:ext cx="4849495" cy="838835"/>
          </a:xfrm>
          <a:prstGeom prst="rect">
            <a:avLst/>
          </a:prstGeom>
        </p:spPr>
        <p:txBody>
          <a:bodyPr wrap="square" lIns="0" tIns="17145" rIns="0" bIns="0" rtlCol="0" vert="horz">
            <a:spAutoFit/>
          </a:bodyPr>
          <a:lstStyle/>
          <a:p>
            <a:pPr marL="12700">
              <a:lnSpc>
                <a:spcPct val="100000"/>
              </a:lnSpc>
              <a:spcBef>
                <a:spcPts val="135"/>
              </a:spcBef>
            </a:pPr>
            <a:r>
              <a:rPr dirty="0" sz="5300" spc="125">
                <a:solidFill>
                  <a:srgbClr val="AF9C56"/>
                </a:solidFill>
                <a:latin typeface="宋体"/>
                <a:cs typeface="宋体"/>
              </a:rPr>
              <a:t>中能建红线禁令</a:t>
            </a:r>
            <a:endParaRPr sz="5300">
              <a:latin typeface="宋体"/>
              <a:cs typeface="宋体"/>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70">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a:spLocks noGrp="1"/>
          </p:cNvSpPr>
          <p:nvPr>
            <p:ph type="title"/>
          </p:nvPr>
        </p:nvSpPr>
        <p:spPr>
          <a:xfrm>
            <a:off x="1026342" y="108743"/>
            <a:ext cx="606425" cy="655955"/>
          </a:xfrm>
          <a:prstGeom prst="rect"/>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rPr>
              <a:t>s	</a:t>
            </a:r>
            <a:r>
              <a:rPr dirty="0" sz="900" spc="-40">
                <a:solidFill>
                  <a:srgbClr val="EFE4D1"/>
                </a:solidFill>
              </a:rPr>
              <a:t>-</a:t>
            </a:r>
            <a:r>
              <a:rPr dirty="0" sz="900" spc="85">
                <a:solidFill>
                  <a:srgbClr val="EFE4D1"/>
                </a:solidFill>
              </a:rPr>
              <a:t> </a:t>
            </a:r>
            <a:r>
              <a:rPr dirty="0" sz="900" spc="-55">
                <a:solidFill>
                  <a:srgbClr val="EFE4D1"/>
                </a:solidFill>
              </a:rPr>
              <a:t>c</a:t>
            </a:r>
            <a:endParaRPr sz="900">
              <a:latin typeface="宋体"/>
              <a:cs typeface="宋体"/>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88628" y="1131427"/>
            <a:ext cx="10064115" cy="600710"/>
          </a:xfrm>
          <a:prstGeom prst="rect">
            <a:avLst/>
          </a:prstGeom>
        </p:spPr>
        <p:txBody>
          <a:bodyPr wrap="square" lIns="0" tIns="15875" rIns="0" bIns="0" rtlCol="0" vert="horz">
            <a:spAutoFit/>
          </a:bodyPr>
          <a:lstStyle/>
          <a:p>
            <a:pPr marL="12700">
              <a:lnSpc>
                <a:spcPct val="100000"/>
              </a:lnSpc>
              <a:spcBef>
                <a:spcPts val="125"/>
              </a:spcBef>
            </a:pPr>
            <a:r>
              <a:rPr dirty="0" sz="3750" spc="200">
                <a:solidFill>
                  <a:srgbClr val="BA0103"/>
                </a:solidFill>
                <a:latin typeface="宋体"/>
                <a:cs typeface="宋体"/>
              </a:rPr>
              <a:t>一、工程承（分）包管理红线禁令的相关说明</a:t>
            </a:r>
            <a:endParaRPr sz="3750">
              <a:latin typeface="宋体"/>
              <a:cs typeface="宋体"/>
            </a:endParaRPr>
          </a:p>
        </p:txBody>
      </p:sp>
      <p:sp>
        <p:nvSpPr>
          <p:cNvPr id="11" name="object 11"/>
          <p:cNvSpPr txBox="1"/>
          <p:nvPr/>
        </p:nvSpPr>
        <p:spPr>
          <a:xfrm>
            <a:off x="705756" y="2109369"/>
            <a:ext cx="855344" cy="976630"/>
          </a:xfrm>
          <a:prstGeom prst="rect">
            <a:avLst/>
          </a:prstGeom>
        </p:spPr>
        <p:txBody>
          <a:bodyPr wrap="square" lIns="0" tIns="11430" rIns="0" bIns="0" rtlCol="0" vert="horz">
            <a:spAutoFit/>
          </a:bodyPr>
          <a:lstStyle/>
          <a:p>
            <a:pPr marL="12700">
              <a:lnSpc>
                <a:spcPct val="100000"/>
              </a:lnSpc>
              <a:spcBef>
                <a:spcPts val="90"/>
              </a:spcBef>
            </a:pPr>
            <a:r>
              <a:rPr dirty="0" sz="6250" spc="280">
                <a:solidFill>
                  <a:srgbClr val="B59A48"/>
                </a:solidFill>
                <a:latin typeface="宋体"/>
                <a:cs typeface="宋体"/>
              </a:rPr>
              <a:t>邕</a:t>
            </a:r>
            <a:endParaRPr sz="6250">
              <a:latin typeface="宋体"/>
              <a:cs typeface="宋体"/>
            </a:endParaRPr>
          </a:p>
        </p:txBody>
      </p:sp>
      <p:sp>
        <p:nvSpPr>
          <p:cNvPr id="12" name="object 12"/>
          <p:cNvSpPr txBox="1"/>
          <p:nvPr/>
        </p:nvSpPr>
        <p:spPr>
          <a:xfrm>
            <a:off x="1998045" y="2198854"/>
            <a:ext cx="10391775" cy="736600"/>
          </a:xfrm>
          <a:prstGeom prst="rect">
            <a:avLst/>
          </a:prstGeom>
        </p:spPr>
        <p:txBody>
          <a:bodyPr wrap="square" lIns="0" tIns="6985" rIns="0" bIns="0" rtlCol="0" vert="horz">
            <a:spAutoFit/>
          </a:bodyPr>
          <a:lstStyle/>
          <a:p>
            <a:pPr marL="12700" marR="5080" indent="13335">
              <a:lnSpc>
                <a:spcPct val="102099"/>
              </a:lnSpc>
              <a:spcBef>
                <a:spcPts val="55"/>
              </a:spcBef>
            </a:pPr>
            <a:r>
              <a:rPr dirty="0" sz="2300" spc="165">
                <a:solidFill>
                  <a:srgbClr val="161616"/>
                </a:solidFill>
                <a:latin typeface="宋体"/>
                <a:cs typeface="宋体"/>
              </a:rPr>
              <a:t>为进一步规范公司工程建设领域承（分）包管理行为，落实公司对工程建设 项目承（分）包环节的管理要求，杜绝非法转包及违法分包现象，有效防范</a:t>
            </a:r>
            <a:endParaRPr sz="2300">
              <a:latin typeface="宋体"/>
              <a:cs typeface="宋体"/>
            </a:endParaRPr>
          </a:p>
        </p:txBody>
      </p:sp>
      <p:sp>
        <p:nvSpPr>
          <p:cNvPr id="13" name="object 13"/>
          <p:cNvSpPr txBox="1"/>
          <p:nvPr/>
        </p:nvSpPr>
        <p:spPr>
          <a:xfrm>
            <a:off x="2002626" y="2927517"/>
            <a:ext cx="4898390" cy="378460"/>
          </a:xfrm>
          <a:prstGeom prst="rect">
            <a:avLst/>
          </a:prstGeom>
        </p:spPr>
        <p:txBody>
          <a:bodyPr wrap="square" lIns="0" tIns="14604" rIns="0" bIns="0" rtlCol="0" vert="horz">
            <a:spAutoFit/>
          </a:bodyPr>
          <a:lstStyle/>
          <a:p>
            <a:pPr marL="12700">
              <a:lnSpc>
                <a:spcPct val="100000"/>
              </a:lnSpc>
              <a:spcBef>
                <a:spcPts val="114"/>
              </a:spcBef>
            </a:pPr>
            <a:r>
              <a:rPr dirty="0" sz="2300" spc="170">
                <a:solidFill>
                  <a:srgbClr val="161616"/>
                </a:solidFill>
                <a:latin typeface="宋体"/>
                <a:cs typeface="宋体"/>
              </a:rPr>
              <a:t>承</a:t>
            </a:r>
            <a:r>
              <a:rPr dirty="0" sz="2300" spc="120">
                <a:solidFill>
                  <a:srgbClr val="161616"/>
                </a:solidFill>
                <a:latin typeface="宋体"/>
                <a:cs typeface="宋体"/>
              </a:rPr>
              <a:t>（</a:t>
            </a:r>
            <a:r>
              <a:rPr dirty="0" sz="2300" spc="170">
                <a:solidFill>
                  <a:srgbClr val="161616"/>
                </a:solidFill>
                <a:latin typeface="宋体"/>
                <a:cs typeface="宋体"/>
              </a:rPr>
              <a:t>分</a:t>
            </a:r>
            <a:r>
              <a:rPr dirty="0" sz="2300" spc="-525">
                <a:solidFill>
                  <a:srgbClr val="161616"/>
                </a:solidFill>
                <a:latin typeface="宋体"/>
                <a:cs typeface="宋体"/>
              </a:rPr>
              <a:t> </a:t>
            </a:r>
            <a:r>
              <a:rPr dirty="0" sz="2300" spc="215">
                <a:solidFill>
                  <a:srgbClr val="161616"/>
                </a:solidFill>
                <a:latin typeface="宋体"/>
                <a:cs typeface="宋体"/>
              </a:rPr>
              <a:t>）包</a:t>
            </a:r>
            <a:r>
              <a:rPr dirty="0" sz="2300" spc="-415">
                <a:solidFill>
                  <a:srgbClr val="161616"/>
                </a:solidFill>
                <a:latin typeface="宋体"/>
                <a:cs typeface="宋体"/>
              </a:rPr>
              <a:t>管</a:t>
            </a:r>
            <a:r>
              <a:rPr dirty="0" sz="2300" spc="225">
                <a:solidFill>
                  <a:srgbClr val="161616"/>
                </a:solidFill>
                <a:latin typeface="宋体"/>
                <a:cs typeface="宋体"/>
              </a:rPr>
              <a:t>理</a:t>
            </a:r>
            <a:r>
              <a:rPr dirty="0" sz="2300" spc="215">
                <a:solidFill>
                  <a:srgbClr val="161616"/>
                </a:solidFill>
                <a:latin typeface="宋体"/>
                <a:cs typeface="宋体"/>
              </a:rPr>
              <a:t>风险</a:t>
            </a:r>
            <a:r>
              <a:rPr dirty="0" sz="2300" spc="-550">
                <a:solidFill>
                  <a:srgbClr val="161616"/>
                </a:solidFill>
                <a:latin typeface="宋体"/>
                <a:cs typeface="宋体"/>
              </a:rPr>
              <a:t> </a:t>
            </a:r>
            <a:r>
              <a:rPr dirty="0" sz="2300" spc="-480">
                <a:solidFill>
                  <a:srgbClr val="161616"/>
                </a:solidFill>
                <a:latin typeface="宋体"/>
                <a:cs typeface="宋体"/>
              </a:rPr>
              <a:t>，避免</a:t>
            </a:r>
            <a:r>
              <a:rPr dirty="0" sz="2300" spc="-85">
                <a:solidFill>
                  <a:srgbClr val="161616"/>
                </a:solidFill>
                <a:latin typeface="宋体"/>
                <a:cs typeface="宋体"/>
              </a:rPr>
              <a:t> </a:t>
            </a:r>
            <a:r>
              <a:rPr dirty="0" sz="2300" spc="-480">
                <a:solidFill>
                  <a:srgbClr val="161616"/>
                </a:solidFill>
                <a:latin typeface="宋体"/>
                <a:cs typeface="宋体"/>
              </a:rPr>
              <a:t>效</a:t>
            </a:r>
            <a:r>
              <a:rPr dirty="0" sz="2300" spc="-445">
                <a:solidFill>
                  <a:srgbClr val="161616"/>
                </a:solidFill>
                <a:latin typeface="宋体"/>
                <a:cs typeface="宋体"/>
              </a:rPr>
              <a:t> </a:t>
            </a:r>
            <a:r>
              <a:rPr dirty="0" sz="2300" spc="-480">
                <a:solidFill>
                  <a:srgbClr val="161616"/>
                </a:solidFill>
                <a:latin typeface="宋体"/>
                <a:cs typeface="宋体"/>
              </a:rPr>
              <a:t>益</a:t>
            </a:r>
            <a:r>
              <a:rPr dirty="0" sz="2300" spc="-470">
                <a:solidFill>
                  <a:srgbClr val="161616"/>
                </a:solidFill>
                <a:latin typeface="宋体"/>
                <a:cs typeface="宋体"/>
              </a:rPr>
              <a:t> </a:t>
            </a:r>
            <a:r>
              <a:rPr dirty="0" sz="2300" spc="-480">
                <a:solidFill>
                  <a:srgbClr val="161616"/>
                </a:solidFill>
                <a:latin typeface="宋体"/>
                <a:cs typeface="宋体"/>
              </a:rPr>
              <a:t>流失</a:t>
            </a:r>
            <a:endParaRPr sz="2300">
              <a:latin typeface="宋体"/>
              <a:cs typeface="宋体"/>
            </a:endParaRPr>
          </a:p>
        </p:txBody>
      </p:sp>
      <p:sp>
        <p:nvSpPr>
          <p:cNvPr id="14" name="object 14"/>
          <p:cNvSpPr txBox="1"/>
          <p:nvPr/>
        </p:nvSpPr>
        <p:spPr>
          <a:xfrm>
            <a:off x="7141488" y="2889166"/>
            <a:ext cx="5147310" cy="424815"/>
          </a:xfrm>
          <a:prstGeom prst="rect">
            <a:avLst/>
          </a:prstGeom>
        </p:spPr>
        <p:txBody>
          <a:bodyPr wrap="square" lIns="0" tIns="14604" rIns="0" bIns="0" rtlCol="0" vert="horz">
            <a:spAutoFit/>
          </a:bodyPr>
          <a:lstStyle/>
          <a:p>
            <a:pPr marL="12700">
              <a:lnSpc>
                <a:spcPct val="100000"/>
              </a:lnSpc>
              <a:spcBef>
                <a:spcPts val="114"/>
              </a:spcBef>
              <a:tabLst>
                <a:tab pos="2342515" algn="l"/>
              </a:tabLst>
            </a:pPr>
            <a:r>
              <a:rPr dirty="0" sz="2300" spc="-480">
                <a:solidFill>
                  <a:srgbClr val="161616"/>
                </a:solidFill>
                <a:latin typeface="宋体"/>
                <a:cs typeface="宋体"/>
              </a:rPr>
              <a:t>，中</a:t>
            </a:r>
            <a:r>
              <a:rPr dirty="0" sz="2300" spc="-725">
                <a:solidFill>
                  <a:srgbClr val="161616"/>
                </a:solidFill>
                <a:latin typeface="宋体"/>
                <a:cs typeface="宋体"/>
              </a:rPr>
              <a:t> </a:t>
            </a:r>
            <a:r>
              <a:rPr dirty="0" sz="2300" spc="-480">
                <a:solidFill>
                  <a:srgbClr val="161616"/>
                </a:solidFill>
                <a:latin typeface="宋体"/>
                <a:cs typeface="宋体"/>
              </a:rPr>
              <a:t>国</a:t>
            </a:r>
            <a:r>
              <a:rPr dirty="0" sz="2300" spc="-425">
                <a:solidFill>
                  <a:srgbClr val="161616"/>
                </a:solidFill>
                <a:latin typeface="宋体"/>
                <a:cs typeface="宋体"/>
              </a:rPr>
              <a:t> </a:t>
            </a:r>
            <a:r>
              <a:rPr dirty="0" sz="2300" spc="-480">
                <a:solidFill>
                  <a:srgbClr val="161616"/>
                </a:solidFill>
                <a:latin typeface="宋体"/>
                <a:cs typeface="宋体"/>
              </a:rPr>
              <a:t>能</a:t>
            </a:r>
            <a:r>
              <a:rPr dirty="0" sz="2300" spc="-500">
                <a:solidFill>
                  <a:srgbClr val="161616"/>
                </a:solidFill>
                <a:latin typeface="宋体"/>
                <a:cs typeface="宋体"/>
              </a:rPr>
              <a:t> </a:t>
            </a:r>
            <a:r>
              <a:rPr dirty="0" sz="2300" spc="-480">
                <a:solidFill>
                  <a:srgbClr val="161616"/>
                </a:solidFill>
                <a:latin typeface="宋体"/>
                <a:cs typeface="宋体"/>
              </a:rPr>
              <a:t>建于 </a:t>
            </a:r>
            <a:r>
              <a:rPr dirty="0" sz="2300" spc="-385">
                <a:solidFill>
                  <a:srgbClr val="161616"/>
                </a:solidFill>
                <a:latin typeface="宋体"/>
                <a:cs typeface="宋体"/>
              </a:rPr>
              <a:t> </a:t>
            </a:r>
            <a:r>
              <a:rPr dirty="0" sz="2600" spc="-270">
                <a:solidFill>
                  <a:srgbClr val="161616"/>
                </a:solidFill>
                <a:latin typeface="Times New Roman"/>
                <a:cs typeface="Times New Roman"/>
              </a:rPr>
              <a:t>201	7 </a:t>
            </a:r>
            <a:r>
              <a:rPr dirty="0" sz="2300" spc="-480">
                <a:solidFill>
                  <a:srgbClr val="161616"/>
                </a:solidFill>
                <a:latin typeface="宋体"/>
                <a:cs typeface="宋体"/>
              </a:rPr>
              <a:t>年 </a:t>
            </a:r>
            <a:r>
              <a:rPr dirty="0" sz="2600" spc="-270">
                <a:solidFill>
                  <a:srgbClr val="161616"/>
                </a:solidFill>
                <a:latin typeface="Times New Roman"/>
                <a:cs typeface="Times New Roman"/>
              </a:rPr>
              <a:t>1 </a:t>
            </a:r>
            <a:r>
              <a:rPr dirty="0" sz="2300" spc="-480">
                <a:solidFill>
                  <a:srgbClr val="161616"/>
                </a:solidFill>
                <a:latin typeface="宋体"/>
                <a:cs typeface="宋体"/>
              </a:rPr>
              <a:t>月 发 布 了 《 中</a:t>
            </a:r>
            <a:r>
              <a:rPr dirty="0" sz="2300" spc="-680">
                <a:solidFill>
                  <a:srgbClr val="161616"/>
                </a:solidFill>
                <a:latin typeface="宋体"/>
                <a:cs typeface="宋体"/>
              </a:rPr>
              <a:t> </a:t>
            </a:r>
            <a:r>
              <a:rPr dirty="0" sz="2300" spc="-480">
                <a:solidFill>
                  <a:srgbClr val="161616"/>
                </a:solidFill>
                <a:latin typeface="宋体"/>
                <a:cs typeface="宋体"/>
              </a:rPr>
              <a:t>国</a:t>
            </a:r>
            <a:endParaRPr sz="2300">
              <a:latin typeface="宋体"/>
              <a:cs typeface="宋体"/>
            </a:endParaRPr>
          </a:p>
        </p:txBody>
      </p:sp>
      <p:sp>
        <p:nvSpPr>
          <p:cNvPr id="15" name="object 15"/>
          <p:cNvSpPr txBox="1"/>
          <p:nvPr/>
        </p:nvSpPr>
        <p:spPr>
          <a:xfrm>
            <a:off x="1982161" y="3280342"/>
            <a:ext cx="10411460" cy="3464560"/>
          </a:xfrm>
          <a:prstGeom prst="rect">
            <a:avLst/>
          </a:prstGeom>
        </p:spPr>
        <p:txBody>
          <a:bodyPr wrap="square" lIns="0" tIns="12065" rIns="0" bIns="0" rtlCol="0" vert="horz">
            <a:spAutoFit/>
          </a:bodyPr>
          <a:lstStyle/>
          <a:p>
            <a:pPr marL="33020" marR="16510" indent="1270">
              <a:lnSpc>
                <a:spcPct val="105800"/>
              </a:lnSpc>
              <a:spcBef>
                <a:spcPts val="95"/>
              </a:spcBef>
            </a:pPr>
            <a:r>
              <a:rPr dirty="0" sz="2300" spc="165">
                <a:solidFill>
                  <a:srgbClr val="030303"/>
                </a:solidFill>
                <a:latin typeface="宋体"/>
                <a:cs typeface="宋体"/>
              </a:rPr>
              <a:t>能源建设股份有限公司工程项目承（分）包管理红线禁令》（以下简称红线 </a:t>
            </a:r>
            <a:r>
              <a:rPr dirty="0" sz="2300" spc="-225">
                <a:solidFill>
                  <a:srgbClr val="161616"/>
                </a:solidFill>
                <a:latin typeface="宋体"/>
                <a:cs typeface="宋体"/>
              </a:rPr>
              <a:t>禁令）。</a:t>
            </a:r>
            <a:endParaRPr sz="2300">
              <a:latin typeface="宋体"/>
              <a:cs typeface="宋体"/>
            </a:endParaRPr>
          </a:p>
          <a:p>
            <a:pPr>
              <a:lnSpc>
                <a:spcPct val="100000"/>
              </a:lnSpc>
              <a:spcBef>
                <a:spcPts val="45"/>
              </a:spcBef>
            </a:pPr>
            <a:endParaRPr sz="1850">
              <a:latin typeface="Times New Roman"/>
              <a:cs typeface="Times New Roman"/>
            </a:endParaRPr>
          </a:p>
          <a:p>
            <a:pPr marL="33020" marR="164465" indent="8890">
              <a:lnSpc>
                <a:spcPct val="106400"/>
              </a:lnSpc>
              <a:spcBef>
                <a:spcPts val="5"/>
              </a:spcBef>
            </a:pPr>
            <a:r>
              <a:rPr dirty="0" sz="2300" spc="215">
                <a:solidFill>
                  <a:srgbClr val="161616"/>
                </a:solidFill>
                <a:latin typeface="宋体"/>
                <a:cs typeface="宋体"/>
              </a:rPr>
              <a:t>为</a:t>
            </a:r>
            <a:r>
              <a:rPr dirty="0" sz="2300" spc="5">
                <a:solidFill>
                  <a:srgbClr val="161616"/>
                </a:solidFill>
                <a:latin typeface="宋体"/>
                <a:cs typeface="宋体"/>
              </a:rPr>
              <a:t>各</a:t>
            </a:r>
            <a:r>
              <a:rPr dirty="0" sz="2300" spc="125">
                <a:solidFill>
                  <a:srgbClr val="161616"/>
                </a:solidFill>
                <a:latin typeface="宋体"/>
                <a:cs typeface="宋体"/>
              </a:rPr>
              <a:t>单</a:t>
            </a:r>
            <a:r>
              <a:rPr dirty="0" sz="2300" spc="215">
                <a:solidFill>
                  <a:srgbClr val="161616"/>
                </a:solidFill>
                <a:latin typeface="宋体"/>
                <a:cs typeface="宋体"/>
              </a:rPr>
              <a:t>位</a:t>
            </a:r>
            <a:r>
              <a:rPr dirty="0" sz="2300">
                <a:solidFill>
                  <a:srgbClr val="161616"/>
                </a:solidFill>
                <a:latin typeface="宋体"/>
                <a:cs typeface="宋体"/>
              </a:rPr>
              <a:t>准</a:t>
            </a:r>
            <a:r>
              <a:rPr dirty="0" sz="2300" spc="215">
                <a:solidFill>
                  <a:srgbClr val="161616"/>
                </a:solidFill>
                <a:latin typeface="宋体"/>
                <a:cs typeface="宋体"/>
              </a:rPr>
              <a:t>确</a:t>
            </a:r>
            <a:r>
              <a:rPr dirty="0" sz="2300" spc="5">
                <a:solidFill>
                  <a:srgbClr val="161616"/>
                </a:solidFill>
                <a:latin typeface="宋体"/>
                <a:cs typeface="宋体"/>
              </a:rPr>
              <a:t>理</a:t>
            </a:r>
            <a:r>
              <a:rPr dirty="0" sz="2300" spc="235">
                <a:solidFill>
                  <a:srgbClr val="161616"/>
                </a:solidFill>
                <a:latin typeface="宋体"/>
                <a:cs typeface="宋体"/>
              </a:rPr>
              <a:t>解</a:t>
            </a:r>
            <a:r>
              <a:rPr dirty="0" sz="2300" spc="35">
                <a:solidFill>
                  <a:srgbClr val="161616"/>
                </a:solidFill>
                <a:latin typeface="宋体"/>
                <a:cs typeface="宋体"/>
              </a:rPr>
              <a:t>红</a:t>
            </a:r>
            <a:r>
              <a:rPr dirty="0" sz="2300" spc="235">
                <a:solidFill>
                  <a:srgbClr val="161616"/>
                </a:solidFill>
                <a:latin typeface="宋体"/>
                <a:cs typeface="宋体"/>
              </a:rPr>
              <a:t>线禁</a:t>
            </a:r>
            <a:r>
              <a:rPr dirty="0" sz="2300" spc="585">
                <a:solidFill>
                  <a:srgbClr val="161616"/>
                </a:solidFill>
                <a:latin typeface="宋体"/>
                <a:cs typeface="宋体"/>
              </a:rPr>
              <a:t>令</a:t>
            </a:r>
            <a:r>
              <a:rPr dirty="0" sz="2300" spc="-110">
                <a:solidFill>
                  <a:srgbClr val="161616"/>
                </a:solidFill>
                <a:latin typeface="宋体"/>
                <a:cs typeface="宋体"/>
              </a:rPr>
              <a:t>，中</a:t>
            </a:r>
            <a:r>
              <a:rPr dirty="0" sz="2300" spc="-170">
                <a:solidFill>
                  <a:srgbClr val="161616"/>
                </a:solidFill>
                <a:latin typeface="宋体"/>
                <a:cs typeface="宋体"/>
              </a:rPr>
              <a:t>国</a:t>
            </a:r>
            <a:r>
              <a:rPr dirty="0" sz="2300" spc="165">
                <a:solidFill>
                  <a:srgbClr val="161616"/>
                </a:solidFill>
                <a:latin typeface="宋体"/>
                <a:cs typeface="宋体"/>
              </a:rPr>
              <a:t>能</a:t>
            </a:r>
            <a:r>
              <a:rPr dirty="0" sz="2300" spc="-110">
                <a:solidFill>
                  <a:srgbClr val="161616"/>
                </a:solidFill>
                <a:latin typeface="宋体"/>
                <a:cs typeface="宋体"/>
              </a:rPr>
              <a:t>建千</a:t>
            </a:r>
            <a:r>
              <a:rPr dirty="0" sz="2300" spc="-665">
                <a:solidFill>
                  <a:srgbClr val="161616"/>
                </a:solidFill>
                <a:latin typeface="宋体"/>
                <a:cs typeface="宋体"/>
              </a:rPr>
              <a:t> </a:t>
            </a:r>
            <a:r>
              <a:rPr dirty="0" sz="2600" spc="90">
                <a:solidFill>
                  <a:srgbClr val="161616"/>
                </a:solidFill>
                <a:latin typeface="Times New Roman"/>
                <a:cs typeface="Times New Roman"/>
              </a:rPr>
              <a:t>2017</a:t>
            </a:r>
            <a:r>
              <a:rPr dirty="0" sz="2300" spc="165">
                <a:solidFill>
                  <a:srgbClr val="161616"/>
                </a:solidFill>
                <a:latin typeface="宋体"/>
                <a:cs typeface="宋体"/>
              </a:rPr>
              <a:t>年</a:t>
            </a:r>
            <a:r>
              <a:rPr dirty="0" sz="2600" spc="100">
                <a:solidFill>
                  <a:srgbClr val="161616"/>
                </a:solidFill>
                <a:latin typeface="Times New Roman"/>
                <a:cs typeface="Times New Roman"/>
              </a:rPr>
              <a:t>4</a:t>
            </a:r>
            <a:r>
              <a:rPr dirty="0" sz="2300" spc="125">
                <a:solidFill>
                  <a:srgbClr val="161616"/>
                </a:solidFill>
                <a:latin typeface="宋体"/>
                <a:cs typeface="宋体"/>
              </a:rPr>
              <a:t>月</a:t>
            </a:r>
            <a:r>
              <a:rPr dirty="0" sz="2300" spc="100">
                <a:solidFill>
                  <a:srgbClr val="161616"/>
                </a:solidFill>
                <a:latin typeface="宋体"/>
                <a:cs typeface="宋体"/>
              </a:rPr>
              <a:t>发布</a:t>
            </a:r>
            <a:r>
              <a:rPr dirty="0" sz="2300" spc="65">
                <a:solidFill>
                  <a:srgbClr val="161616"/>
                </a:solidFill>
                <a:latin typeface="宋体"/>
                <a:cs typeface="宋体"/>
              </a:rPr>
              <a:t>了</a:t>
            </a:r>
            <a:r>
              <a:rPr dirty="0" sz="2300" spc="229">
                <a:solidFill>
                  <a:srgbClr val="161616"/>
                </a:solidFill>
                <a:latin typeface="宋体"/>
                <a:cs typeface="宋体"/>
              </a:rPr>
              <a:t>《</a:t>
            </a:r>
            <a:r>
              <a:rPr dirty="0" sz="2300" spc="-500">
                <a:solidFill>
                  <a:srgbClr val="161616"/>
                </a:solidFill>
                <a:latin typeface="宋体"/>
                <a:cs typeface="宋体"/>
              </a:rPr>
              <a:t>＜中国</a:t>
            </a:r>
            <a:r>
              <a:rPr dirty="0" sz="2300" spc="-60">
                <a:solidFill>
                  <a:srgbClr val="161616"/>
                </a:solidFill>
                <a:latin typeface="宋体"/>
                <a:cs typeface="宋体"/>
              </a:rPr>
              <a:t> </a:t>
            </a:r>
            <a:r>
              <a:rPr dirty="0" sz="2300" spc="-500">
                <a:solidFill>
                  <a:srgbClr val="161616"/>
                </a:solidFill>
                <a:latin typeface="宋体"/>
                <a:cs typeface="宋体"/>
              </a:rPr>
              <a:t>能</a:t>
            </a:r>
            <a:r>
              <a:rPr dirty="0" sz="2300" spc="-450">
                <a:solidFill>
                  <a:srgbClr val="161616"/>
                </a:solidFill>
                <a:latin typeface="宋体"/>
                <a:cs typeface="宋体"/>
              </a:rPr>
              <a:t> </a:t>
            </a:r>
            <a:r>
              <a:rPr dirty="0" sz="2300" spc="-500">
                <a:solidFill>
                  <a:srgbClr val="161616"/>
                </a:solidFill>
                <a:latin typeface="宋体"/>
                <a:cs typeface="宋体"/>
              </a:rPr>
              <a:t>源</a:t>
            </a:r>
            <a:r>
              <a:rPr dirty="0" sz="2300" spc="-490">
                <a:solidFill>
                  <a:srgbClr val="161616"/>
                </a:solidFill>
                <a:latin typeface="宋体"/>
                <a:cs typeface="宋体"/>
              </a:rPr>
              <a:t> </a:t>
            </a:r>
            <a:r>
              <a:rPr dirty="0" sz="2300" spc="-500">
                <a:solidFill>
                  <a:srgbClr val="161616"/>
                </a:solidFill>
                <a:latin typeface="宋体"/>
                <a:cs typeface="宋体"/>
              </a:rPr>
              <a:t>建设 </a:t>
            </a:r>
            <a:r>
              <a:rPr dirty="0" sz="2300" spc="50">
                <a:solidFill>
                  <a:srgbClr val="030303"/>
                </a:solidFill>
                <a:latin typeface="宋体"/>
                <a:cs typeface="宋体"/>
              </a:rPr>
              <a:t>股份有限公司工程顶目承（分）包管理红线禁令＞释义》。</a:t>
            </a:r>
            <a:endParaRPr sz="2300">
              <a:latin typeface="宋体"/>
              <a:cs typeface="宋体"/>
            </a:endParaRPr>
          </a:p>
          <a:p>
            <a:pPr>
              <a:lnSpc>
                <a:spcPct val="100000"/>
              </a:lnSpc>
            </a:pPr>
            <a:endParaRPr sz="2300">
              <a:latin typeface="Times New Roman"/>
              <a:cs typeface="Times New Roman"/>
            </a:endParaRPr>
          </a:p>
          <a:p>
            <a:pPr>
              <a:lnSpc>
                <a:spcPct val="100000"/>
              </a:lnSpc>
            </a:pPr>
            <a:endParaRPr sz="2300">
              <a:latin typeface="Times New Roman"/>
              <a:cs typeface="Times New Roman"/>
            </a:endParaRPr>
          </a:p>
          <a:p>
            <a:pPr marL="12700" marR="5080" indent="33020">
              <a:lnSpc>
                <a:spcPct val="105800"/>
              </a:lnSpc>
              <a:spcBef>
                <a:spcPts val="1655"/>
              </a:spcBef>
            </a:pPr>
            <a:r>
              <a:rPr dirty="0" sz="2300" spc="165">
                <a:solidFill>
                  <a:srgbClr val="161616"/>
                </a:solidFill>
                <a:latin typeface="宋体"/>
                <a:cs typeface="宋体"/>
              </a:rPr>
              <a:t>注：集团股份公司《管理禁令（征求意见稿）》正在修订中，预计不久将予 </a:t>
            </a:r>
            <a:r>
              <a:rPr dirty="0" sz="2300" spc="-180">
                <a:solidFill>
                  <a:srgbClr val="161616"/>
                </a:solidFill>
                <a:latin typeface="宋体"/>
                <a:cs typeface="宋体"/>
              </a:rPr>
              <a:t>以发布。</a:t>
            </a:r>
            <a:endParaRPr sz="2300">
              <a:latin typeface="宋体"/>
              <a:cs typeface="宋体"/>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245">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p:nvPr/>
        </p:nvSpPr>
        <p:spPr>
          <a:xfrm>
            <a:off x="1026342" y="108743"/>
            <a:ext cx="606425" cy="655955"/>
          </a:xfrm>
          <a:prstGeom prst="rect">
            <a:avLst/>
          </a:prstGeom>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latin typeface="Times New Roman"/>
                <a:cs typeface="Times New Roman"/>
              </a:rPr>
              <a:t>s	</a:t>
            </a:r>
            <a:r>
              <a:rPr dirty="0" sz="900" spc="-40">
                <a:solidFill>
                  <a:srgbClr val="EFE4D1"/>
                </a:solidFill>
                <a:latin typeface="Times New Roman"/>
                <a:cs typeface="Times New Roman"/>
              </a:rPr>
              <a:t>-</a:t>
            </a:r>
            <a:r>
              <a:rPr dirty="0" sz="900" spc="85">
                <a:solidFill>
                  <a:srgbClr val="EFE4D1"/>
                </a:solidFill>
                <a:latin typeface="Times New Roman"/>
                <a:cs typeface="Times New Roman"/>
              </a:rPr>
              <a:t> </a:t>
            </a:r>
            <a:r>
              <a:rPr dirty="0" sz="900" spc="-55">
                <a:solidFill>
                  <a:srgbClr val="EFE4D1"/>
                </a:solidFill>
                <a:latin typeface="Times New Roman"/>
                <a:cs typeface="Times New Roman"/>
              </a:rPr>
              <a:t>c</a:t>
            </a:r>
            <a:endParaRPr sz="900">
              <a:latin typeface="Times New Roman"/>
              <a:cs typeface="Times New Roman"/>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109442" y="811838"/>
            <a:ext cx="7401559" cy="984250"/>
          </a:xfrm>
          <a:prstGeom prst="rect">
            <a:avLst/>
          </a:prstGeom>
        </p:spPr>
        <p:txBody>
          <a:bodyPr wrap="square" lIns="0" tIns="11430" rIns="0" bIns="0" rtlCol="0" vert="horz">
            <a:spAutoFit/>
          </a:bodyPr>
          <a:lstStyle/>
          <a:p>
            <a:pPr marL="12700">
              <a:lnSpc>
                <a:spcPct val="100000"/>
              </a:lnSpc>
              <a:spcBef>
                <a:spcPts val="90"/>
              </a:spcBef>
            </a:pPr>
            <a:r>
              <a:rPr dirty="0" sz="6300" spc="-6160">
                <a:solidFill>
                  <a:srgbClr val="BA0103"/>
                </a:solidFill>
                <a:latin typeface="宋体"/>
                <a:cs typeface="宋体"/>
              </a:rPr>
              <a:t>一</a:t>
            </a:r>
            <a:r>
              <a:rPr dirty="0" baseline="4016" sz="6225" spc="-2167">
                <a:solidFill>
                  <a:srgbClr val="BA0103"/>
                </a:solidFill>
                <a:latin typeface="宋体"/>
                <a:cs typeface="宋体"/>
              </a:rPr>
              <a:t>＿、</a:t>
            </a:r>
            <a:r>
              <a:rPr dirty="0" baseline="4016" sz="6225" spc="-1927">
                <a:solidFill>
                  <a:srgbClr val="BA0103"/>
                </a:solidFill>
                <a:latin typeface="宋体"/>
                <a:cs typeface="宋体"/>
              </a:rPr>
              <a:t> </a:t>
            </a:r>
            <a:r>
              <a:rPr dirty="0" sz="3750" spc="125">
                <a:solidFill>
                  <a:srgbClr val="BA0103"/>
                </a:solidFill>
                <a:latin typeface="宋体"/>
                <a:cs typeface="宋体"/>
              </a:rPr>
              <a:t>工程承（分）包管理红线禁令</a:t>
            </a:r>
            <a:endParaRPr sz="3750">
              <a:latin typeface="宋体"/>
              <a:cs typeface="宋体"/>
            </a:endParaRPr>
          </a:p>
        </p:txBody>
      </p:sp>
      <p:sp>
        <p:nvSpPr>
          <p:cNvPr id="11" name="object 11"/>
          <p:cNvSpPr txBox="1"/>
          <p:nvPr/>
        </p:nvSpPr>
        <p:spPr>
          <a:xfrm>
            <a:off x="789726" y="2262772"/>
            <a:ext cx="11188065" cy="1414145"/>
          </a:xfrm>
          <a:prstGeom prst="rect">
            <a:avLst/>
          </a:prstGeom>
        </p:spPr>
        <p:txBody>
          <a:bodyPr wrap="square" lIns="0" tIns="15240" rIns="0" bIns="0" rtlCol="0" vert="horz">
            <a:spAutoFit/>
          </a:bodyPr>
          <a:lstStyle/>
          <a:p>
            <a:pPr marL="12700">
              <a:lnSpc>
                <a:spcPct val="100000"/>
              </a:lnSpc>
              <a:spcBef>
                <a:spcPts val="120"/>
              </a:spcBef>
              <a:tabLst>
                <a:tab pos="562610" algn="l"/>
              </a:tabLst>
            </a:pPr>
            <a:r>
              <a:rPr dirty="0" sz="3000" spc="-80">
                <a:solidFill>
                  <a:srgbClr val="AC9750"/>
                </a:solidFill>
                <a:latin typeface="Times New Roman"/>
                <a:cs typeface="Times New Roman"/>
              </a:rPr>
              <a:t>Q	</a:t>
            </a:r>
            <a:r>
              <a:rPr dirty="0" sz="2300" spc="-85">
                <a:solidFill>
                  <a:srgbClr val="131313"/>
                </a:solidFill>
                <a:latin typeface="宋体"/>
                <a:cs typeface="宋体"/>
              </a:rPr>
              <a:t>第</a:t>
            </a:r>
            <a:r>
              <a:rPr dirty="0" sz="2300" spc="280">
                <a:solidFill>
                  <a:srgbClr val="131313"/>
                </a:solidFill>
                <a:latin typeface="宋体"/>
                <a:cs typeface="宋体"/>
              </a:rPr>
              <a:t>一</a:t>
            </a:r>
            <a:r>
              <a:rPr dirty="0" sz="2300" spc="-85">
                <a:solidFill>
                  <a:srgbClr val="131313"/>
                </a:solidFill>
                <a:latin typeface="宋体"/>
                <a:cs typeface="宋体"/>
              </a:rPr>
              <a:t>条</a:t>
            </a:r>
            <a:r>
              <a:rPr dirty="0" sz="2300" spc="440">
                <a:solidFill>
                  <a:srgbClr val="131313"/>
                </a:solidFill>
                <a:latin typeface="宋体"/>
                <a:cs typeface="宋体"/>
              </a:rPr>
              <a:t> </a:t>
            </a:r>
            <a:r>
              <a:rPr dirty="0" sz="2300" spc="-85">
                <a:solidFill>
                  <a:srgbClr val="131313"/>
                </a:solidFill>
                <a:latin typeface="宋体"/>
                <a:cs typeface="宋体"/>
              </a:rPr>
              <a:t>严</a:t>
            </a:r>
            <a:r>
              <a:rPr dirty="0" sz="2300" spc="270">
                <a:solidFill>
                  <a:srgbClr val="131313"/>
                </a:solidFill>
                <a:latin typeface="宋体"/>
                <a:cs typeface="宋体"/>
              </a:rPr>
              <a:t>禁</a:t>
            </a:r>
            <a:r>
              <a:rPr dirty="0" sz="2300" spc="125">
                <a:solidFill>
                  <a:srgbClr val="131313"/>
                </a:solidFill>
                <a:latin typeface="宋体"/>
                <a:cs typeface="宋体"/>
              </a:rPr>
              <a:t>不</a:t>
            </a:r>
            <a:r>
              <a:rPr dirty="0" sz="2300" spc="-85">
                <a:solidFill>
                  <a:srgbClr val="131313"/>
                </a:solidFill>
                <a:latin typeface="宋体"/>
                <a:cs typeface="宋体"/>
              </a:rPr>
              <a:t>按</a:t>
            </a:r>
            <a:r>
              <a:rPr dirty="0" sz="2300" spc="260">
                <a:solidFill>
                  <a:srgbClr val="131313"/>
                </a:solidFill>
                <a:latin typeface="宋体"/>
                <a:cs typeface="宋体"/>
              </a:rPr>
              <a:t>规</a:t>
            </a:r>
            <a:r>
              <a:rPr dirty="0" sz="2300" spc="170">
                <a:solidFill>
                  <a:srgbClr val="131313"/>
                </a:solidFill>
                <a:latin typeface="宋体"/>
                <a:cs typeface="宋体"/>
              </a:rPr>
              <a:t>定</a:t>
            </a:r>
            <a:r>
              <a:rPr dirty="0" sz="2300" spc="-85">
                <a:solidFill>
                  <a:srgbClr val="131313"/>
                </a:solidFill>
                <a:latin typeface="宋体"/>
                <a:cs typeface="宋体"/>
              </a:rPr>
              <a:t>选择承（</a:t>
            </a:r>
            <a:r>
              <a:rPr dirty="0" sz="2300" spc="-525">
                <a:solidFill>
                  <a:srgbClr val="131313"/>
                </a:solidFill>
                <a:latin typeface="宋体"/>
                <a:cs typeface="宋体"/>
              </a:rPr>
              <a:t> </a:t>
            </a:r>
            <a:r>
              <a:rPr dirty="0" sz="2300" spc="710">
                <a:solidFill>
                  <a:srgbClr val="131313"/>
                </a:solidFill>
                <a:latin typeface="宋体"/>
                <a:cs typeface="宋体"/>
              </a:rPr>
              <a:t>分</a:t>
            </a:r>
            <a:r>
              <a:rPr dirty="0" sz="2300" spc="215">
                <a:solidFill>
                  <a:srgbClr val="131313"/>
                </a:solidFill>
                <a:latin typeface="宋体"/>
                <a:cs typeface="宋体"/>
              </a:rPr>
              <a:t>）包</a:t>
            </a:r>
            <a:r>
              <a:rPr dirty="0" sz="2300" spc="130">
                <a:solidFill>
                  <a:srgbClr val="131313"/>
                </a:solidFill>
                <a:latin typeface="宋体"/>
                <a:cs typeface="宋体"/>
              </a:rPr>
              <a:t>商</a:t>
            </a:r>
            <a:r>
              <a:rPr dirty="0" sz="2300" spc="-480">
                <a:solidFill>
                  <a:srgbClr val="131313"/>
                </a:solidFill>
                <a:latin typeface="宋体"/>
                <a:cs typeface="宋体"/>
              </a:rPr>
              <a:t>，或以</a:t>
            </a:r>
            <a:r>
              <a:rPr dirty="0" sz="2300" spc="-245">
                <a:solidFill>
                  <a:srgbClr val="131313"/>
                </a:solidFill>
                <a:latin typeface="宋体"/>
                <a:cs typeface="宋体"/>
              </a:rPr>
              <a:t> </a:t>
            </a:r>
            <a:r>
              <a:rPr dirty="0" sz="2300" spc="-480">
                <a:solidFill>
                  <a:srgbClr val="131313"/>
                </a:solidFill>
                <a:latin typeface="宋体"/>
                <a:cs typeface="宋体"/>
              </a:rPr>
              <a:t>各</a:t>
            </a:r>
            <a:r>
              <a:rPr dirty="0" sz="2300" spc="-545">
                <a:solidFill>
                  <a:srgbClr val="131313"/>
                </a:solidFill>
                <a:latin typeface="宋体"/>
                <a:cs typeface="宋体"/>
              </a:rPr>
              <a:t> </a:t>
            </a:r>
            <a:r>
              <a:rPr dirty="0" sz="2300" spc="-480">
                <a:solidFill>
                  <a:srgbClr val="131313"/>
                </a:solidFill>
                <a:latin typeface="宋体"/>
                <a:cs typeface="宋体"/>
              </a:rPr>
              <a:t>种名</a:t>
            </a:r>
            <a:r>
              <a:rPr dirty="0" sz="2300" spc="80">
                <a:solidFill>
                  <a:srgbClr val="131313"/>
                </a:solidFill>
                <a:latin typeface="宋体"/>
                <a:cs typeface="宋体"/>
              </a:rPr>
              <a:t> </a:t>
            </a:r>
            <a:r>
              <a:rPr dirty="0" sz="2300" spc="215">
                <a:solidFill>
                  <a:srgbClr val="131313"/>
                </a:solidFill>
                <a:latin typeface="宋体"/>
                <a:cs typeface="宋体"/>
              </a:rPr>
              <a:t>义</a:t>
            </a:r>
            <a:r>
              <a:rPr dirty="0" sz="2300" spc="-60">
                <a:solidFill>
                  <a:srgbClr val="131313"/>
                </a:solidFill>
                <a:latin typeface="宋体"/>
                <a:cs typeface="宋体"/>
              </a:rPr>
              <a:t>规</a:t>
            </a:r>
            <a:r>
              <a:rPr dirty="0" sz="2300" spc="215">
                <a:solidFill>
                  <a:srgbClr val="131313"/>
                </a:solidFill>
                <a:latin typeface="宋体"/>
                <a:cs typeface="宋体"/>
              </a:rPr>
              <a:t>避招</a:t>
            </a:r>
            <a:r>
              <a:rPr dirty="0" sz="2300" spc="-225">
                <a:solidFill>
                  <a:srgbClr val="131313"/>
                </a:solidFill>
                <a:latin typeface="宋体"/>
                <a:cs typeface="宋体"/>
              </a:rPr>
              <a:t>标</a:t>
            </a:r>
            <a:r>
              <a:rPr dirty="0" sz="2300" spc="305">
                <a:solidFill>
                  <a:srgbClr val="363636"/>
                </a:solidFill>
                <a:latin typeface="宋体"/>
                <a:cs typeface="宋体"/>
              </a:rPr>
              <a:t>、</a:t>
            </a:r>
            <a:r>
              <a:rPr dirty="0" sz="2300" spc="215">
                <a:solidFill>
                  <a:srgbClr val="131313"/>
                </a:solidFill>
                <a:latin typeface="宋体"/>
                <a:cs typeface="宋体"/>
              </a:rPr>
              <a:t>暗箱</a:t>
            </a:r>
            <a:r>
              <a:rPr dirty="0" sz="2300" spc="-120">
                <a:solidFill>
                  <a:srgbClr val="131313"/>
                </a:solidFill>
                <a:latin typeface="宋体"/>
                <a:cs typeface="宋体"/>
              </a:rPr>
              <a:t>操</a:t>
            </a:r>
            <a:r>
              <a:rPr dirty="0" sz="2300" spc="235">
                <a:solidFill>
                  <a:srgbClr val="131313"/>
                </a:solidFill>
                <a:latin typeface="宋体"/>
                <a:cs typeface="宋体"/>
              </a:rPr>
              <a:t>作。</a:t>
            </a:r>
            <a:endParaRPr sz="2300">
              <a:latin typeface="宋体"/>
              <a:cs typeface="宋体"/>
            </a:endParaRPr>
          </a:p>
          <a:p>
            <a:pPr>
              <a:lnSpc>
                <a:spcPct val="100000"/>
              </a:lnSpc>
              <a:spcBef>
                <a:spcPts val="5"/>
              </a:spcBef>
            </a:pPr>
            <a:endParaRPr sz="3950">
              <a:latin typeface="Times New Roman"/>
              <a:cs typeface="Times New Roman"/>
            </a:endParaRPr>
          </a:p>
          <a:p>
            <a:pPr marL="575310">
              <a:lnSpc>
                <a:spcPct val="100000"/>
              </a:lnSpc>
            </a:pPr>
            <a:r>
              <a:rPr dirty="0" sz="2300" spc="120">
                <a:solidFill>
                  <a:srgbClr val="131313"/>
                </a:solidFill>
                <a:latin typeface="宋体"/>
                <a:cs typeface="宋体"/>
              </a:rPr>
              <a:t>第二条严禁违规转包及违法分包工程项目。</a:t>
            </a:r>
            <a:endParaRPr sz="2300">
              <a:latin typeface="宋体"/>
              <a:cs typeface="宋体"/>
            </a:endParaRPr>
          </a:p>
        </p:txBody>
      </p:sp>
      <p:sp>
        <p:nvSpPr>
          <p:cNvPr id="12" name="object 12"/>
          <p:cNvSpPr txBox="1"/>
          <p:nvPr/>
        </p:nvSpPr>
        <p:spPr>
          <a:xfrm>
            <a:off x="2379311" y="4640513"/>
            <a:ext cx="3186430" cy="378460"/>
          </a:xfrm>
          <a:prstGeom prst="rect">
            <a:avLst/>
          </a:prstGeom>
        </p:spPr>
        <p:txBody>
          <a:bodyPr wrap="square" lIns="0" tIns="14604" rIns="0" bIns="0" rtlCol="0" vert="horz">
            <a:spAutoFit/>
          </a:bodyPr>
          <a:lstStyle/>
          <a:p>
            <a:pPr marL="12700">
              <a:lnSpc>
                <a:spcPct val="100000"/>
              </a:lnSpc>
              <a:spcBef>
                <a:spcPts val="114"/>
              </a:spcBef>
            </a:pPr>
            <a:r>
              <a:rPr dirty="0" sz="2300" spc="-40">
                <a:solidFill>
                  <a:srgbClr val="131313"/>
                </a:solidFill>
                <a:latin typeface="宋体"/>
                <a:cs typeface="宋体"/>
              </a:rPr>
              <a:t>系人有利益关系的单位。</a:t>
            </a:r>
            <a:endParaRPr sz="2300">
              <a:latin typeface="宋体"/>
              <a:cs typeface="宋体"/>
            </a:endParaRPr>
          </a:p>
        </p:txBody>
      </p:sp>
      <p:sp>
        <p:nvSpPr>
          <p:cNvPr id="13" name="object 13"/>
          <p:cNvSpPr txBox="1"/>
          <p:nvPr/>
        </p:nvSpPr>
        <p:spPr>
          <a:xfrm>
            <a:off x="382360" y="4257006"/>
            <a:ext cx="12494260" cy="1513840"/>
          </a:xfrm>
          <a:prstGeom prst="rect">
            <a:avLst/>
          </a:prstGeom>
        </p:spPr>
        <p:txBody>
          <a:bodyPr wrap="square" lIns="0" tIns="14604" rIns="0" bIns="0" rtlCol="0" vert="horz">
            <a:spAutoFit/>
          </a:bodyPr>
          <a:lstStyle/>
          <a:p>
            <a:pPr marL="982344">
              <a:lnSpc>
                <a:spcPct val="100000"/>
              </a:lnSpc>
              <a:spcBef>
                <a:spcPts val="114"/>
              </a:spcBef>
            </a:pPr>
            <a:r>
              <a:rPr dirty="0" sz="2300" spc="204">
                <a:solidFill>
                  <a:srgbClr val="131313"/>
                </a:solidFill>
                <a:latin typeface="宋体"/>
                <a:cs typeface="宋体"/>
              </a:rPr>
              <a:t>第</a:t>
            </a:r>
            <a:r>
              <a:rPr dirty="0" sz="2300" spc="145">
                <a:solidFill>
                  <a:srgbClr val="131313"/>
                </a:solidFill>
                <a:latin typeface="宋体"/>
                <a:cs typeface="宋体"/>
              </a:rPr>
              <a:t>三条</a:t>
            </a:r>
            <a:r>
              <a:rPr dirty="0" sz="2300" spc="35">
                <a:solidFill>
                  <a:srgbClr val="131313"/>
                </a:solidFill>
                <a:latin typeface="宋体"/>
                <a:cs typeface="宋体"/>
              </a:rPr>
              <a:t> </a:t>
            </a:r>
            <a:r>
              <a:rPr dirty="0" sz="2300" spc="145">
                <a:solidFill>
                  <a:srgbClr val="131313"/>
                </a:solidFill>
                <a:latin typeface="宋体"/>
                <a:cs typeface="宋体"/>
              </a:rPr>
              <a:t>严</a:t>
            </a:r>
            <a:r>
              <a:rPr dirty="0" sz="2300" spc="-5">
                <a:solidFill>
                  <a:srgbClr val="131313"/>
                </a:solidFill>
                <a:latin typeface="宋体"/>
                <a:cs typeface="宋体"/>
              </a:rPr>
              <a:t>禁</a:t>
            </a:r>
            <a:r>
              <a:rPr dirty="0" sz="2300" spc="160">
                <a:solidFill>
                  <a:srgbClr val="131313"/>
                </a:solidFill>
                <a:latin typeface="宋体"/>
                <a:cs typeface="宋体"/>
              </a:rPr>
              <a:t>将</a:t>
            </a:r>
            <a:r>
              <a:rPr dirty="0" sz="2300" spc="145">
                <a:solidFill>
                  <a:srgbClr val="131313"/>
                </a:solidFill>
                <a:latin typeface="宋体"/>
                <a:cs typeface="宋体"/>
              </a:rPr>
              <a:t>工程</a:t>
            </a:r>
            <a:r>
              <a:rPr dirty="0" sz="2300">
                <a:solidFill>
                  <a:srgbClr val="131313"/>
                </a:solidFill>
                <a:latin typeface="宋体"/>
                <a:cs typeface="宋体"/>
              </a:rPr>
              <a:t>或</a:t>
            </a:r>
            <a:r>
              <a:rPr dirty="0" sz="2300" spc="145">
                <a:solidFill>
                  <a:srgbClr val="131313"/>
                </a:solidFill>
                <a:latin typeface="宋体"/>
                <a:cs typeface="宋体"/>
              </a:rPr>
              <a:t>劳</a:t>
            </a:r>
            <a:r>
              <a:rPr dirty="0" sz="2300" spc="20">
                <a:solidFill>
                  <a:srgbClr val="131313"/>
                </a:solidFill>
                <a:latin typeface="宋体"/>
                <a:cs typeface="宋体"/>
              </a:rPr>
              <a:t>务</a:t>
            </a:r>
            <a:r>
              <a:rPr dirty="0" sz="2300" spc="145">
                <a:solidFill>
                  <a:srgbClr val="131313"/>
                </a:solidFill>
                <a:latin typeface="宋体"/>
                <a:cs typeface="宋体"/>
              </a:rPr>
              <a:t>承</a:t>
            </a:r>
            <a:r>
              <a:rPr dirty="0" sz="2300" spc="40">
                <a:solidFill>
                  <a:srgbClr val="131313"/>
                </a:solidFill>
                <a:latin typeface="宋体"/>
                <a:cs typeface="宋体"/>
              </a:rPr>
              <a:t>（</a:t>
            </a:r>
            <a:r>
              <a:rPr dirty="0" sz="2300" spc="170">
                <a:solidFill>
                  <a:srgbClr val="131313"/>
                </a:solidFill>
                <a:latin typeface="宋体"/>
                <a:cs typeface="宋体"/>
              </a:rPr>
              <a:t>分</a:t>
            </a:r>
            <a:r>
              <a:rPr dirty="0" sz="2300" spc="-625">
                <a:solidFill>
                  <a:srgbClr val="131313"/>
                </a:solidFill>
                <a:latin typeface="宋体"/>
                <a:cs typeface="宋体"/>
              </a:rPr>
              <a:t> </a:t>
            </a:r>
            <a:r>
              <a:rPr dirty="0" sz="2300" spc="215">
                <a:solidFill>
                  <a:srgbClr val="131313"/>
                </a:solidFill>
                <a:latin typeface="宋体"/>
                <a:cs typeface="宋体"/>
              </a:rPr>
              <a:t>）包合</a:t>
            </a:r>
            <a:r>
              <a:rPr dirty="0" sz="2300" spc="-885">
                <a:solidFill>
                  <a:srgbClr val="131313"/>
                </a:solidFill>
                <a:latin typeface="宋体"/>
                <a:cs typeface="宋体"/>
              </a:rPr>
              <a:t>同</a:t>
            </a:r>
            <a:r>
              <a:rPr dirty="0" sz="2300" spc="125">
                <a:solidFill>
                  <a:srgbClr val="131313"/>
                </a:solidFill>
                <a:latin typeface="宋体"/>
                <a:cs typeface="宋体"/>
              </a:rPr>
              <a:t>授</a:t>
            </a:r>
            <a:r>
              <a:rPr dirty="0" sz="2300" spc="215">
                <a:solidFill>
                  <a:srgbClr val="131313"/>
                </a:solidFill>
                <a:latin typeface="宋体"/>
                <a:cs typeface="宋体"/>
              </a:rPr>
              <a:t>予</a:t>
            </a:r>
            <a:r>
              <a:rPr dirty="0" sz="2300" spc="60">
                <a:solidFill>
                  <a:srgbClr val="131313"/>
                </a:solidFill>
                <a:latin typeface="宋体"/>
                <a:cs typeface="宋体"/>
              </a:rPr>
              <a:t>与</a:t>
            </a:r>
            <a:r>
              <a:rPr dirty="0" sz="2300" spc="215">
                <a:solidFill>
                  <a:srgbClr val="131313"/>
                </a:solidFill>
                <a:latin typeface="宋体"/>
                <a:cs typeface="宋体"/>
              </a:rPr>
              <a:t>本</a:t>
            </a:r>
            <a:r>
              <a:rPr dirty="0" sz="2300" spc="5">
                <a:solidFill>
                  <a:srgbClr val="131313"/>
                </a:solidFill>
                <a:latin typeface="宋体"/>
                <a:cs typeface="宋体"/>
              </a:rPr>
              <a:t>单位</a:t>
            </a:r>
            <a:r>
              <a:rPr dirty="0" sz="2300" spc="195">
                <a:solidFill>
                  <a:srgbClr val="363636"/>
                </a:solidFill>
                <a:latin typeface="宋体"/>
                <a:cs typeface="宋体"/>
              </a:rPr>
              <a:t>、</a:t>
            </a:r>
            <a:r>
              <a:rPr dirty="0" sz="2300" spc="215">
                <a:solidFill>
                  <a:srgbClr val="131313"/>
                </a:solidFill>
                <a:latin typeface="宋体"/>
                <a:cs typeface="宋体"/>
              </a:rPr>
              <a:t>本项</a:t>
            </a:r>
            <a:r>
              <a:rPr dirty="0" sz="2300" spc="-229">
                <a:solidFill>
                  <a:srgbClr val="131313"/>
                </a:solidFill>
                <a:latin typeface="宋体"/>
                <a:cs typeface="宋体"/>
              </a:rPr>
              <a:t>目</a:t>
            </a:r>
            <a:r>
              <a:rPr dirty="0" sz="2300" spc="225">
                <a:solidFill>
                  <a:srgbClr val="131313"/>
                </a:solidFill>
                <a:latin typeface="宋体"/>
                <a:cs typeface="宋体"/>
              </a:rPr>
              <a:t>部</a:t>
            </a:r>
            <a:r>
              <a:rPr dirty="0" sz="2300" spc="215">
                <a:solidFill>
                  <a:srgbClr val="131313"/>
                </a:solidFill>
                <a:latin typeface="宋体"/>
                <a:cs typeface="宋体"/>
              </a:rPr>
              <a:t>有</a:t>
            </a:r>
            <a:r>
              <a:rPr dirty="0" sz="2300" spc="-10">
                <a:solidFill>
                  <a:srgbClr val="131313"/>
                </a:solidFill>
                <a:latin typeface="宋体"/>
                <a:cs typeface="宋体"/>
              </a:rPr>
              <a:t>关</a:t>
            </a:r>
            <a:r>
              <a:rPr dirty="0" sz="2300" spc="135">
                <a:solidFill>
                  <a:srgbClr val="131313"/>
                </a:solidFill>
                <a:latin typeface="宋体"/>
                <a:cs typeface="宋体"/>
              </a:rPr>
              <a:t>人</a:t>
            </a:r>
            <a:r>
              <a:rPr dirty="0" sz="2300" spc="215">
                <a:solidFill>
                  <a:srgbClr val="131313"/>
                </a:solidFill>
                <a:latin typeface="宋体"/>
                <a:cs typeface="宋体"/>
              </a:rPr>
              <a:t>员</a:t>
            </a:r>
            <a:r>
              <a:rPr dirty="0" sz="2300" spc="-114">
                <a:solidFill>
                  <a:srgbClr val="131313"/>
                </a:solidFill>
                <a:latin typeface="宋体"/>
                <a:cs typeface="宋体"/>
              </a:rPr>
              <a:t>的</a:t>
            </a:r>
            <a:r>
              <a:rPr dirty="0" sz="2300" spc="150">
                <a:solidFill>
                  <a:srgbClr val="131313"/>
                </a:solidFill>
                <a:latin typeface="宋体"/>
                <a:cs typeface="宋体"/>
              </a:rPr>
              <a:t>特</a:t>
            </a:r>
            <a:r>
              <a:rPr dirty="0" sz="2300" spc="125">
                <a:solidFill>
                  <a:srgbClr val="131313"/>
                </a:solidFill>
                <a:latin typeface="宋体"/>
                <a:cs typeface="宋体"/>
              </a:rPr>
              <a:t>定</a:t>
            </a:r>
            <a:r>
              <a:rPr dirty="0" sz="2300" spc="215">
                <a:solidFill>
                  <a:srgbClr val="131313"/>
                </a:solidFill>
                <a:latin typeface="宋体"/>
                <a:cs typeface="宋体"/>
              </a:rPr>
              <a:t>关</a:t>
            </a:r>
            <a:endParaRPr sz="2300">
              <a:latin typeface="宋体"/>
              <a:cs typeface="宋体"/>
            </a:endParaRPr>
          </a:p>
          <a:p>
            <a:pPr marL="12700">
              <a:lnSpc>
                <a:spcPct val="100000"/>
              </a:lnSpc>
              <a:spcBef>
                <a:spcPts val="240"/>
              </a:spcBef>
            </a:pPr>
            <a:r>
              <a:rPr dirty="0" sz="7250" spc="330">
                <a:solidFill>
                  <a:srgbClr val="64593A"/>
                </a:solidFill>
                <a:latin typeface="Times New Roman"/>
                <a:cs typeface="Times New Roman"/>
              </a:rPr>
              <a:t>t</a:t>
            </a:r>
            <a:r>
              <a:rPr dirty="0" sz="7250" spc="-1970">
                <a:solidFill>
                  <a:srgbClr val="AC9750"/>
                </a:solidFill>
                <a:latin typeface="宋体"/>
                <a:cs typeface="宋体"/>
              </a:rPr>
              <a:t>。</a:t>
            </a:r>
            <a:r>
              <a:rPr dirty="0" sz="2300" spc="145">
                <a:solidFill>
                  <a:srgbClr val="131313"/>
                </a:solidFill>
                <a:latin typeface="宋体"/>
                <a:cs typeface="宋体"/>
              </a:rPr>
              <a:t>第四条严禁使用公司或本单位发布的“黑名单”中的承（分）包商；严禁使用未经公</a:t>
            </a:r>
            <a:endParaRPr sz="2300">
              <a:latin typeface="宋体"/>
              <a:cs typeface="宋体"/>
            </a:endParaRPr>
          </a:p>
        </p:txBody>
      </p:sp>
      <p:sp>
        <p:nvSpPr>
          <p:cNvPr id="14" name="object 14"/>
          <p:cNvSpPr txBox="1"/>
          <p:nvPr/>
        </p:nvSpPr>
        <p:spPr>
          <a:xfrm>
            <a:off x="866093" y="5842167"/>
            <a:ext cx="172085" cy="148590"/>
          </a:xfrm>
          <a:prstGeom prst="rect">
            <a:avLst/>
          </a:prstGeom>
        </p:spPr>
        <p:txBody>
          <a:bodyPr wrap="square" lIns="0" tIns="13335" rIns="0" bIns="0" rtlCol="0" vert="horz">
            <a:spAutoFit/>
          </a:bodyPr>
          <a:lstStyle/>
          <a:p>
            <a:pPr marL="12700">
              <a:lnSpc>
                <a:spcPct val="100000"/>
              </a:lnSpc>
              <a:spcBef>
                <a:spcPts val="105"/>
              </a:spcBef>
            </a:pPr>
            <a:r>
              <a:rPr dirty="0" sz="800" spc="-500">
                <a:solidFill>
                  <a:srgbClr val="A39A75"/>
                </a:solidFill>
                <a:latin typeface="宋体"/>
                <a:cs typeface="宋体"/>
              </a:rPr>
              <a:t>：</a:t>
            </a:r>
            <a:r>
              <a:rPr dirty="0" sz="800" spc="50">
                <a:solidFill>
                  <a:srgbClr val="838582"/>
                </a:solidFill>
                <a:latin typeface="宋体"/>
                <a:cs typeface="宋体"/>
              </a:rPr>
              <a:t>：</a:t>
            </a:r>
            <a:endParaRPr sz="800">
              <a:latin typeface="宋体"/>
              <a:cs typeface="宋体"/>
            </a:endParaRPr>
          </a:p>
        </p:txBody>
      </p:sp>
      <p:sp>
        <p:nvSpPr>
          <p:cNvPr id="15" name="object 15"/>
          <p:cNvSpPr txBox="1"/>
          <p:nvPr/>
        </p:nvSpPr>
        <p:spPr>
          <a:xfrm>
            <a:off x="2386332" y="5650414"/>
            <a:ext cx="9387205" cy="378460"/>
          </a:xfrm>
          <a:prstGeom prst="rect">
            <a:avLst/>
          </a:prstGeom>
        </p:spPr>
        <p:txBody>
          <a:bodyPr wrap="square" lIns="0" tIns="14604" rIns="0" bIns="0" rtlCol="0" vert="horz">
            <a:spAutoFit/>
          </a:bodyPr>
          <a:lstStyle/>
          <a:p>
            <a:pPr marL="12700">
              <a:lnSpc>
                <a:spcPct val="100000"/>
              </a:lnSpc>
              <a:spcBef>
                <a:spcPts val="114"/>
              </a:spcBef>
            </a:pPr>
            <a:r>
              <a:rPr dirty="0" sz="2300" spc="75">
                <a:solidFill>
                  <a:srgbClr val="131313"/>
                </a:solidFill>
                <a:latin typeface="宋体"/>
                <a:cs typeface="宋体"/>
              </a:rPr>
              <a:t>司或本单位注册的承（分）包商；严禁与自然人签订承（分）包合同。</a:t>
            </a:r>
            <a:endParaRPr sz="2300">
              <a:latin typeface="宋体"/>
              <a:cs typeface="宋体"/>
            </a:endParaRPr>
          </a:p>
        </p:txBody>
      </p:sp>
      <p:sp>
        <p:nvSpPr>
          <p:cNvPr id="16" name="object 16"/>
          <p:cNvSpPr txBox="1"/>
          <p:nvPr/>
        </p:nvSpPr>
        <p:spPr>
          <a:xfrm>
            <a:off x="761038" y="5861342"/>
            <a:ext cx="12190730" cy="1522730"/>
          </a:xfrm>
          <a:prstGeom prst="rect">
            <a:avLst/>
          </a:prstGeom>
        </p:spPr>
        <p:txBody>
          <a:bodyPr wrap="square" lIns="0" tIns="42544" rIns="0" bIns="0" rtlCol="0" vert="horz">
            <a:spAutoFit/>
          </a:bodyPr>
          <a:lstStyle/>
          <a:p>
            <a:pPr marL="1710689" marR="5080" indent="-1698625">
              <a:lnSpc>
                <a:spcPct val="96900"/>
              </a:lnSpc>
              <a:spcBef>
                <a:spcPts val="334"/>
              </a:spcBef>
              <a:tabLst>
                <a:tab pos="603885" algn="l"/>
                <a:tab pos="1698625" algn="l"/>
                <a:tab pos="10248900" algn="l"/>
                <a:tab pos="11783060" algn="l"/>
              </a:tabLst>
            </a:pPr>
            <a:r>
              <a:rPr dirty="0" sz="5350" spc="-340">
                <a:solidFill>
                  <a:srgbClr val="AC9750"/>
                </a:solidFill>
                <a:latin typeface="Times New Roman"/>
                <a:cs typeface="Times New Roman"/>
              </a:rPr>
              <a:t>6	</a:t>
            </a:r>
            <a:r>
              <a:rPr dirty="0" sz="2300" spc="-295">
                <a:solidFill>
                  <a:srgbClr val="131313"/>
                </a:solidFill>
                <a:latin typeface="宋体"/>
                <a:cs typeface="宋体"/>
              </a:rPr>
              <a:t>第五</a:t>
            </a:r>
            <a:r>
              <a:rPr dirty="0" sz="2300" spc="-370">
                <a:solidFill>
                  <a:srgbClr val="131313"/>
                </a:solidFill>
                <a:latin typeface="宋体"/>
                <a:cs typeface="宋体"/>
              </a:rPr>
              <a:t> </a:t>
            </a:r>
            <a:r>
              <a:rPr dirty="0" sz="2300" spc="-295">
                <a:solidFill>
                  <a:srgbClr val="131313"/>
                </a:solidFill>
                <a:latin typeface="宋体"/>
                <a:cs typeface="宋体"/>
              </a:rPr>
              <a:t>条	严禁未</a:t>
            </a:r>
            <a:r>
              <a:rPr dirty="0" sz="2300" spc="55">
                <a:solidFill>
                  <a:srgbClr val="131313"/>
                </a:solidFill>
                <a:latin typeface="宋体"/>
                <a:cs typeface="宋体"/>
              </a:rPr>
              <a:t> </a:t>
            </a:r>
            <a:r>
              <a:rPr dirty="0" sz="2300" spc="10">
                <a:solidFill>
                  <a:srgbClr val="131313"/>
                </a:solidFill>
                <a:latin typeface="宋体"/>
                <a:cs typeface="宋体"/>
              </a:rPr>
              <a:t>经</a:t>
            </a:r>
            <a:r>
              <a:rPr dirty="0" sz="2300" spc="-295">
                <a:solidFill>
                  <a:srgbClr val="363636"/>
                </a:solidFill>
                <a:latin typeface="宋体"/>
                <a:cs typeface="宋体"/>
              </a:rPr>
              <a:t>测</a:t>
            </a:r>
            <a:r>
              <a:rPr dirty="0" sz="2300" spc="-660">
                <a:solidFill>
                  <a:srgbClr val="363636"/>
                </a:solidFill>
                <a:latin typeface="宋体"/>
                <a:cs typeface="宋体"/>
              </a:rPr>
              <a:t> </a:t>
            </a:r>
            <a:r>
              <a:rPr dirty="0" sz="2300" spc="-295">
                <a:solidFill>
                  <a:srgbClr val="131313"/>
                </a:solidFill>
                <a:latin typeface="宋体"/>
                <a:cs typeface="宋体"/>
              </a:rPr>
              <a:t>算</a:t>
            </a:r>
            <a:r>
              <a:rPr dirty="0" sz="2300" spc="-595">
                <a:solidFill>
                  <a:srgbClr val="131313"/>
                </a:solidFill>
                <a:latin typeface="宋体"/>
                <a:cs typeface="宋体"/>
              </a:rPr>
              <a:t> </a:t>
            </a:r>
            <a:r>
              <a:rPr dirty="0" sz="2300" spc="235">
                <a:solidFill>
                  <a:srgbClr val="131313"/>
                </a:solidFill>
                <a:latin typeface="宋体"/>
                <a:cs typeface="宋体"/>
              </a:rPr>
              <a:t>阳</a:t>
            </a:r>
            <a:r>
              <a:rPr dirty="0" sz="2300" spc="-150">
                <a:solidFill>
                  <a:srgbClr val="131313"/>
                </a:solidFill>
                <a:latin typeface="宋体"/>
                <a:cs typeface="宋体"/>
              </a:rPr>
              <a:t>审</a:t>
            </a:r>
            <a:r>
              <a:rPr dirty="0" sz="2300" spc="235">
                <a:solidFill>
                  <a:srgbClr val="131313"/>
                </a:solidFill>
                <a:latin typeface="宋体"/>
                <a:cs typeface="宋体"/>
              </a:rPr>
              <a:t>批确</a:t>
            </a:r>
            <a:r>
              <a:rPr dirty="0" sz="2300" spc="-270">
                <a:solidFill>
                  <a:srgbClr val="131313"/>
                </a:solidFill>
                <a:latin typeface="宋体"/>
                <a:cs typeface="宋体"/>
              </a:rPr>
              <a:t>定</a:t>
            </a:r>
            <a:r>
              <a:rPr dirty="0" sz="2300" spc="235">
                <a:solidFill>
                  <a:srgbClr val="131313"/>
                </a:solidFill>
                <a:latin typeface="宋体"/>
                <a:cs typeface="宋体"/>
              </a:rPr>
              <a:t>承</a:t>
            </a:r>
            <a:r>
              <a:rPr dirty="0" sz="2300" spc="-55">
                <a:solidFill>
                  <a:srgbClr val="131313"/>
                </a:solidFill>
                <a:latin typeface="宋体"/>
                <a:cs typeface="宋体"/>
              </a:rPr>
              <a:t>（</a:t>
            </a:r>
            <a:r>
              <a:rPr dirty="0" sz="2300" spc="235">
                <a:solidFill>
                  <a:srgbClr val="131313"/>
                </a:solidFill>
                <a:latin typeface="宋体"/>
                <a:cs typeface="宋体"/>
              </a:rPr>
              <a:t>分</a:t>
            </a:r>
            <a:r>
              <a:rPr dirty="0" sz="2300" spc="-675">
                <a:solidFill>
                  <a:srgbClr val="131313"/>
                </a:solidFill>
                <a:latin typeface="宋体"/>
                <a:cs typeface="宋体"/>
              </a:rPr>
              <a:t> </a:t>
            </a:r>
            <a:r>
              <a:rPr dirty="0" sz="2300" spc="215">
                <a:solidFill>
                  <a:srgbClr val="131313"/>
                </a:solidFill>
                <a:latin typeface="宋体"/>
                <a:cs typeface="宋体"/>
              </a:rPr>
              <a:t>）</a:t>
            </a:r>
            <a:r>
              <a:rPr dirty="0" sz="2300" spc="-470">
                <a:solidFill>
                  <a:srgbClr val="131313"/>
                </a:solidFill>
                <a:latin typeface="宋体"/>
                <a:cs typeface="宋体"/>
              </a:rPr>
              <a:t>包</a:t>
            </a:r>
            <a:r>
              <a:rPr dirty="0" sz="2300" spc="215">
                <a:solidFill>
                  <a:srgbClr val="131313"/>
                </a:solidFill>
                <a:latin typeface="宋体"/>
                <a:cs typeface="宋体"/>
              </a:rPr>
              <a:t>控</a:t>
            </a:r>
            <a:r>
              <a:rPr dirty="0" sz="2300" spc="-130">
                <a:solidFill>
                  <a:srgbClr val="131313"/>
                </a:solidFill>
                <a:latin typeface="宋体"/>
                <a:cs typeface="宋体"/>
              </a:rPr>
              <a:t>制</a:t>
            </a:r>
            <a:r>
              <a:rPr dirty="0" sz="2300" spc="130">
                <a:solidFill>
                  <a:srgbClr val="131313"/>
                </a:solidFill>
                <a:latin typeface="宋体"/>
                <a:cs typeface="宋体"/>
              </a:rPr>
              <a:t>单</a:t>
            </a:r>
            <a:r>
              <a:rPr dirty="0" sz="2300" spc="215">
                <a:solidFill>
                  <a:srgbClr val="131313"/>
                </a:solidFill>
                <a:latin typeface="宋体"/>
                <a:cs typeface="宋体"/>
              </a:rPr>
              <a:t>伲</a:t>
            </a:r>
            <a:r>
              <a:rPr dirty="0" sz="2300" spc="-509">
                <a:solidFill>
                  <a:srgbClr val="131313"/>
                </a:solidFill>
                <a:latin typeface="宋体"/>
                <a:cs typeface="宋体"/>
              </a:rPr>
              <a:t> </a:t>
            </a:r>
            <a:r>
              <a:rPr dirty="0" sz="2300" spc="-365">
                <a:solidFill>
                  <a:srgbClr val="131313"/>
                </a:solidFill>
                <a:latin typeface="宋体"/>
                <a:cs typeface="宋体"/>
              </a:rPr>
              <a:t>口招标标</a:t>
            </a:r>
            <a:r>
              <a:rPr dirty="0" sz="2300" spc="95">
                <a:solidFill>
                  <a:srgbClr val="131313"/>
                </a:solidFill>
                <a:latin typeface="宋体"/>
                <a:cs typeface="宋体"/>
              </a:rPr>
              <a:t> </a:t>
            </a:r>
            <a:r>
              <a:rPr dirty="0" sz="2300" spc="-365">
                <a:solidFill>
                  <a:srgbClr val="131313"/>
                </a:solidFill>
                <a:latin typeface="宋体"/>
                <a:cs typeface="宋体"/>
              </a:rPr>
              <a:t>底</a:t>
            </a:r>
            <a:r>
              <a:rPr dirty="0" sz="2300" spc="10">
                <a:solidFill>
                  <a:srgbClr val="131313"/>
                </a:solidFill>
                <a:latin typeface="宋体"/>
                <a:cs typeface="宋体"/>
              </a:rPr>
              <a:t> </a:t>
            </a:r>
            <a:r>
              <a:rPr dirty="0" sz="2300" spc="-1170">
                <a:solidFill>
                  <a:srgbClr val="131313"/>
                </a:solidFill>
                <a:latin typeface="宋体"/>
                <a:cs typeface="宋体"/>
              </a:rPr>
              <a:t>；严禁	不</a:t>
            </a:r>
            <a:r>
              <a:rPr dirty="0" sz="2300" spc="145">
                <a:solidFill>
                  <a:srgbClr val="131313"/>
                </a:solidFill>
                <a:latin typeface="宋体"/>
                <a:cs typeface="宋体"/>
              </a:rPr>
              <a:t> </a:t>
            </a:r>
            <a:r>
              <a:rPr dirty="0" sz="2300" spc="-1170">
                <a:solidFill>
                  <a:srgbClr val="131313"/>
                </a:solidFill>
                <a:latin typeface="宋体"/>
                <a:cs typeface="宋体"/>
              </a:rPr>
              <a:t>按公司或	所 </a:t>
            </a:r>
            <a:r>
              <a:rPr dirty="0" sz="2300" spc="120">
                <a:solidFill>
                  <a:srgbClr val="131313"/>
                </a:solidFill>
                <a:latin typeface="宋体"/>
                <a:cs typeface="宋体"/>
              </a:rPr>
              <a:t>属单位发布的合同范本签订分包合同；严禁未经评审或未按规定程序审批签订 </a:t>
            </a:r>
            <a:r>
              <a:rPr dirty="0" sz="2300" spc="-65">
                <a:solidFill>
                  <a:srgbClr val="131313"/>
                </a:solidFill>
                <a:latin typeface="宋体"/>
                <a:cs typeface="宋体"/>
              </a:rPr>
              <a:t>承（分）包合同。</a:t>
            </a:r>
            <a:endParaRPr sz="2300">
              <a:latin typeface="宋体"/>
              <a:cs typeface="宋体"/>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85">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p:nvPr/>
        </p:nvSpPr>
        <p:spPr>
          <a:xfrm>
            <a:off x="1026342" y="108743"/>
            <a:ext cx="606425" cy="655955"/>
          </a:xfrm>
          <a:prstGeom prst="rect">
            <a:avLst/>
          </a:prstGeom>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latin typeface="Times New Roman"/>
                <a:cs typeface="Times New Roman"/>
              </a:rPr>
              <a:t>s	</a:t>
            </a:r>
            <a:r>
              <a:rPr dirty="0" sz="900" spc="-40">
                <a:solidFill>
                  <a:srgbClr val="EFE4D1"/>
                </a:solidFill>
                <a:latin typeface="Times New Roman"/>
                <a:cs typeface="Times New Roman"/>
              </a:rPr>
              <a:t>-</a:t>
            </a:r>
            <a:r>
              <a:rPr dirty="0" sz="900" spc="85">
                <a:solidFill>
                  <a:srgbClr val="EFE4D1"/>
                </a:solidFill>
                <a:latin typeface="Times New Roman"/>
                <a:cs typeface="Times New Roman"/>
              </a:rPr>
              <a:t> </a:t>
            </a:r>
            <a:r>
              <a:rPr dirty="0" sz="900" spc="-55">
                <a:solidFill>
                  <a:srgbClr val="EFE4D1"/>
                </a:solidFill>
                <a:latin typeface="Times New Roman"/>
                <a:cs typeface="Times New Roman"/>
              </a:rPr>
              <a:t>c</a:t>
            </a:r>
            <a:endParaRPr sz="900">
              <a:latin typeface="Times New Roman"/>
              <a:cs typeface="Times New Roman"/>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109442" y="811838"/>
            <a:ext cx="7401559" cy="984250"/>
          </a:xfrm>
          <a:prstGeom prst="rect">
            <a:avLst/>
          </a:prstGeom>
        </p:spPr>
        <p:txBody>
          <a:bodyPr wrap="square" lIns="0" tIns="11430" rIns="0" bIns="0" rtlCol="0" vert="horz">
            <a:spAutoFit/>
          </a:bodyPr>
          <a:lstStyle/>
          <a:p>
            <a:pPr marL="12700">
              <a:lnSpc>
                <a:spcPct val="100000"/>
              </a:lnSpc>
              <a:spcBef>
                <a:spcPts val="90"/>
              </a:spcBef>
            </a:pPr>
            <a:r>
              <a:rPr dirty="0" sz="6300" spc="-6160">
                <a:solidFill>
                  <a:srgbClr val="BA0103"/>
                </a:solidFill>
                <a:latin typeface="宋体"/>
                <a:cs typeface="宋体"/>
              </a:rPr>
              <a:t>一</a:t>
            </a:r>
            <a:r>
              <a:rPr dirty="0" baseline="4016" sz="6225" spc="-2167">
                <a:solidFill>
                  <a:srgbClr val="BA0103"/>
                </a:solidFill>
                <a:latin typeface="宋体"/>
                <a:cs typeface="宋体"/>
              </a:rPr>
              <a:t>＿、</a:t>
            </a:r>
            <a:r>
              <a:rPr dirty="0" baseline="4016" sz="6225" spc="-1927">
                <a:solidFill>
                  <a:srgbClr val="BA0103"/>
                </a:solidFill>
                <a:latin typeface="宋体"/>
                <a:cs typeface="宋体"/>
              </a:rPr>
              <a:t> </a:t>
            </a:r>
            <a:r>
              <a:rPr dirty="0" sz="3750" spc="125">
                <a:solidFill>
                  <a:srgbClr val="BA0103"/>
                </a:solidFill>
                <a:latin typeface="宋体"/>
                <a:cs typeface="宋体"/>
              </a:rPr>
              <a:t>工程承（分）包管理红线禁令</a:t>
            </a:r>
            <a:endParaRPr sz="3750">
              <a:latin typeface="宋体"/>
              <a:cs typeface="宋体"/>
            </a:endParaRPr>
          </a:p>
        </p:txBody>
      </p:sp>
      <p:sp>
        <p:nvSpPr>
          <p:cNvPr id="11" name="object 11"/>
          <p:cNvSpPr txBox="1"/>
          <p:nvPr/>
        </p:nvSpPr>
        <p:spPr>
          <a:xfrm>
            <a:off x="11898273" y="2365865"/>
            <a:ext cx="902969" cy="340360"/>
          </a:xfrm>
          <a:prstGeom prst="rect">
            <a:avLst/>
          </a:prstGeom>
        </p:spPr>
        <p:txBody>
          <a:bodyPr wrap="square" lIns="0" tIns="0" rIns="0" bIns="0" rtlCol="0" vert="eaVert">
            <a:spAutoFit/>
          </a:bodyPr>
          <a:lstStyle/>
          <a:p>
            <a:pPr marL="32384">
              <a:lnSpc>
                <a:spcPct val="40000"/>
              </a:lnSpc>
            </a:pPr>
            <a:r>
              <a:rPr dirty="0" sz="2250">
                <a:solidFill>
                  <a:srgbClr val="111111"/>
                </a:solidFill>
                <a:latin typeface="宋体"/>
                <a:cs typeface="宋体"/>
              </a:rPr>
              <a:t>保</a:t>
            </a:r>
            <a:endParaRPr sz="2250">
              <a:latin typeface="宋体"/>
              <a:cs typeface="宋体"/>
            </a:endParaRPr>
          </a:p>
          <a:p>
            <a:pPr marL="13335" marR="5080" indent="-1270">
              <a:lnSpc>
                <a:spcPct val="76700"/>
              </a:lnSpc>
              <a:spcBef>
                <a:spcPts val="685"/>
              </a:spcBef>
            </a:pPr>
            <a:r>
              <a:rPr dirty="0" sz="2450">
                <a:solidFill>
                  <a:srgbClr val="111111"/>
                </a:solidFill>
                <a:latin typeface="宋体"/>
                <a:cs typeface="宋体"/>
              </a:rPr>
              <a:t>约履</a:t>
            </a:r>
            <a:endParaRPr sz="2450">
              <a:latin typeface="宋体"/>
              <a:cs typeface="宋体"/>
            </a:endParaRPr>
          </a:p>
        </p:txBody>
      </p:sp>
      <p:sp>
        <p:nvSpPr>
          <p:cNvPr id="12" name="object 12"/>
          <p:cNvSpPr txBox="1"/>
          <p:nvPr/>
        </p:nvSpPr>
        <p:spPr>
          <a:xfrm>
            <a:off x="11862185" y="2999066"/>
            <a:ext cx="337820" cy="339090"/>
          </a:xfrm>
          <a:prstGeom prst="rect">
            <a:avLst/>
          </a:prstGeom>
        </p:spPr>
        <p:txBody>
          <a:bodyPr wrap="square" lIns="0" tIns="0" rIns="0" bIns="0" rtlCol="0" vert="eaVert">
            <a:spAutoFit/>
          </a:bodyPr>
          <a:lstStyle/>
          <a:p>
            <a:pPr marL="12700">
              <a:lnSpc>
                <a:spcPct val="60000"/>
              </a:lnSpc>
            </a:pPr>
            <a:r>
              <a:rPr dirty="0" sz="2450">
                <a:solidFill>
                  <a:srgbClr val="111111"/>
                </a:solidFill>
                <a:latin typeface="宋体"/>
                <a:cs typeface="宋体"/>
              </a:rPr>
              <a:t>。</a:t>
            </a:r>
            <a:endParaRPr sz="2450">
              <a:latin typeface="宋体"/>
              <a:cs typeface="宋体"/>
            </a:endParaRPr>
          </a:p>
        </p:txBody>
      </p:sp>
      <p:sp>
        <p:nvSpPr>
          <p:cNvPr id="13" name="object 13"/>
          <p:cNvSpPr txBox="1"/>
          <p:nvPr/>
        </p:nvSpPr>
        <p:spPr>
          <a:xfrm>
            <a:off x="11581427" y="2366305"/>
            <a:ext cx="339090" cy="710565"/>
          </a:xfrm>
          <a:prstGeom prst="rect">
            <a:avLst/>
          </a:prstGeom>
        </p:spPr>
        <p:txBody>
          <a:bodyPr wrap="square" lIns="0" tIns="0" rIns="0" bIns="0" rtlCol="0" vert="eaVert">
            <a:spAutoFit/>
          </a:bodyPr>
          <a:lstStyle/>
          <a:p>
            <a:pPr marL="12700">
              <a:lnSpc>
                <a:spcPct val="60000"/>
              </a:lnSpc>
            </a:pPr>
            <a:r>
              <a:rPr dirty="0" sz="2450" spc="455">
                <a:solidFill>
                  <a:srgbClr val="111111"/>
                </a:solidFill>
                <a:latin typeface="宋体"/>
                <a:cs typeface="宋体"/>
              </a:rPr>
              <a:t>商</a:t>
            </a:r>
            <a:r>
              <a:rPr dirty="0" sz="2450">
                <a:solidFill>
                  <a:srgbClr val="111111"/>
                </a:solidFill>
                <a:latin typeface="宋体"/>
                <a:cs typeface="宋体"/>
              </a:rPr>
              <a:t>业</a:t>
            </a:r>
            <a:endParaRPr sz="2450">
              <a:latin typeface="宋体"/>
              <a:cs typeface="宋体"/>
            </a:endParaRPr>
          </a:p>
        </p:txBody>
      </p:sp>
      <p:sp>
        <p:nvSpPr>
          <p:cNvPr id="14" name="object 14"/>
          <p:cNvSpPr txBox="1"/>
          <p:nvPr/>
        </p:nvSpPr>
        <p:spPr>
          <a:xfrm>
            <a:off x="11279332" y="2390537"/>
            <a:ext cx="361315" cy="675005"/>
          </a:xfrm>
          <a:prstGeom prst="rect">
            <a:avLst/>
          </a:prstGeom>
        </p:spPr>
        <p:txBody>
          <a:bodyPr wrap="square" lIns="0" tIns="0" rIns="0" bIns="0" rtlCol="0" vert="eaVert">
            <a:spAutoFit/>
          </a:bodyPr>
          <a:lstStyle/>
          <a:p>
            <a:pPr marL="12700">
              <a:lnSpc>
                <a:spcPct val="60000"/>
              </a:lnSpc>
            </a:pPr>
            <a:r>
              <a:rPr dirty="0" baseline="-8454" sz="3450" spc="719">
                <a:solidFill>
                  <a:srgbClr val="111111"/>
                </a:solidFill>
                <a:latin typeface="宋体"/>
                <a:cs typeface="宋体"/>
              </a:rPr>
              <a:t>包</a:t>
            </a:r>
            <a:r>
              <a:rPr dirty="0" sz="2300">
                <a:solidFill>
                  <a:srgbClr val="111111"/>
                </a:solidFill>
                <a:latin typeface="宋体"/>
                <a:cs typeface="宋体"/>
              </a:rPr>
              <a:t>作</a:t>
            </a:r>
            <a:endParaRPr sz="2300">
              <a:latin typeface="宋体"/>
              <a:cs typeface="宋体"/>
            </a:endParaRPr>
          </a:p>
        </p:txBody>
      </p:sp>
      <p:sp>
        <p:nvSpPr>
          <p:cNvPr id="15" name="object 15"/>
          <p:cNvSpPr txBox="1"/>
          <p:nvPr/>
        </p:nvSpPr>
        <p:spPr>
          <a:xfrm>
            <a:off x="11019163" y="2426185"/>
            <a:ext cx="408940" cy="654685"/>
          </a:xfrm>
          <a:prstGeom prst="rect">
            <a:avLst/>
          </a:prstGeom>
        </p:spPr>
        <p:txBody>
          <a:bodyPr wrap="square" lIns="0" tIns="0" rIns="0" bIns="0" rtlCol="0" vert="eaVert">
            <a:spAutoFit/>
          </a:bodyPr>
          <a:lstStyle/>
          <a:p>
            <a:pPr marL="12700">
              <a:lnSpc>
                <a:spcPct val="60000"/>
              </a:lnSpc>
            </a:pPr>
            <a:r>
              <a:rPr dirty="0" sz="2600" spc="-285">
                <a:solidFill>
                  <a:srgbClr val="212121"/>
                </a:solidFill>
                <a:latin typeface="宋体"/>
                <a:cs typeface="宋体"/>
              </a:rPr>
              <a:t>）</a:t>
            </a:r>
            <a:r>
              <a:rPr dirty="0" baseline="-8547" sz="3900">
                <a:solidFill>
                  <a:srgbClr val="212121"/>
                </a:solidFill>
                <a:latin typeface="宋体"/>
                <a:cs typeface="宋体"/>
              </a:rPr>
              <a:t>商</a:t>
            </a:r>
            <a:endParaRPr baseline="-8547" sz="3900">
              <a:latin typeface="宋体"/>
              <a:cs typeface="宋体"/>
            </a:endParaRPr>
          </a:p>
        </p:txBody>
      </p:sp>
      <p:sp>
        <p:nvSpPr>
          <p:cNvPr id="16" name="object 16"/>
          <p:cNvSpPr txBox="1"/>
          <p:nvPr/>
        </p:nvSpPr>
        <p:spPr>
          <a:xfrm>
            <a:off x="10666105" y="2381738"/>
            <a:ext cx="353695" cy="678180"/>
          </a:xfrm>
          <a:prstGeom prst="rect">
            <a:avLst/>
          </a:prstGeom>
        </p:spPr>
        <p:txBody>
          <a:bodyPr wrap="square" lIns="0" tIns="0" rIns="0" bIns="0" rtlCol="0" vert="eaVert">
            <a:spAutoFit/>
          </a:bodyPr>
          <a:lstStyle/>
          <a:p>
            <a:pPr marL="12700">
              <a:lnSpc>
                <a:spcPct val="60000"/>
              </a:lnSpc>
            </a:pPr>
            <a:r>
              <a:rPr dirty="0" baseline="-8641" sz="3375">
                <a:solidFill>
                  <a:srgbClr val="111111"/>
                </a:solidFill>
                <a:latin typeface="宋体"/>
                <a:cs typeface="宋体"/>
              </a:rPr>
              <a:t>分</a:t>
            </a:r>
            <a:r>
              <a:rPr dirty="0" baseline="-8641" sz="3375" spc="-780">
                <a:solidFill>
                  <a:srgbClr val="111111"/>
                </a:solidFill>
                <a:latin typeface="宋体"/>
                <a:cs typeface="宋体"/>
              </a:rPr>
              <a:t> </a:t>
            </a:r>
            <a:r>
              <a:rPr dirty="0" sz="2250">
                <a:solidFill>
                  <a:srgbClr val="111111"/>
                </a:solidFill>
                <a:latin typeface="宋体"/>
                <a:cs typeface="宋体"/>
              </a:rPr>
              <a:t>包</a:t>
            </a:r>
            <a:endParaRPr sz="2250">
              <a:latin typeface="宋体"/>
              <a:cs typeface="宋体"/>
            </a:endParaRPr>
          </a:p>
        </p:txBody>
      </p:sp>
      <p:sp>
        <p:nvSpPr>
          <p:cNvPr id="17" name="object 17"/>
          <p:cNvSpPr txBox="1"/>
          <p:nvPr/>
        </p:nvSpPr>
        <p:spPr>
          <a:xfrm>
            <a:off x="10575589" y="2309948"/>
            <a:ext cx="168910" cy="313055"/>
          </a:xfrm>
          <a:prstGeom prst="rect">
            <a:avLst/>
          </a:prstGeom>
        </p:spPr>
        <p:txBody>
          <a:bodyPr wrap="square" lIns="0" tIns="0" rIns="0" bIns="0" rtlCol="0" vert="eaVert">
            <a:spAutoFit/>
          </a:bodyPr>
          <a:lstStyle/>
          <a:p>
            <a:pPr marL="12700">
              <a:lnSpc>
                <a:spcPct val="40000"/>
              </a:lnSpc>
            </a:pPr>
            <a:r>
              <a:rPr dirty="0" sz="2250">
                <a:solidFill>
                  <a:srgbClr val="212121"/>
                </a:solidFill>
                <a:latin typeface="宋体"/>
                <a:cs typeface="宋体"/>
              </a:rPr>
              <a:t>(</a:t>
            </a:r>
            <a:endParaRPr sz="2250">
              <a:latin typeface="宋体"/>
              <a:cs typeface="宋体"/>
            </a:endParaRPr>
          </a:p>
        </p:txBody>
      </p:sp>
      <p:sp>
        <p:nvSpPr>
          <p:cNvPr id="18" name="object 18"/>
          <p:cNvSpPr txBox="1"/>
          <p:nvPr/>
        </p:nvSpPr>
        <p:spPr>
          <a:xfrm>
            <a:off x="10443953" y="2690218"/>
            <a:ext cx="344805" cy="591820"/>
          </a:xfrm>
          <a:prstGeom prst="rect">
            <a:avLst/>
          </a:prstGeom>
        </p:spPr>
        <p:txBody>
          <a:bodyPr wrap="square" lIns="0" tIns="0" rIns="0" bIns="0" rtlCol="0" vert="eaVert">
            <a:spAutoFit/>
          </a:bodyPr>
          <a:lstStyle/>
          <a:p>
            <a:pPr marL="12700">
              <a:lnSpc>
                <a:spcPct val="40000"/>
              </a:lnSpc>
            </a:pPr>
            <a:r>
              <a:rPr dirty="0" baseline="-6613" sz="3150" spc="-1979">
                <a:solidFill>
                  <a:srgbClr val="212121"/>
                </a:solidFill>
                <a:latin typeface="宋体"/>
                <a:cs typeface="宋体"/>
              </a:rPr>
              <a:t>I</a:t>
            </a:r>
            <a:r>
              <a:rPr dirty="0" baseline="-20987" sz="3375" spc="-1080">
                <a:solidFill>
                  <a:srgbClr val="212121"/>
                </a:solidFill>
                <a:latin typeface="宋体"/>
                <a:cs typeface="宋体"/>
              </a:rPr>
              <a:t>，</a:t>
            </a:r>
            <a:r>
              <a:rPr dirty="0" sz="2100">
                <a:solidFill>
                  <a:srgbClr val="212121"/>
                </a:solidFill>
                <a:latin typeface="宋体"/>
                <a:cs typeface="宋体"/>
              </a:rPr>
              <a:t>'</a:t>
            </a:r>
            <a:endParaRPr sz="2100">
              <a:latin typeface="宋体"/>
              <a:cs typeface="宋体"/>
            </a:endParaRPr>
          </a:p>
        </p:txBody>
      </p:sp>
      <p:sp>
        <p:nvSpPr>
          <p:cNvPr id="19" name="object 19"/>
          <p:cNvSpPr txBox="1"/>
          <p:nvPr/>
        </p:nvSpPr>
        <p:spPr>
          <a:xfrm>
            <a:off x="10056487" y="2382232"/>
            <a:ext cx="349250" cy="671195"/>
          </a:xfrm>
          <a:prstGeom prst="rect">
            <a:avLst/>
          </a:prstGeom>
        </p:spPr>
        <p:txBody>
          <a:bodyPr wrap="square" lIns="0" tIns="0" rIns="0" bIns="0" rtlCol="0" vert="eaVert">
            <a:spAutoFit/>
          </a:bodyPr>
          <a:lstStyle/>
          <a:p>
            <a:pPr marL="12700">
              <a:lnSpc>
                <a:spcPct val="60000"/>
              </a:lnSpc>
            </a:pPr>
            <a:r>
              <a:rPr dirty="0" baseline="-7407" sz="3375" spc="825">
                <a:solidFill>
                  <a:srgbClr val="111111"/>
                </a:solidFill>
                <a:latin typeface="宋体"/>
                <a:cs typeface="宋体"/>
              </a:rPr>
              <a:t>承</a:t>
            </a:r>
            <a:r>
              <a:rPr dirty="0" sz="2250">
                <a:solidFill>
                  <a:srgbClr val="111111"/>
                </a:solidFill>
                <a:latin typeface="宋体"/>
                <a:cs typeface="宋体"/>
              </a:rPr>
              <a:t>分</a:t>
            </a:r>
            <a:endParaRPr sz="2250">
              <a:latin typeface="宋体"/>
              <a:cs typeface="宋体"/>
            </a:endParaRPr>
          </a:p>
        </p:txBody>
      </p:sp>
      <p:sp>
        <p:nvSpPr>
          <p:cNvPr id="20" name="object 20"/>
          <p:cNvSpPr txBox="1"/>
          <p:nvPr/>
        </p:nvSpPr>
        <p:spPr>
          <a:xfrm>
            <a:off x="9121548" y="2363795"/>
            <a:ext cx="1062355" cy="687705"/>
          </a:xfrm>
          <a:prstGeom prst="rect">
            <a:avLst/>
          </a:prstGeom>
        </p:spPr>
        <p:txBody>
          <a:bodyPr wrap="square" lIns="0" tIns="0" rIns="0" bIns="0" rtlCol="0" vert="eaVert">
            <a:spAutoFit/>
          </a:bodyPr>
          <a:lstStyle/>
          <a:p>
            <a:pPr marL="24765">
              <a:lnSpc>
                <a:spcPct val="60000"/>
              </a:lnSpc>
            </a:pPr>
            <a:r>
              <a:rPr dirty="0" sz="2750" spc="-680">
                <a:solidFill>
                  <a:srgbClr val="111111"/>
                </a:solidFill>
                <a:latin typeface="宋体"/>
                <a:cs typeface="宋体"/>
              </a:rPr>
              <a:t>取</a:t>
            </a:r>
            <a:r>
              <a:rPr dirty="0" baseline="1010" sz="4125">
                <a:solidFill>
                  <a:srgbClr val="111111"/>
                </a:solidFill>
                <a:latin typeface="宋体"/>
                <a:cs typeface="宋体"/>
              </a:rPr>
              <a:t>（</a:t>
            </a:r>
            <a:endParaRPr baseline="1010" sz="4125">
              <a:latin typeface="宋体"/>
              <a:cs typeface="宋体"/>
            </a:endParaRPr>
          </a:p>
          <a:p>
            <a:pPr marL="12700">
              <a:lnSpc>
                <a:spcPct val="95000"/>
              </a:lnSpc>
            </a:pPr>
            <a:r>
              <a:rPr dirty="0" baseline="-8641" sz="3375">
                <a:solidFill>
                  <a:srgbClr val="111111"/>
                </a:solidFill>
                <a:latin typeface="宋体"/>
                <a:cs typeface="宋体"/>
              </a:rPr>
              <a:t>收</a:t>
            </a:r>
            <a:r>
              <a:rPr dirty="0" baseline="-8641" sz="3375" spc="-735">
                <a:solidFill>
                  <a:srgbClr val="111111"/>
                </a:solidFill>
                <a:latin typeface="宋体"/>
                <a:cs typeface="宋体"/>
              </a:rPr>
              <a:t> </a:t>
            </a:r>
            <a:r>
              <a:rPr dirty="0" sz="2250">
                <a:solidFill>
                  <a:srgbClr val="111111"/>
                </a:solidFill>
                <a:latin typeface="宋体"/>
                <a:cs typeface="宋体"/>
              </a:rPr>
              <a:t>承</a:t>
            </a:r>
            <a:endParaRPr sz="2250">
              <a:latin typeface="宋体"/>
              <a:cs typeface="宋体"/>
            </a:endParaRPr>
          </a:p>
          <a:p>
            <a:pPr marL="16510">
              <a:lnSpc>
                <a:spcPct val="100000"/>
              </a:lnSpc>
            </a:pPr>
            <a:r>
              <a:rPr dirty="0" sz="2400" spc="345">
                <a:solidFill>
                  <a:srgbClr val="111111"/>
                </a:solidFill>
                <a:latin typeface="宋体"/>
                <a:cs typeface="宋体"/>
              </a:rPr>
              <a:t>未</a:t>
            </a:r>
            <a:r>
              <a:rPr dirty="0" sz="2400">
                <a:solidFill>
                  <a:srgbClr val="111111"/>
                </a:solidFill>
                <a:latin typeface="宋体"/>
                <a:cs typeface="宋体"/>
              </a:rPr>
              <a:t>排</a:t>
            </a:r>
            <a:endParaRPr sz="2400">
              <a:latin typeface="宋体"/>
              <a:cs typeface="宋体"/>
            </a:endParaRPr>
          </a:p>
        </p:txBody>
      </p:sp>
      <p:sp>
        <p:nvSpPr>
          <p:cNvPr id="21" name="object 21"/>
          <p:cNvSpPr txBox="1"/>
          <p:nvPr/>
        </p:nvSpPr>
        <p:spPr>
          <a:xfrm>
            <a:off x="8465673" y="2298703"/>
            <a:ext cx="727075" cy="728980"/>
          </a:xfrm>
          <a:prstGeom prst="rect">
            <a:avLst/>
          </a:prstGeom>
        </p:spPr>
        <p:txBody>
          <a:bodyPr wrap="square" lIns="0" tIns="0" rIns="0" bIns="0" rtlCol="0" vert="eaVert">
            <a:spAutoFit/>
          </a:bodyPr>
          <a:lstStyle/>
          <a:p>
            <a:pPr marL="12700">
              <a:lnSpc>
                <a:spcPct val="60000"/>
              </a:lnSpc>
            </a:pPr>
            <a:r>
              <a:rPr dirty="0" sz="5500">
                <a:solidFill>
                  <a:srgbClr val="111111"/>
                </a:solidFill>
                <a:latin typeface="宋体"/>
                <a:cs typeface="宋体"/>
              </a:rPr>
              <a:t>骂</a:t>
            </a:r>
            <a:endParaRPr sz="5500">
              <a:latin typeface="宋体"/>
              <a:cs typeface="宋体"/>
            </a:endParaRPr>
          </a:p>
        </p:txBody>
      </p:sp>
      <p:sp>
        <p:nvSpPr>
          <p:cNvPr id="22" name="object 22"/>
          <p:cNvSpPr txBox="1"/>
          <p:nvPr/>
        </p:nvSpPr>
        <p:spPr>
          <a:xfrm>
            <a:off x="7925918" y="2382099"/>
            <a:ext cx="670560" cy="678815"/>
          </a:xfrm>
          <a:prstGeom prst="rect">
            <a:avLst/>
          </a:prstGeom>
        </p:spPr>
        <p:txBody>
          <a:bodyPr wrap="square" lIns="0" tIns="0" rIns="0" bIns="0" rtlCol="0" vert="eaVert">
            <a:spAutoFit/>
          </a:bodyPr>
          <a:lstStyle/>
          <a:p>
            <a:pPr algn="ctr" marR="11430">
              <a:lnSpc>
                <a:spcPct val="45000"/>
              </a:lnSpc>
            </a:pPr>
            <a:r>
              <a:rPr dirty="0" baseline="-7751" sz="3225">
                <a:solidFill>
                  <a:srgbClr val="111111"/>
                </a:solidFill>
                <a:latin typeface="宋体"/>
                <a:cs typeface="宋体"/>
              </a:rPr>
              <a:t>严</a:t>
            </a:r>
            <a:r>
              <a:rPr dirty="0" baseline="-7751" sz="3225" spc="-622">
                <a:solidFill>
                  <a:srgbClr val="111111"/>
                </a:solidFill>
                <a:latin typeface="宋体"/>
                <a:cs typeface="宋体"/>
              </a:rPr>
              <a:t> </a:t>
            </a:r>
            <a:r>
              <a:rPr dirty="0" sz="2150">
                <a:solidFill>
                  <a:srgbClr val="111111"/>
                </a:solidFill>
                <a:latin typeface="宋体"/>
                <a:cs typeface="宋体"/>
              </a:rPr>
              <a:t>是</a:t>
            </a:r>
            <a:endParaRPr sz="2150">
              <a:latin typeface="宋体"/>
              <a:cs typeface="宋体"/>
            </a:endParaRPr>
          </a:p>
          <a:p>
            <a:pPr algn="ctr" marL="95885">
              <a:lnSpc>
                <a:spcPct val="100000"/>
              </a:lnSpc>
            </a:pPr>
            <a:r>
              <a:rPr dirty="0" baseline="-9259" sz="3600" spc="-675">
                <a:solidFill>
                  <a:srgbClr val="212121"/>
                </a:solidFill>
                <a:latin typeface="宋体"/>
                <a:cs typeface="宋体"/>
              </a:rPr>
              <a:t>；</a:t>
            </a:r>
            <a:r>
              <a:rPr dirty="0" sz="2400">
                <a:solidFill>
                  <a:srgbClr val="212121"/>
                </a:solidFill>
                <a:latin typeface="宋体"/>
                <a:cs typeface="宋体"/>
              </a:rPr>
              <a:t>厮</a:t>
            </a:r>
            <a:endParaRPr sz="2400">
              <a:latin typeface="宋体"/>
              <a:cs typeface="宋体"/>
            </a:endParaRPr>
          </a:p>
        </p:txBody>
      </p:sp>
      <p:sp>
        <p:nvSpPr>
          <p:cNvPr id="23" name="object 23"/>
          <p:cNvSpPr txBox="1"/>
          <p:nvPr/>
        </p:nvSpPr>
        <p:spPr>
          <a:xfrm>
            <a:off x="7312390" y="2372305"/>
            <a:ext cx="641350" cy="697230"/>
          </a:xfrm>
          <a:prstGeom prst="rect">
            <a:avLst/>
          </a:prstGeom>
        </p:spPr>
        <p:txBody>
          <a:bodyPr wrap="square" lIns="0" tIns="0" rIns="0" bIns="0" rtlCol="0" vert="eaVert">
            <a:spAutoFit/>
          </a:bodyPr>
          <a:lstStyle/>
          <a:p>
            <a:pPr marL="12700">
              <a:lnSpc>
                <a:spcPct val="45000"/>
              </a:lnSpc>
            </a:pPr>
            <a:r>
              <a:rPr dirty="0" baseline="2314" sz="3600" spc="322">
                <a:solidFill>
                  <a:srgbClr val="111111"/>
                </a:solidFill>
                <a:latin typeface="宋体"/>
                <a:cs typeface="宋体"/>
              </a:rPr>
              <a:t>场</a:t>
            </a:r>
            <a:r>
              <a:rPr dirty="0" sz="2400">
                <a:solidFill>
                  <a:srgbClr val="111111"/>
                </a:solidFill>
                <a:latin typeface="宋体"/>
                <a:cs typeface="宋体"/>
              </a:rPr>
              <a:t>的</a:t>
            </a:r>
            <a:endParaRPr sz="2400">
              <a:latin typeface="宋体"/>
              <a:cs typeface="宋体"/>
            </a:endParaRPr>
          </a:p>
          <a:p>
            <a:pPr marL="17145">
              <a:lnSpc>
                <a:spcPct val="100000"/>
              </a:lnSpc>
            </a:pPr>
            <a:r>
              <a:rPr dirty="0" sz="2450" spc="315">
                <a:solidFill>
                  <a:srgbClr val="111111"/>
                </a:solidFill>
                <a:latin typeface="宋体"/>
                <a:cs typeface="宋体"/>
              </a:rPr>
              <a:t>进</a:t>
            </a:r>
            <a:r>
              <a:rPr dirty="0" baseline="1133" sz="3675">
                <a:solidFill>
                  <a:srgbClr val="111111"/>
                </a:solidFill>
                <a:latin typeface="宋体"/>
                <a:cs typeface="宋体"/>
              </a:rPr>
              <a:t>押</a:t>
            </a:r>
            <a:endParaRPr baseline="1133" sz="3675">
              <a:latin typeface="宋体"/>
              <a:cs typeface="宋体"/>
            </a:endParaRPr>
          </a:p>
        </p:txBody>
      </p:sp>
      <p:sp>
        <p:nvSpPr>
          <p:cNvPr id="24" name="object 24"/>
          <p:cNvSpPr txBox="1"/>
          <p:nvPr/>
        </p:nvSpPr>
        <p:spPr>
          <a:xfrm>
            <a:off x="6616406" y="2319573"/>
            <a:ext cx="727075" cy="728980"/>
          </a:xfrm>
          <a:prstGeom prst="rect">
            <a:avLst/>
          </a:prstGeom>
        </p:spPr>
        <p:txBody>
          <a:bodyPr wrap="square" lIns="0" tIns="0" rIns="0" bIns="0" rtlCol="0" vert="eaVert">
            <a:spAutoFit/>
          </a:bodyPr>
          <a:lstStyle/>
          <a:p>
            <a:pPr marL="12700">
              <a:lnSpc>
                <a:spcPct val="60000"/>
              </a:lnSpc>
            </a:pPr>
            <a:r>
              <a:rPr dirty="0" sz="5500">
                <a:solidFill>
                  <a:srgbClr val="111111"/>
                </a:solidFill>
                <a:latin typeface="宋体"/>
                <a:cs typeface="宋体"/>
              </a:rPr>
              <a:t>言</a:t>
            </a:r>
            <a:endParaRPr sz="5500">
              <a:latin typeface="宋体"/>
              <a:cs typeface="宋体"/>
            </a:endParaRPr>
          </a:p>
        </p:txBody>
      </p:sp>
      <p:sp>
        <p:nvSpPr>
          <p:cNvPr id="25" name="object 25"/>
          <p:cNvSpPr txBox="1"/>
          <p:nvPr/>
        </p:nvSpPr>
        <p:spPr>
          <a:xfrm>
            <a:off x="6428300" y="2427499"/>
            <a:ext cx="430530" cy="675005"/>
          </a:xfrm>
          <a:prstGeom prst="rect">
            <a:avLst/>
          </a:prstGeom>
        </p:spPr>
        <p:txBody>
          <a:bodyPr wrap="square" lIns="0" tIns="0" rIns="0" bIns="0" rtlCol="0" vert="eaVert">
            <a:spAutoFit/>
          </a:bodyPr>
          <a:lstStyle/>
          <a:p>
            <a:pPr marL="12700">
              <a:lnSpc>
                <a:spcPct val="60000"/>
              </a:lnSpc>
            </a:pPr>
            <a:r>
              <a:rPr dirty="0" sz="2750" spc="-425">
                <a:solidFill>
                  <a:srgbClr val="212121"/>
                </a:solidFill>
                <a:latin typeface="宋体"/>
                <a:cs typeface="宋体"/>
              </a:rPr>
              <a:t>）</a:t>
            </a:r>
            <a:r>
              <a:rPr dirty="0" baseline="-9090" sz="4125">
                <a:solidFill>
                  <a:srgbClr val="212121"/>
                </a:solidFill>
                <a:latin typeface="宋体"/>
                <a:cs typeface="宋体"/>
              </a:rPr>
              <a:t>债</a:t>
            </a:r>
            <a:endParaRPr baseline="-9090" sz="4125">
              <a:latin typeface="宋体"/>
              <a:cs typeface="宋体"/>
            </a:endParaRPr>
          </a:p>
        </p:txBody>
      </p:sp>
      <p:sp>
        <p:nvSpPr>
          <p:cNvPr id="26" name="object 26"/>
          <p:cNvSpPr txBox="1"/>
          <p:nvPr/>
        </p:nvSpPr>
        <p:spPr>
          <a:xfrm>
            <a:off x="5720005" y="2303837"/>
            <a:ext cx="727075" cy="728980"/>
          </a:xfrm>
          <a:prstGeom prst="rect">
            <a:avLst/>
          </a:prstGeom>
        </p:spPr>
        <p:txBody>
          <a:bodyPr wrap="square" lIns="0" tIns="0" rIns="0" bIns="0" rtlCol="0" vert="eaVert">
            <a:spAutoFit/>
          </a:bodyPr>
          <a:lstStyle/>
          <a:p>
            <a:pPr marL="12700">
              <a:lnSpc>
                <a:spcPct val="60000"/>
              </a:lnSpc>
            </a:pPr>
            <a:r>
              <a:rPr dirty="0" sz="5500">
                <a:solidFill>
                  <a:srgbClr val="111111"/>
                </a:solidFill>
                <a:latin typeface="宋体"/>
                <a:cs typeface="宋体"/>
              </a:rPr>
              <a:t>品</a:t>
            </a:r>
            <a:endParaRPr sz="5500">
              <a:latin typeface="宋体"/>
              <a:cs typeface="宋体"/>
            </a:endParaRPr>
          </a:p>
        </p:txBody>
      </p:sp>
      <p:sp>
        <p:nvSpPr>
          <p:cNvPr id="27" name="object 27"/>
          <p:cNvSpPr txBox="1"/>
          <p:nvPr/>
        </p:nvSpPr>
        <p:spPr>
          <a:xfrm>
            <a:off x="5443032" y="2373731"/>
            <a:ext cx="318770" cy="691515"/>
          </a:xfrm>
          <a:prstGeom prst="rect">
            <a:avLst/>
          </a:prstGeom>
        </p:spPr>
        <p:txBody>
          <a:bodyPr wrap="square" lIns="0" tIns="0" rIns="0" bIns="0" rtlCol="0" vert="eaVert">
            <a:spAutoFit/>
          </a:bodyPr>
          <a:lstStyle/>
          <a:p>
            <a:pPr marL="12700">
              <a:lnSpc>
                <a:spcPct val="60000"/>
              </a:lnSpc>
            </a:pPr>
            <a:r>
              <a:rPr dirty="0" sz="2300">
                <a:solidFill>
                  <a:srgbClr val="111111"/>
                </a:solidFill>
                <a:latin typeface="宋体"/>
                <a:cs typeface="宋体"/>
              </a:rPr>
              <a:t>承</a:t>
            </a:r>
            <a:r>
              <a:rPr dirty="0" sz="2300" spc="-540">
                <a:solidFill>
                  <a:srgbClr val="111111"/>
                </a:solidFill>
                <a:latin typeface="宋体"/>
                <a:cs typeface="宋体"/>
              </a:rPr>
              <a:t> </a:t>
            </a:r>
            <a:r>
              <a:rPr dirty="0" sz="2300">
                <a:solidFill>
                  <a:srgbClr val="111111"/>
                </a:solidFill>
                <a:latin typeface="宋体"/>
                <a:cs typeface="宋体"/>
              </a:rPr>
              <a:t>她</a:t>
            </a:r>
            <a:endParaRPr sz="2300">
              <a:latin typeface="宋体"/>
              <a:cs typeface="宋体"/>
            </a:endParaRPr>
          </a:p>
        </p:txBody>
      </p:sp>
      <p:sp>
        <p:nvSpPr>
          <p:cNvPr id="28" name="object 28"/>
          <p:cNvSpPr txBox="1"/>
          <p:nvPr/>
        </p:nvSpPr>
        <p:spPr>
          <a:xfrm>
            <a:off x="4801222" y="2330757"/>
            <a:ext cx="701040" cy="702945"/>
          </a:xfrm>
          <a:prstGeom prst="rect">
            <a:avLst/>
          </a:prstGeom>
        </p:spPr>
        <p:txBody>
          <a:bodyPr wrap="square" lIns="0" tIns="0" rIns="0" bIns="0" rtlCol="0" vert="eaVert">
            <a:spAutoFit/>
          </a:bodyPr>
          <a:lstStyle/>
          <a:p>
            <a:pPr marL="12700">
              <a:lnSpc>
                <a:spcPct val="60000"/>
              </a:lnSpc>
            </a:pPr>
            <a:r>
              <a:rPr dirty="0" sz="5300">
                <a:solidFill>
                  <a:srgbClr val="111111"/>
                </a:solidFill>
                <a:latin typeface="宋体"/>
                <a:cs typeface="宋体"/>
              </a:rPr>
              <a:t>昙</a:t>
            </a:r>
            <a:endParaRPr sz="5300">
              <a:latin typeface="宋体"/>
              <a:cs typeface="宋体"/>
            </a:endParaRPr>
          </a:p>
        </p:txBody>
      </p:sp>
      <p:sp>
        <p:nvSpPr>
          <p:cNvPr id="29" name="object 29"/>
          <p:cNvSpPr txBox="1"/>
          <p:nvPr/>
        </p:nvSpPr>
        <p:spPr>
          <a:xfrm>
            <a:off x="4592042" y="2376860"/>
            <a:ext cx="431165" cy="786130"/>
          </a:xfrm>
          <a:prstGeom prst="rect">
            <a:avLst/>
          </a:prstGeom>
        </p:spPr>
        <p:txBody>
          <a:bodyPr wrap="square" lIns="0" tIns="0" rIns="0" bIns="0" rtlCol="0" vert="eaVert">
            <a:spAutoFit/>
          </a:bodyPr>
          <a:lstStyle/>
          <a:p>
            <a:pPr marL="12700">
              <a:lnSpc>
                <a:spcPct val="60000"/>
              </a:lnSpc>
            </a:pPr>
            <a:r>
              <a:rPr dirty="0" baseline="-9090" sz="4125" spc="667">
                <a:solidFill>
                  <a:srgbClr val="111111"/>
                </a:solidFill>
                <a:latin typeface="宋体"/>
                <a:cs typeface="宋体"/>
              </a:rPr>
              <a:t>而</a:t>
            </a:r>
            <a:r>
              <a:rPr dirty="0" sz="2750">
                <a:solidFill>
                  <a:srgbClr val="313131"/>
                </a:solidFill>
                <a:latin typeface="宋体"/>
                <a:cs typeface="宋体"/>
              </a:rPr>
              <a:t>）</a:t>
            </a:r>
            <a:endParaRPr sz="2750">
              <a:latin typeface="宋体"/>
              <a:cs typeface="宋体"/>
            </a:endParaRPr>
          </a:p>
        </p:txBody>
      </p:sp>
      <p:sp>
        <p:nvSpPr>
          <p:cNvPr id="30" name="object 30"/>
          <p:cNvSpPr txBox="1"/>
          <p:nvPr/>
        </p:nvSpPr>
        <p:spPr>
          <a:xfrm>
            <a:off x="3679160" y="2352088"/>
            <a:ext cx="918210" cy="707390"/>
          </a:xfrm>
          <a:prstGeom prst="rect">
            <a:avLst/>
          </a:prstGeom>
        </p:spPr>
        <p:txBody>
          <a:bodyPr wrap="square" lIns="0" tIns="0" rIns="0" bIns="0" rtlCol="0" vert="eaVert">
            <a:spAutoFit/>
          </a:bodyPr>
          <a:lstStyle/>
          <a:p>
            <a:pPr marL="12700">
              <a:lnSpc>
                <a:spcPct val="50000"/>
              </a:lnSpc>
            </a:pPr>
            <a:r>
              <a:rPr dirty="0" sz="2400" spc="440">
                <a:solidFill>
                  <a:srgbClr val="111111"/>
                </a:solidFill>
                <a:latin typeface="宋体"/>
                <a:cs typeface="宋体"/>
              </a:rPr>
              <a:t>同</a:t>
            </a:r>
            <a:r>
              <a:rPr dirty="0" baseline="1157" sz="3600">
                <a:solidFill>
                  <a:srgbClr val="111111"/>
                </a:solidFill>
                <a:latin typeface="宋体"/>
                <a:cs typeface="宋体"/>
              </a:rPr>
              <a:t>函</a:t>
            </a:r>
            <a:endParaRPr baseline="1157" sz="3600">
              <a:latin typeface="宋体"/>
              <a:cs typeface="宋体"/>
            </a:endParaRPr>
          </a:p>
          <a:p>
            <a:pPr marL="47625">
              <a:lnSpc>
                <a:spcPct val="80000"/>
              </a:lnSpc>
            </a:pPr>
            <a:r>
              <a:rPr dirty="0" baseline="-7407" sz="3375" spc="839">
                <a:solidFill>
                  <a:srgbClr val="111111"/>
                </a:solidFill>
                <a:latin typeface="宋体"/>
                <a:cs typeface="宋体"/>
              </a:rPr>
              <a:t>合</a:t>
            </a:r>
            <a:r>
              <a:rPr dirty="0" sz="2250">
                <a:solidFill>
                  <a:srgbClr val="111111"/>
                </a:solidFill>
                <a:latin typeface="宋体"/>
                <a:cs typeface="宋体"/>
              </a:rPr>
              <a:t>保</a:t>
            </a:r>
            <a:endParaRPr sz="2250">
              <a:latin typeface="宋体"/>
              <a:cs typeface="宋体"/>
            </a:endParaRPr>
          </a:p>
          <a:p>
            <a:pPr marL="34290">
              <a:lnSpc>
                <a:spcPct val="100000"/>
              </a:lnSpc>
            </a:pPr>
            <a:r>
              <a:rPr dirty="0" sz="2400" spc="340">
                <a:solidFill>
                  <a:srgbClr val="111111"/>
                </a:solidFill>
                <a:latin typeface="宋体"/>
                <a:cs typeface="宋体"/>
              </a:rPr>
              <a:t>丁</a:t>
            </a:r>
            <a:r>
              <a:rPr dirty="0" baseline="1157" sz="3600">
                <a:solidFill>
                  <a:srgbClr val="111111"/>
                </a:solidFill>
                <a:latin typeface="宋体"/>
                <a:cs typeface="宋体"/>
              </a:rPr>
              <a:t>约</a:t>
            </a:r>
            <a:endParaRPr baseline="1157" sz="3600">
              <a:latin typeface="宋体"/>
              <a:cs typeface="宋体"/>
            </a:endParaRPr>
          </a:p>
        </p:txBody>
      </p:sp>
      <p:sp>
        <p:nvSpPr>
          <p:cNvPr id="31" name="object 31"/>
          <p:cNvSpPr txBox="1"/>
          <p:nvPr/>
        </p:nvSpPr>
        <p:spPr>
          <a:xfrm>
            <a:off x="3376779" y="2365080"/>
            <a:ext cx="236220" cy="287655"/>
          </a:xfrm>
          <a:prstGeom prst="rect">
            <a:avLst/>
          </a:prstGeom>
        </p:spPr>
        <p:txBody>
          <a:bodyPr wrap="square" lIns="0" tIns="0" rIns="0" bIns="0" rtlCol="0" vert="eaVert">
            <a:spAutoFit/>
          </a:bodyPr>
          <a:lstStyle/>
          <a:p>
            <a:pPr marL="12700">
              <a:lnSpc>
                <a:spcPct val="45000"/>
              </a:lnSpc>
            </a:pPr>
            <a:r>
              <a:rPr dirty="0" sz="2050" spc="-2005">
                <a:solidFill>
                  <a:srgbClr val="111111"/>
                </a:solidFill>
                <a:latin typeface="宋体"/>
                <a:cs typeface="宋体"/>
              </a:rPr>
              <a:t>1</a:t>
            </a:r>
            <a:r>
              <a:rPr dirty="0" baseline="-6734" sz="2475">
                <a:solidFill>
                  <a:srgbClr val="111111"/>
                </a:solidFill>
                <a:latin typeface="宋体"/>
                <a:cs typeface="宋体"/>
              </a:rPr>
              <a:t>竺</a:t>
            </a:r>
            <a:endParaRPr baseline="-6734" sz="2475">
              <a:latin typeface="宋体"/>
              <a:cs typeface="宋体"/>
            </a:endParaRPr>
          </a:p>
        </p:txBody>
      </p:sp>
      <p:sp>
        <p:nvSpPr>
          <p:cNvPr id="32" name="object 32"/>
          <p:cNvSpPr txBox="1"/>
          <p:nvPr/>
        </p:nvSpPr>
        <p:spPr>
          <a:xfrm>
            <a:off x="3333198" y="2725479"/>
            <a:ext cx="331470" cy="332740"/>
          </a:xfrm>
          <a:prstGeom prst="rect">
            <a:avLst/>
          </a:prstGeom>
        </p:spPr>
        <p:txBody>
          <a:bodyPr wrap="square" lIns="0" tIns="0" rIns="0" bIns="0" rtlCol="0" vert="eaVert">
            <a:spAutoFit/>
          </a:bodyPr>
          <a:lstStyle/>
          <a:p>
            <a:pPr marL="12700">
              <a:lnSpc>
                <a:spcPct val="60000"/>
              </a:lnSpc>
            </a:pPr>
            <a:r>
              <a:rPr dirty="0" sz="2400">
                <a:solidFill>
                  <a:srgbClr val="111111"/>
                </a:solidFill>
                <a:latin typeface="宋体"/>
                <a:cs typeface="宋体"/>
              </a:rPr>
              <a:t>履</a:t>
            </a:r>
            <a:endParaRPr sz="2400">
              <a:latin typeface="宋体"/>
              <a:cs typeface="宋体"/>
            </a:endParaRPr>
          </a:p>
        </p:txBody>
      </p:sp>
      <p:sp>
        <p:nvSpPr>
          <p:cNvPr id="33" name="object 33"/>
          <p:cNvSpPr txBox="1"/>
          <p:nvPr/>
        </p:nvSpPr>
        <p:spPr>
          <a:xfrm>
            <a:off x="1311585" y="2349614"/>
            <a:ext cx="1805305" cy="727075"/>
          </a:xfrm>
          <a:prstGeom prst="rect">
            <a:avLst/>
          </a:prstGeom>
        </p:spPr>
        <p:txBody>
          <a:bodyPr wrap="square" lIns="0" tIns="0" rIns="0" bIns="0" rtlCol="0" vert="eaVert">
            <a:spAutoFit/>
          </a:bodyPr>
          <a:lstStyle/>
          <a:p>
            <a:pPr marL="12700">
              <a:lnSpc>
                <a:spcPct val="60000"/>
              </a:lnSpc>
            </a:pPr>
            <a:r>
              <a:rPr dirty="0" sz="2600" spc="275">
                <a:solidFill>
                  <a:srgbClr val="111111"/>
                </a:solidFill>
                <a:latin typeface="宋体"/>
                <a:cs typeface="宋体"/>
              </a:rPr>
              <a:t>贮</a:t>
            </a:r>
            <a:r>
              <a:rPr dirty="0" baseline="1068" sz="3900">
                <a:solidFill>
                  <a:srgbClr val="111111"/>
                </a:solidFill>
                <a:latin typeface="宋体"/>
                <a:cs typeface="宋体"/>
              </a:rPr>
              <a:t>旬</a:t>
            </a:r>
            <a:endParaRPr baseline="1068" sz="3900">
              <a:latin typeface="宋体"/>
              <a:cs typeface="宋体"/>
            </a:endParaRPr>
          </a:p>
          <a:p>
            <a:pPr marL="42545">
              <a:lnSpc>
                <a:spcPct val="100000"/>
              </a:lnSpc>
            </a:pPr>
            <a:r>
              <a:rPr dirty="0" sz="2400" spc="455">
                <a:solidFill>
                  <a:srgbClr val="111111"/>
                </a:solidFill>
                <a:latin typeface="宋体"/>
                <a:cs typeface="宋体"/>
              </a:rPr>
              <a:t>严</a:t>
            </a:r>
            <a:r>
              <a:rPr dirty="0" sz="2400">
                <a:solidFill>
                  <a:srgbClr val="111111"/>
                </a:solidFill>
                <a:latin typeface="宋体"/>
                <a:cs typeface="宋体"/>
              </a:rPr>
              <a:t>证</a:t>
            </a:r>
            <a:endParaRPr sz="2400">
              <a:latin typeface="宋体"/>
              <a:cs typeface="宋体"/>
            </a:endParaRPr>
          </a:p>
          <a:p>
            <a:pPr algn="just" marL="20955" marR="358140" indent="13335">
              <a:lnSpc>
                <a:spcPct val="80600"/>
              </a:lnSpc>
              <a:spcBef>
                <a:spcPts val="1764"/>
              </a:spcBef>
            </a:pPr>
            <a:r>
              <a:rPr dirty="0" sz="2250">
                <a:solidFill>
                  <a:srgbClr val="111111"/>
                </a:solidFill>
                <a:latin typeface="宋体"/>
                <a:cs typeface="宋体"/>
              </a:rPr>
              <a:t>条</a:t>
            </a:r>
            <a:r>
              <a:rPr dirty="0" sz="2450">
                <a:solidFill>
                  <a:srgbClr val="111111"/>
                </a:solidFill>
                <a:latin typeface="宋体"/>
                <a:cs typeface="宋体"/>
              </a:rPr>
              <a:t>六第</a:t>
            </a:r>
            <a:endParaRPr sz="2450">
              <a:latin typeface="宋体"/>
              <a:cs typeface="宋体"/>
            </a:endParaRPr>
          </a:p>
        </p:txBody>
      </p:sp>
      <p:sp>
        <p:nvSpPr>
          <p:cNvPr id="34" name="object 34"/>
          <p:cNvSpPr txBox="1"/>
          <p:nvPr/>
        </p:nvSpPr>
        <p:spPr>
          <a:xfrm>
            <a:off x="945907" y="2196017"/>
            <a:ext cx="224790" cy="1111250"/>
          </a:xfrm>
          <a:prstGeom prst="rect">
            <a:avLst/>
          </a:prstGeom>
        </p:spPr>
        <p:txBody>
          <a:bodyPr wrap="square" lIns="0" tIns="0" rIns="0" bIns="0" rtlCol="0" vert="eaVert">
            <a:spAutoFit/>
          </a:bodyPr>
          <a:lstStyle/>
          <a:p>
            <a:pPr marL="12700">
              <a:lnSpc>
                <a:spcPct val="40000"/>
              </a:lnSpc>
            </a:pPr>
            <a:r>
              <a:rPr dirty="0" baseline="-6666" sz="3750" spc="-1537">
                <a:solidFill>
                  <a:srgbClr val="AC974F"/>
                </a:solidFill>
                <a:latin typeface="宋体"/>
                <a:cs typeface="宋体"/>
              </a:rPr>
              <a:t>0</a:t>
            </a:r>
            <a:r>
              <a:rPr dirty="0" baseline="-6666" sz="3750" spc="-1410">
                <a:solidFill>
                  <a:srgbClr val="AC974F"/>
                </a:solidFill>
                <a:latin typeface="宋体"/>
                <a:cs typeface="宋体"/>
              </a:rPr>
              <a:t>t</a:t>
            </a:r>
            <a:r>
              <a:rPr dirty="0" sz="2500" spc="-1985">
                <a:solidFill>
                  <a:srgbClr val="858587"/>
                </a:solidFill>
                <a:latin typeface="宋体"/>
                <a:cs typeface="宋体"/>
              </a:rPr>
              <a:t>,</a:t>
            </a:r>
            <a:r>
              <a:rPr dirty="0" baseline="-6666" sz="3750" spc="-2407">
                <a:solidFill>
                  <a:srgbClr val="858587"/>
                </a:solidFill>
                <a:latin typeface="宋体"/>
                <a:cs typeface="宋体"/>
              </a:rPr>
              <a:t>t</a:t>
            </a:r>
            <a:r>
              <a:rPr dirty="0" sz="2500" spc="-1010">
                <a:solidFill>
                  <a:srgbClr val="858587"/>
                </a:solidFill>
                <a:latin typeface="宋体"/>
                <a:cs typeface="宋体"/>
              </a:rPr>
              <a:t>'</a:t>
            </a:r>
            <a:r>
              <a:rPr dirty="0" sz="2500">
                <a:solidFill>
                  <a:srgbClr val="858587"/>
                </a:solidFill>
                <a:latin typeface="宋体"/>
                <a:cs typeface="宋体"/>
              </a:rPr>
              <a:t>'</a:t>
            </a:r>
            <a:endParaRPr sz="2500">
              <a:latin typeface="宋体"/>
              <a:cs typeface="宋体"/>
            </a:endParaRPr>
          </a:p>
        </p:txBody>
      </p:sp>
      <p:sp>
        <p:nvSpPr>
          <p:cNvPr id="35" name="object 35"/>
          <p:cNvSpPr txBox="1"/>
          <p:nvPr/>
        </p:nvSpPr>
        <p:spPr>
          <a:xfrm>
            <a:off x="777914" y="3969003"/>
            <a:ext cx="325120" cy="326390"/>
          </a:xfrm>
          <a:prstGeom prst="rect">
            <a:avLst/>
          </a:prstGeom>
        </p:spPr>
        <p:txBody>
          <a:bodyPr wrap="square" lIns="0" tIns="0" rIns="0" bIns="0" rtlCol="0" vert="eaVert">
            <a:spAutoFit/>
          </a:bodyPr>
          <a:lstStyle/>
          <a:p>
            <a:pPr marL="12700">
              <a:lnSpc>
                <a:spcPct val="60000"/>
              </a:lnSpc>
            </a:pPr>
            <a:r>
              <a:rPr dirty="0" sz="2350">
                <a:solidFill>
                  <a:srgbClr val="858587"/>
                </a:solidFill>
                <a:latin typeface="宋体"/>
                <a:cs typeface="宋体"/>
              </a:rPr>
              <a:t>，</a:t>
            </a:r>
            <a:endParaRPr sz="2350">
              <a:latin typeface="宋体"/>
              <a:cs typeface="宋体"/>
            </a:endParaRPr>
          </a:p>
        </p:txBody>
      </p:sp>
      <p:sp>
        <p:nvSpPr>
          <p:cNvPr id="36" name="object 36"/>
          <p:cNvSpPr txBox="1"/>
          <p:nvPr/>
        </p:nvSpPr>
        <p:spPr>
          <a:xfrm>
            <a:off x="985900" y="3736596"/>
            <a:ext cx="184785" cy="490855"/>
          </a:xfrm>
          <a:prstGeom prst="rect">
            <a:avLst/>
          </a:prstGeom>
        </p:spPr>
        <p:txBody>
          <a:bodyPr wrap="square" lIns="0" tIns="0" rIns="0" bIns="0" rtlCol="0" vert="eaVert">
            <a:spAutoFit/>
          </a:bodyPr>
          <a:lstStyle/>
          <a:p>
            <a:pPr marL="12700">
              <a:lnSpc>
                <a:spcPct val="40000"/>
              </a:lnSpc>
            </a:pPr>
            <a:r>
              <a:rPr dirty="0" sz="2500" spc="-1370">
                <a:solidFill>
                  <a:srgbClr val="858587"/>
                </a:solidFill>
                <a:latin typeface="宋体"/>
                <a:cs typeface="宋体"/>
              </a:rPr>
              <a:t>,</a:t>
            </a:r>
            <a:r>
              <a:rPr dirty="0" sz="2500">
                <a:solidFill>
                  <a:srgbClr val="AC974F"/>
                </a:solidFill>
                <a:latin typeface="宋体"/>
                <a:cs typeface="宋体"/>
              </a:rPr>
              <a:t>'</a:t>
            </a:r>
            <a:endParaRPr sz="2500">
              <a:latin typeface="宋体"/>
              <a:cs typeface="宋体"/>
            </a:endParaRPr>
          </a:p>
        </p:txBody>
      </p:sp>
      <p:sp>
        <p:nvSpPr>
          <p:cNvPr id="37" name="object 37"/>
          <p:cNvSpPr txBox="1"/>
          <p:nvPr/>
        </p:nvSpPr>
        <p:spPr>
          <a:xfrm>
            <a:off x="945907" y="4075200"/>
            <a:ext cx="186055" cy="867410"/>
          </a:xfrm>
          <a:prstGeom prst="rect">
            <a:avLst/>
          </a:prstGeom>
        </p:spPr>
        <p:txBody>
          <a:bodyPr wrap="square" lIns="0" tIns="0" rIns="0" bIns="0" rtlCol="0" vert="eaVert">
            <a:spAutoFit/>
          </a:bodyPr>
          <a:lstStyle/>
          <a:p>
            <a:pPr marL="12700">
              <a:lnSpc>
                <a:spcPct val="40000"/>
              </a:lnSpc>
            </a:pPr>
            <a:r>
              <a:rPr dirty="0" sz="2500">
                <a:solidFill>
                  <a:srgbClr val="AC974F"/>
                </a:solidFill>
                <a:latin typeface="宋体"/>
                <a:cs typeface="宋体"/>
              </a:rPr>
              <a:t>0</a:t>
            </a:r>
            <a:r>
              <a:rPr dirty="0" sz="2500" spc="340">
                <a:solidFill>
                  <a:srgbClr val="AC974F"/>
                </a:solidFill>
                <a:latin typeface="宋体"/>
                <a:cs typeface="宋体"/>
              </a:rPr>
              <a:t> </a:t>
            </a:r>
            <a:r>
              <a:rPr dirty="0" sz="2500">
                <a:solidFill>
                  <a:srgbClr val="AC974F"/>
                </a:solidFill>
                <a:latin typeface="宋体"/>
                <a:cs typeface="宋体"/>
              </a:rPr>
              <a:t>t</a:t>
            </a:r>
            <a:endParaRPr sz="2500">
              <a:latin typeface="宋体"/>
              <a:cs typeface="宋体"/>
            </a:endParaRPr>
          </a:p>
        </p:txBody>
      </p:sp>
      <p:sp>
        <p:nvSpPr>
          <p:cNvPr id="38" name="object 38"/>
          <p:cNvSpPr txBox="1"/>
          <p:nvPr/>
        </p:nvSpPr>
        <p:spPr>
          <a:xfrm>
            <a:off x="985900" y="4905013"/>
            <a:ext cx="184785" cy="345440"/>
          </a:xfrm>
          <a:prstGeom prst="rect">
            <a:avLst/>
          </a:prstGeom>
        </p:spPr>
        <p:txBody>
          <a:bodyPr wrap="square" lIns="0" tIns="0" rIns="0" bIns="0" rtlCol="0" vert="eaVert">
            <a:spAutoFit/>
          </a:bodyPr>
          <a:lstStyle/>
          <a:p>
            <a:pPr marL="12700">
              <a:lnSpc>
                <a:spcPct val="40000"/>
              </a:lnSpc>
            </a:pPr>
            <a:r>
              <a:rPr dirty="0" sz="2500">
                <a:solidFill>
                  <a:srgbClr val="AC974F"/>
                </a:solidFill>
                <a:latin typeface="宋体"/>
                <a:cs typeface="宋体"/>
              </a:rPr>
              <a:t>'</a:t>
            </a:r>
            <a:endParaRPr sz="2500">
              <a:latin typeface="宋体"/>
              <a:cs typeface="宋体"/>
            </a:endParaRPr>
          </a:p>
        </p:txBody>
      </p:sp>
      <p:sp>
        <p:nvSpPr>
          <p:cNvPr id="39" name="object 39"/>
          <p:cNvSpPr txBox="1"/>
          <p:nvPr/>
        </p:nvSpPr>
        <p:spPr>
          <a:xfrm>
            <a:off x="777914" y="4991687"/>
            <a:ext cx="325120" cy="326390"/>
          </a:xfrm>
          <a:prstGeom prst="rect">
            <a:avLst/>
          </a:prstGeom>
        </p:spPr>
        <p:txBody>
          <a:bodyPr wrap="square" lIns="0" tIns="0" rIns="0" bIns="0" rtlCol="0" vert="eaVert">
            <a:spAutoFit/>
          </a:bodyPr>
          <a:lstStyle/>
          <a:p>
            <a:pPr marL="12700">
              <a:lnSpc>
                <a:spcPct val="60000"/>
              </a:lnSpc>
            </a:pPr>
            <a:r>
              <a:rPr dirty="0" sz="2350">
                <a:solidFill>
                  <a:srgbClr val="858587"/>
                </a:solidFill>
                <a:latin typeface="宋体"/>
                <a:cs typeface="宋体"/>
              </a:rPr>
              <a:t>，</a:t>
            </a:r>
            <a:endParaRPr sz="2350">
              <a:latin typeface="宋体"/>
              <a:cs typeface="宋体"/>
            </a:endParaRPr>
          </a:p>
        </p:txBody>
      </p:sp>
      <p:sp>
        <p:nvSpPr>
          <p:cNvPr id="40" name="object 40"/>
          <p:cNvSpPr txBox="1"/>
          <p:nvPr/>
        </p:nvSpPr>
        <p:spPr>
          <a:xfrm>
            <a:off x="899644" y="2982446"/>
            <a:ext cx="232410" cy="2447925"/>
          </a:xfrm>
          <a:prstGeom prst="rect">
            <a:avLst/>
          </a:prstGeom>
        </p:spPr>
        <p:txBody>
          <a:bodyPr wrap="square" lIns="0" tIns="0" rIns="0" bIns="0" rtlCol="0" vert="eaVert">
            <a:spAutoFit/>
          </a:bodyPr>
          <a:lstStyle/>
          <a:p>
            <a:pPr marL="12700">
              <a:lnSpc>
                <a:spcPct val="55000"/>
              </a:lnSpc>
            </a:pPr>
            <a:r>
              <a:rPr dirty="0" sz="2500" spc="-1565">
                <a:solidFill>
                  <a:srgbClr val="858587"/>
                </a:solidFill>
                <a:latin typeface="宋体"/>
                <a:cs typeface="宋体"/>
              </a:rPr>
              <a:t>1</a:t>
            </a:r>
            <a:r>
              <a:rPr dirty="0" baseline="7777" sz="3750" spc="-3322">
                <a:solidFill>
                  <a:srgbClr val="AC974F"/>
                </a:solidFill>
                <a:latin typeface="宋体"/>
                <a:cs typeface="宋体"/>
              </a:rPr>
              <a:t>0</a:t>
            </a:r>
            <a:r>
              <a:rPr dirty="0" sz="2500" spc="250">
                <a:solidFill>
                  <a:srgbClr val="858587"/>
                </a:solidFill>
                <a:latin typeface="宋体"/>
                <a:cs typeface="宋体"/>
              </a:rPr>
              <a:t>1</a:t>
            </a:r>
            <a:r>
              <a:rPr dirty="0" sz="2500" spc="-1885">
                <a:solidFill>
                  <a:srgbClr val="AC974F"/>
                </a:solidFill>
                <a:latin typeface="宋体"/>
                <a:cs typeface="宋体"/>
              </a:rPr>
              <a:t>1</a:t>
            </a:r>
            <a:r>
              <a:rPr dirty="0" baseline="7777" sz="3750" spc="-2842">
                <a:solidFill>
                  <a:srgbClr val="AC974F"/>
                </a:solidFill>
                <a:latin typeface="宋体"/>
                <a:cs typeface="宋体"/>
              </a:rPr>
              <a:t>t</a:t>
            </a:r>
            <a:r>
              <a:rPr dirty="0" sz="2500" spc="-555">
                <a:solidFill>
                  <a:srgbClr val="AC974F"/>
                </a:solidFill>
                <a:latin typeface="宋体"/>
                <a:cs typeface="宋体"/>
              </a:rPr>
              <a:t>1</a:t>
            </a:r>
            <a:r>
              <a:rPr dirty="0" sz="2500" spc="-1260">
                <a:solidFill>
                  <a:srgbClr val="858587"/>
                </a:solidFill>
                <a:latin typeface="宋体"/>
                <a:cs typeface="宋体"/>
              </a:rPr>
              <a:t>1</a:t>
            </a:r>
            <a:r>
              <a:rPr dirty="0" sz="2500" spc="150">
                <a:solidFill>
                  <a:srgbClr val="858587"/>
                </a:solidFill>
                <a:latin typeface="宋体"/>
                <a:cs typeface="宋体"/>
              </a:rPr>
              <a:t>1</a:t>
            </a:r>
            <a:r>
              <a:rPr dirty="0" sz="2500" spc="-1614">
                <a:solidFill>
                  <a:srgbClr val="AC974F"/>
                </a:solidFill>
                <a:latin typeface="宋体"/>
                <a:cs typeface="宋体"/>
              </a:rPr>
              <a:t>1</a:t>
            </a:r>
            <a:r>
              <a:rPr dirty="0" sz="2500" spc="-2165">
                <a:solidFill>
                  <a:srgbClr val="AC974F"/>
                </a:solidFill>
                <a:latin typeface="宋体"/>
                <a:cs typeface="宋体"/>
              </a:rPr>
              <a:t>1</a:t>
            </a:r>
            <a:r>
              <a:rPr dirty="0" sz="2500" spc="-1614">
                <a:solidFill>
                  <a:srgbClr val="AC974F"/>
                </a:solidFill>
                <a:latin typeface="宋体"/>
                <a:cs typeface="宋体"/>
              </a:rPr>
              <a:t>1</a:t>
            </a:r>
            <a:r>
              <a:rPr dirty="0" sz="2500" spc="-555">
                <a:solidFill>
                  <a:srgbClr val="AC974F"/>
                </a:solidFill>
                <a:latin typeface="宋体"/>
                <a:cs typeface="宋体"/>
              </a:rPr>
              <a:t>1</a:t>
            </a:r>
            <a:r>
              <a:rPr dirty="0" sz="2500" spc="-1565">
                <a:solidFill>
                  <a:srgbClr val="858587"/>
                </a:solidFill>
                <a:latin typeface="宋体"/>
                <a:cs typeface="宋体"/>
              </a:rPr>
              <a:t>1</a:t>
            </a:r>
            <a:r>
              <a:rPr dirty="0" baseline="7777" sz="3750" spc="-3322">
                <a:solidFill>
                  <a:srgbClr val="AC974F"/>
                </a:solidFill>
                <a:latin typeface="宋体"/>
                <a:cs typeface="宋体"/>
              </a:rPr>
              <a:t>0</a:t>
            </a:r>
            <a:r>
              <a:rPr dirty="0" sz="2500">
                <a:solidFill>
                  <a:srgbClr val="858587"/>
                </a:solidFill>
                <a:latin typeface="宋体"/>
                <a:cs typeface="宋体"/>
              </a:rPr>
              <a:t>1</a:t>
            </a:r>
            <a:endParaRPr sz="2500">
              <a:latin typeface="宋体"/>
              <a:cs typeface="宋体"/>
            </a:endParaRPr>
          </a:p>
        </p:txBody>
      </p:sp>
      <p:sp>
        <p:nvSpPr>
          <p:cNvPr id="41" name="object 41"/>
          <p:cNvSpPr txBox="1"/>
          <p:nvPr/>
        </p:nvSpPr>
        <p:spPr>
          <a:xfrm>
            <a:off x="1352776" y="3304632"/>
            <a:ext cx="11185525" cy="2326640"/>
          </a:xfrm>
          <a:prstGeom prst="rect">
            <a:avLst/>
          </a:prstGeom>
        </p:spPr>
        <p:txBody>
          <a:bodyPr wrap="square" lIns="0" tIns="14605" rIns="0" bIns="0" rtlCol="0" vert="horz">
            <a:spAutoFit/>
          </a:bodyPr>
          <a:lstStyle/>
          <a:p>
            <a:pPr marL="12700">
              <a:lnSpc>
                <a:spcPct val="100000"/>
              </a:lnSpc>
              <a:spcBef>
                <a:spcPts val="115"/>
              </a:spcBef>
            </a:pPr>
            <a:r>
              <a:rPr dirty="0" sz="2250" spc="265">
                <a:solidFill>
                  <a:srgbClr val="111111"/>
                </a:solidFill>
                <a:latin typeface="宋体"/>
                <a:cs typeface="宋体"/>
              </a:rPr>
              <a:t>第</a:t>
            </a:r>
            <a:r>
              <a:rPr dirty="0" sz="2250" spc="210">
                <a:solidFill>
                  <a:srgbClr val="111111"/>
                </a:solidFill>
                <a:latin typeface="宋体"/>
                <a:cs typeface="宋体"/>
              </a:rPr>
              <a:t>七条</a:t>
            </a:r>
            <a:r>
              <a:rPr dirty="0" sz="2250" spc="50">
                <a:solidFill>
                  <a:srgbClr val="111111"/>
                </a:solidFill>
                <a:latin typeface="宋体"/>
                <a:cs typeface="宋体"/>
              </a:rPr>
              <a:t> </a:t>
            </a:r>
            <a:r>
              <a:rPr dirty="0" sz="2250" spc="210">
                <a:solidFill>
                  <a:srgbClr val="111111"/>
                </a:solidFill>
                <a:latin typeface="宋体"/>
                <a:cs typeface="宋体"/>
              </a:rPr>
              <a:t>严</a:t>
            </a:r>
            <a:r>
              <a:rPr dirty="0" sz="2250" spc="20">
                <a:solidFill>
                  <a:srgbClr val="111111"/>
                </a:solidFill>
                <a:latin typeface="宋体"/>
                <a:cs typeface="宋体"/>
              </a:rPr>
              <a:t>禁</a:t>
            </a:r>
            <a:r>
              <a:rPr dirty="0" sz="2250" spc="145">
                <a:solidFill>
                  <a:srgbClr val="111111"/>
                </a:solidFill>
                <a:latin typeface="宋体"/>
                <a:cs typeface="宋体"/>
              </a:rPr>
              <a:t>在</a:t>
            </a:r>
            <a:r>
              <a:rPr dirty="0" sz="2250" spc="-50">
                <a:solidFill>
                  <a:srgbClr val="111111"/>
                </a:solidFill>
                <a:latin typeface="宋体"/>
                <a:cs typeface="宋体"/>
              </a:rPr>
              <a:t>承</a:t>
            </a:r>
            <a:r>
              <a:rPr dirty="0" sz="2250" spc="335">
                <a:solidFill>
                  <a:srgbClr val="313131"/>
                </a:solidFill>
                <a:latin typeface="宋体"/>
                <a:cs typeface="宋体"/>
              </a:rPr>
              <a:t>（</a:t>
            </a:r>
            <a:r>
              <a:rPr dirty="0" sz="2250" spc="210">
                <a:solidFill>
                  <a:srgbClr val="111111"/>
                </a:solidFill>
                <a:latin typeface="宋体"/>
                <a:cs typeface="宋体"/>
              </a:rPr>
              <a:t>分</a:t>
            </a:r>
            <a:r>
              <a:rPr dirty="0" sz="2250" spc="-570">
                <a:solidFill>
                  <a:srgbClr val="111111"/>
                </a:solidFill>
                <a:latin typeface="宋体"/>
                <a:cs typeface="宋体"/>
              </a:rPr>
              <a:t> </a:t>
            </a:r>
            <a:r>
              <a:rPr dirty="0" sz="2250" spc="210">
                <a:solidFill>
                  <a:srgbClr val="111111"/>
                </a:solidFill>
                <a:latin typeface="宋体"/>
                <a:cs typeface="宋体"/>
              </a:rPr>
              <a:t>）</a:t>
            </a:r>
            <a:r>
              <a:rPr dirty="0" sz="2250" spc="-415">
                <a:solidFill>
                  <a:srgbClr val="111111"/>
                </a:solidFill>
                <a:latin typeface="宋体"/>
                <a:cs typeface="宋体"/>
              </a:rPr>
              <a:t>包</a:t>
            </a:r>
            <a:r>
              <a:rPr dirty="0" sz="2250" spc="210">
                <a:solidFill>
                  <a:srgbClr val="111111"/>
                </a:solidFill>
                <a:latin typeface="宋体"/>
                <a:cs typeface="宋体"/>
              </a:rPr>
              <a:t>履约</a:t>
            </a:r>
            <a:r>
              <a:rPr dirty="0" sz="2250" spc="-105">
                <a:solidFill>
                  <a:srgbClr val="111111"/>
                </a:solidFill>
                <a:latin typeface="宋体"/>
                <a:cs typeface="宋体"/>
              </a:rPr>
              <a:t>过</a:t>
            </a:r>
            <a:r>
              <a:rPr dirty="0" sz="2250" spc="135">
                <a:solidFill>
                  <a:srgbClr val="111111"/>
                </a:solidFill>
                <a:latin typeface="宋体"/>
                <a:cs typeface="宋体"/>
              </a:rPr>
              <a:t>程</a:t>
            </a:r>
            <a:r>
              <a:rPr dirty="0" sz="2250" spc="555">
                <a:solidFill>
                  <a:srgbClr val="111111"/>
                </a:solidFill>
                <a:latin typeface="宋体"/>
                <a:cs typeface="宋体"/>
              </a:rPr>
              <a:t>中</a:t>
            </a:r>
            <a:r>
              <a:rPr dirty="0" sz="2250" spc="210">
                <a:solidFill>
                  <a:srgbClr val="111111"/>
                </a:solidFill>
                <a:latin typeface="宋体"/>
                <a:cs typeface="宋体"/>
              </a:rPr>
              <a:t>“</a:t>
            </a:r>
            <a:r>
              <a:rPr dirty="0" sz="2250" spc="-185">
                <a:solidFill>
                  <a:srgbClr val="111111"/>
                </a:solidFill>
                <a:latin typeface="宋体"/>
                <a:cs typeface="宋体"/>
              </a:rPr>
              <a:t>以</a:t>
            </a:r>
            <a:r>
              <a:rPr dirty="0" sz="2250" spc="165">
                <a:solidFill>
                  <a:srgbClr val="111111"/>
                </a:solidFill>
                <a:latin typeface="宋体"/>
                <a:cs typeface="宋体"/>
              </a:rPr>
              <a:t>包</a:t>
            </a:r>
            <a:r>
              <a:rPr dirty="0" sz="2250" spc="210">
                <a:solidFill>
                  <a:srgbClr val="111111"/>
                </a:solidFill>
                <a:latin typeface="宋体"/>
                <a:cs typeface="宋体"/>
              </a:rPr>
              <a:t>代</a:t>
            </a:r>
            <a:r>
              <a:rPr dirty="0" sz="2250">
                <a:solidFill>
                  <a:srgbClr val="111111"/>
                </a:solidFill>
                <a:latin typeface="宋体"/>
                <a:cs typeface="宋体"/>
              </a:rPr>
              <a:t>管</a:t>
            </a:r>
            <a:r>
              <a:rPr dirty="0" sz="2250" spc="250">
                <a:solidFill>
                  <a:srgbClr val="313131"/>
                </a:solidFill>
                <a:latin typeface="宋体"/>
                <a:cs typeface="宋体"/>
              </a:rPr>
              <a:t>、</a:t>
            </a:r>
            <a:r>
              <a:rPr dirty="0" sz="2250" spc="145">
                <a:solidFill>
                  <a:srgbClr val="111111"/>
                </a:solidFill>
                <a:latin typeface="宋体"/>
                <a:cs typeface="宋体"/>
              </a:rPr>
              <a:t>包</a:t>
            </a:r>
            <a:r>
              <a:rPr dirty="0" sz="2250" spc="130">
                <a:solidFill>
                  <a:srgbClr val="111111"/>
                </a:solidFill>
                <a:latin typeface="宋体"/>
                <a:cs typeface="宋体"/>
              </a:rPr>
              <a:t>而</a:t>
            </a:r>
            <a:r>
              <a:rPr dirty="0" sz="2250" spc="135">
                <a:solidFill>
                  <a:srgbClr val="111111"/>
                </a:solidFill>
                <a:latin typeface="宋体"/>
                <a:cs typeface="宋体"/>
              </a:rPr>
              <a:t>不</a:t>
            </a:r>
            <a:r>
              <a:rPr dirty="0" sz="2250" spc="210">
                <a:solidFill>
                  <a:srgbClr val="111111"/>
                </a:solidFill>
                <a:latin typeface="宋体"/>
                <a:cs typeface="宋体"/>
              </a:rPr>
              <a:t>管</a:t>
            </a:r>
            <a:r>
              <a:rPr dirty="0" sz="2250" spc="145">
                <a:solidFill>
                  <a:srgbClr val="111111"/>
                </a:solidFill>
                <a:latin typeface="宋体"/>
                <a:cs typeface="宋体"/>
              </a:rPr>
              <a:t>”</a:t>
            </a:r>
            <a:r>
              <a:rPr dirty="0" sz="2250" spc="210">
                <a:solidFill>
                  <a:srgbClr val="111111"/>
                </a:solidFill>
                <a:latin typeface="宋体"/>
                <a:cs typeface="宋体"/>
              </a:rPr>
              <a:t>。</a:t>
            </a:r>
            <a:endParaRPr sz="2250">
              <a:latin typeface="宋体"/>
              <a:cs typeface="宋体"/>
            </a:endParaRPr>
          </a:p>
          <a:p>
            <a:pPr>
              <a:lnSpc>
                <a:spcPct val="100000"/>
              </a:lnSpc>
            </a:pPr>
            <a:endParaRPr sz="2200">
              <a:latin typeface="Times New Roman"/>
              <a:cs typeface="Times New Roman"/>
            </a:endParaRPr>
          </a:p>
          <a:p>
            <a:pPr>
              <a:lnSpc>
                <a:spcPct val="100000"/>
              </a:lnSpc>
              <a:spcBef>
                <a:spcPts val="45"/>
              </a:spcBef>
            </a:pPr>
            <a:endParaRPr sz="1700">
              <a:latin typeface="Times New Roman"/>
              <a:cs typeface="Times New Roman"/>
            </a:endParaRPr>
          </a:p>
          <a:p>
            <a:pPr marL="1120140" marR="5080" indent="-1108075">
              <a:lnSpc>
                <a:spcPct val="111800"/>
              </a:lnSpc>
              <a:tabLst>
                <a:tab pos="8420735" algn="l"/>
                <a:tab pos="9353550" algn="l"/>
                <a:tab pos="10273665" algn="l"/>
                <a:tab pos="10885805" algn="l"/>
              </a:tabLst>
            </a:pPr>
            <a:r>
              <a:rPr dirty="0" sz="2250" spc="120">
                <a:solidFill>
                  <a:srgbClr val="111111"/>
                </a:solidFill>
                <a:latin typeface="宋体"/>
                <a:cs typeface="宋体"/>
              </a:rPr>
              <a:t>第</a:t>
            </a:r>
            <a:r>
              <a:rPr dirty="0" sz="2250" spc="170">
                <a:solidFill>
                  <a:srgbClr val="111111"/>
                </a:solidFill>
                <a:latin typeface="宋体"/>
                <a:cs typeface="宋体"/>
              </a:rPr>
              <a:t>八</a:t>
            </a:r>
            <a:r>
              <a:rPr dirty="0" sz="2250" spc="210">
                <a:solidFill>
                  <a:srgbClr val="111111"/>
                </a:solidFill>
                <a:latin typeface="宋体"/>
                <a:cs typeface="宋体"/>
              </a:rPr>
              <a:t>条</a:t>
            </a:r>
            <a:r>
              <a:rPr dirty="0" sz="2250" spc="235">
                <a:solidFill>
                  <a:srgbClr val="111111"/>
                </a:solidFill>
                <a:latin typeface="宋体"/>
                <a:cs typeface="宋体"/>
              </a:rPr>
              <a:t> </a:t>
            </a:r>
            <a:r>
              <a:rPr dirty="0" sz="2250" spc="210">
                <a:solidFill>
                  <a:srgbClr val="111111"/>
                </a:solidFill>
                <a:latin typeface="宋体"/>
                <a:cs typeface="宋体"/>
              </a:rPr>
              <a:t>严</a:t>
            </a:r>
            <a:r>
              <a:rPr dirty="0" sz="2250" spc="20">
                <a:solidFill>
                  <a:srgbClr val="111111"/>
                </a:solidFill>
                <a:latin typeface="宋体"/>
                <a:cs typeface="宋体"/>
              </a:rPr>
              <a:t>禁</a:t>
            </a:r>
            <a:r>
              <a:rPr dirty="0" sz="2250" spc="145">
                <a:solidFill>
                  <a:srgbClr val="111111"/>
                </a:solidFill>
                <a:latin typeface="宋体"/>
                <a:cs typeface="宋体"/>
              </a:rPr>
              <a:t>对</a:t>
            </a:r>
            <a:r>
              <a:rPr dirty="0" sz="2250" spc="-50">
                <a:solidFill>
                  <a:srgbClr val="111111"/>
                </a:solidFill>
                <a:latin typeface="宋体"/>
                <a:cs typeface="宋体"/>
              </a:rPr>
              <a:t>承</a:t>
            </a:r>
            <a:r>
              <a:rPr dirty="0" sz="2250" spc="335">
                <a:solidFill>
                  <a:srgbClr val="313131"/>
                </a:solidFill>
                <a:latin typeface="宋体"/>
                <a:cs typeface="宋体"/>
              </a:rPr>
              <a:t>（</a:t>
            </a:r>
            <a:r>
              <a:rPr dirty="0" sz="2250" spc="210">
                <a:solidFill>
                  <a:srgbClr val="111111"/>
                </a:solidFill>
                <a:latin typeface="宋体"/>
                <a:cs typeface="宋体"/>
              </a:rPr>
              <a:t>分</a:t>
            </a:r>
            <a:r>
              <a:rPr dirty="0" sz="2250" spc="-570">
                <a:solidFill>
                  <a:srgbClr val="111111"/>
                </a:solidFill>
                <a:latin typeface="宋体"/>
                <a:cs typeface="宋体"/>
              </a:rPr>
              <a:t> </a:t>
            </a:r>
            <a:r>
              <a:rPr dirty="0" sz="2250" spc="210">
                <a:solidFill>
                  <a:srgbClr val="111111"/>
                </a:solidFill>
                <a:latin typeface="宋体"/>
                <a:cs typeface="宋体"/>
              </a:rPr>
              <a:t>）包</a:t>
            </a:r>
            <a:r>
              <a:rPr dirty="0" sz="2250" spc="-525">
                <a:solidFill>
                  <a:srgbClr val="111111"/>
                </a:solidFill>
                <a:latin typeface="宋体"/>
                <a:cs typeface="宋体"/>
              </a:rPr>
              <a:t>商</a:t>
            </a:r>
            <a:r>
              <a:rPr dirty="0" sz="2250" spc="210">
                <a:solidFill>
                  <a:srgbClr val="111111"/>
                </a:solidFill>
                <a:latin typeface="宋体"/>
                <a:cs typeface="宋体"/>
              </a:rPr>
              <a:t>超</a:t>
            </a:r>
            <a:r>
              <a:rPr dirty="0" sz="2250">
                <a:solidFill>
                  <a:srgbClr val="111111"/>
                </a:solidFill>
                <a:latin typeface="宋体"/>
                <a:cs typeface="宋体"/>
              </a:rPr>
              <a:t>前</a:t>
            </a:r>
            <a:r>
              <a:rPr dirty="0" sz="2250" spc="160">
                <a:solidFill>
                  <a:srgbClr val="313131"/>
                </a:solidFill>
                <a:latin typeface="宋体"/>
                <a:cs typeface="宋体"/>
              </a:rPr>
              <a:t>、</a:t>
            </a:r>
            <a:r>
              <a:rPr dirty="0" sz="2250" spc="145">
                <a:solidFill>
                  <a:srgbClr val="111111"/>
                </a:solidFill>
                <a:latin typeface="宋体"/>
                <a:cs typeface="宋体"/>
              </a:rPr>
              <a:t>超</a:t>
            </a:r>
            <a:r>
              <a:rPr dirty="0" sz="2250" spc="160">
                <a:solidFill>
                  <a:srgbClr val="111111"/>
                </a:solidFill>
                <a:latin typeface="宋体"/>
                <a:cs typeface="宋体"/>
              </a:rPr>
              <a:t>量</a:t>
            </a:r>
            <a:r>
              <a:rPr dirty="0" sz="2250" spc="160">
                <a:solidFill>
                  <a:srgbClr val="313131"/>
                </a:solidFill>
                <a:latin typeface="宋体"/>
                <a:cs typeface="宋体"/>
              </a:rPr>
              <a:t>、</a:t>
            </a:r>
            <a:r>
              <a:rPr dirty="0" sz="2250" spc="240">
                <a:solidFill>
                  <a:srgbClr val="111111"/>
                </a:solidFill>
                <a:latin typeface="宋体"/>
                <a:cs typeface="宋体"/>
              </a:rPr>
              <a:t>超</a:t>
            </a:r>
            <a:r>
              <a:rPr dirty="0" sz="2250" spc="120">
                <a:solidFill>
                  <a:srgbClr val="111111"/>
                </a:solidFill>
                <a:latin typeface="宋体"/>
                <a:cs typeface="宋体"/>
              </a:rPr>
              <a:t>价</a:t>
            </a:r>
            <a:r>
              <a:rPr dirty="0" sz="2250" spc="170">
                <a:solidFill>
                  <a:srgbClr val="111111"/>
                </a:solidFill>
                <a:latin typeface="宋体"/>
                <a:cs typeface="宋体"/>
              </a:rPr>
              <a:t>办</a:t>
            </a:r>
            <a:r>
              <a:rPr dirty="0" sz="2250" spc="210">
                <a:solidFill>
                  <a:srgbClr val="111111"/>
                </a:solidFill>
                <a:latin typeface="宋体"/>
                <a:cs typeface="宋体"/>
              </a:rPr>
              <a:t>理</a:t>
            </a:r>
            <a:r>
              <a:rPr dirty="0" sz="2250" spc="110">
                <a:solidFill>
                  <a:srgbClr val="111111"/>
                </a:solidFill>
                <a:latin typeface="宋体"/>
                <a:cs typeface="宋体"/>
              </a:rPr>
              <a:t>结</a:t>
            </a:r>
            <a:r>
              <a:rPr dirty="0" sz="2250" spc="210">
                <a:solidFill>
                  <a:srgbClr val="111111"/>
                </a:solidFill>
                <a:latin typeface="宋体"/>
                <a:cs typeface="宋体"/>
              </a:rPr>
              <a:t>算</a:t>
            </a:r>
            <a:r>
              <a:rPr dirty="0" sz="2250" spc="-370">
                <a:solidFill>
                  <a:srgbClr val="111111"/>
                </a:solidFill>
                <a:latin typeface="宋体"/>
                <a:cs typeface="宋体"/>
              </a:rPr>
              <a:t> </a:t>
            </a:r>
            <a:r>
              <a:rPr dirty="0" sz="2250" spc="-1125">
                <a:solidFill>
                  <a:srgbClr val="111111"/>
                </a:solidFill>
                <a:latin typeface="宋体"/>
                <a:cs typeface="宋体"/>
              </a:rPr>
              <a:t>；严禁</a:t>
            </a:r>
            <a:r>
              <a:rPr dirty="0" sz="2250">
                <a:solidFill>
                  <a:srgbClr val="111111"/>
                </a:solidFill>
                <a:latin typeface="宋体"/>
                <a:cs typeface="宋体"/>
              </a:rPr>
              <a:t>	</a:t>
            </a:r>
            <a:r>
              <a:rPr dirty="0" sz="2250" spc="-1125">
                <a:solidFill>
                  <a:srgbClr val="111111"/>
                </a:solidFill>
                <a:latin typeface="宋体"/>
                <a:cs typeface="宋体"/>
              </a:rPr>
              <a:t>未</a:t>
            </a:r>
            <a:r>
              <a:rPr dirty="0" sz="2250" spc="245">
                <a:solidFill>
                  <a:srgbClr val="111111"/>
                </a:solidFill>
                <a:latin typeface="宋体"/>
                <a:cs typeface="宋体"/>
              </a:rPr>
              <a:t> </a:t>
            </a:r>
            <a:r>
              <a:rPr dirty="0" sz="2250" spc="-1125">
                <a:solidFill>
                  <a:srgbClr val="111111"/>
                </a:solidFill>
                <a:latin typeface="宋体"/>
                <a:cs typeface="宋体"/>
              </a:rPr>
              <a:t>办结</a:t>
            </a:r>
            <a:r>
              <a:rPr dirty="0" sz="2250">
                <a:solidFill>
                  <a:srgbClr val="111111"/>
                </a:solidFill>
                <a:latin typeface="宋体"/>
                <a:cs typeface="宋体"/>
              </a:rPr>
              <a:t>	</a:t>
            </a:r>
            <a:r>
              <a:rPr dirty="0" sz="2250" spc="-1125">
                <a:solidFill>
                  <a:srgbClr val="111111"/>
                </a:solidFill>
                <a:latin typeface="宋体"/>
                <a:cs typeface="宋体"/>
              </a:rPr>
              <a:t>算</a:t>
            </a:r>
            <a:r>
              <a:rPr dirty="0" sz="2250" spc="160">
                <a:solidFill>
                  <a:srgbClr val="111111"/>
                </a:solidFill>
                <a:latin typeface="宋体"/>
                <a:cs typeface="宋体"/>
              </a:rPr>
              <a:t> </a:t>
            </a:r>
            <a:r>
              <a:rPr dirty="0" sz="2250" spc="-1125">
                <a:solidFill>
                  <a:srgbClr val="111111"/>
                </a:solidFill>
                <a:latin typeface="宋体"/>
                <a:cs typeface="宋体"/>
              </a:rPr>
              <a:t>而支</a:t>
            </a:r>
            <a:r>
              <a:rPr dirty="0" sz="2250">
                <a:solidFill>
                  <a:srgbClr val="111111"/>
                </a:solidFill>
                <a:latin typeface="宋体"/>
                <a:cs typeface="宋体"/>
              </a:rPr>
              <a:t>	</a:t>
            </a:r>
            <a:r>
              <a:rPr dirty="0" sz="2250" spc="-1125">
                <a:solidFill>
                  <a:srgbClr val="111111"/>
                </a:solidFill>
                <a:latin typeface="宋体"/>
                <a:cs typeface="宋体"/>
              </a:rPr>
              <a:t>付或</a:t>
            </a:r>
            <a:r>
              <a:rPr dirty="0" sz="2250">
                <a:solidFill>
                  <a:srgbClr val="111111"/>
                </a:solidFill>
                <a:latin typeface="宋体"/>
                <a:cs typeface="宋体"/>
              </a:rPr>
              <a:t>	</a:t>
            </a:r>
            <a:r>
              <a:rPr dirty="0" sz="2250" spc="-935">
                <a:solidFill>
                  <a:srgbClr val="111111"/>
                </a:solidFill>
                <a:latin typeface="宋体"/>
                <a:cs typeface="宋体"/>
              </a:rPr>
              <a:t>变向 </a:t>
            </a:r>
            <a:r>
              <a:rPr dirty="0" sz="2250" spc="120">
                <a:solidFill>
                  <a:srgbClr val="111111"/>
                </a:solidFill>
                <a:latin typeface="宋体"/>
                <a:cs typeface="宋体"/>
              </a:rPr>
              <a:t>支付承（分）包工程款；严禁不按规定程序办理承（分）包商的变更索赔。</a:t>
            </a:r>
            <a:endParaRPr sz="2250">
              <a:latin typeface="宋体"/>
              <a:cs typeface="宋体"/>
            </a:endParaRPr>
          </a:p>
          <a:p>
            <a:pPr>
              <a:lnSpc>
                <a:spcPct val="100000"/>
              </a:lnSpc>
              <a:spcBef>
                <a:spcPts val="5"/>
              </a:spcBef>
            </a:pPr>
            <a:endParaRPr sz="1850">
              <a:latin typeface="Times New Roman"/>
              <a:cs typeface="Times New Roman"/>
            </a:endParaRPr>
          </a:p>
          <a:p>
            <a:pPr marL="12700">
              <a:lnSpc>
                <a:spcPct val="100000"/>
              </a:lnSpc>
            </a:pPr>
            <a:r>
              <a:rPr dirty="0" sz="2250" spc="165">
                <a:solidFill>
                  <a:srgbClr val="111111"/>
                </a:solidFill>
                <a:latin typeface="宋体"/>
                <a:cs typeface="宋体"/>
              </a:rPr>
              <a:t>第九条严禁授权或默许承（分）包商以本单位或项目部的名义对外签订任何合同。</a:t>
            </a:r>
            <a:endParaRPr sz="2250">
              <a:latin typeface="宋体"/>
              <a:cs typeface="宋体"/>
            </a:endParaRPr>
          </a:p>
        </p:txBody>
      </p:sp>
      <p:sp>
        <p:nvSpPr>
          <p:cNvPr id="42" name="object 42"/>
          <p:cNvSpPr txBox="1"/>
          <p:nvPr/>
        </p:nvSpPr>
        <p:spPr>
          <a:xfrm>
            <a:off x="761911" y="5548145"/>
            <a:ext cx="298450" cy="1130300"/>
          </a:xfrm>
          <a:prstGeom prst="rect">
            <a:avLst/>
          </a:prstGeom>
        </p:spPr>
        <p:txBody>
          <a:bodyPr wrap="square" lIns="0" tIns="12065" rIns="0" bIns="0" rtlCol="0" vert="horz">
            <a:spAutoFit/>
          </a:bodyPr>
          <a:lstStyle/>
          <a:p>
            <a:pPr marL="12700">
              <a:lnSpc>
                <a:spcPct val="100000"/>
              </a:lnSpc>
              <a:spcBef>
                <a:spcPts val="95"/>
              </a:spcBef>
            </a:pPr>
            <a:r>
              <a:rPr dirty="0" sz="7250" spc="130">
                <a:solidFill>
                  <a:srgbClr val="AC974F"/>
                </a:solidFill>
                <a:latin typeface="Times New Roman"/>
                <a:cs typeface="Times New Roman"/>
              </a:rPr>
              <a:t>l</a:t>
            </a:r>
            <a:endParaRPr sz="7250">
              <a:latin typeface="Times New Roman"/>
              <a:cs typeface="Times New Roman"/>
            </a:endParaRPr>
          </a:p>
        </p:txBody>
      </p:sp>
      <p:sp>
        <p:nvSpPr>
          <p:cNvPr id="43" name="object 43"/>
          <p:cNvSpPr txBox="1"/>
          <p:nvPr/>
        </p:nvSpPr>
        <p:spPr>
          <a:xfrm>
            <a:off x="1352776" y="6244849"/>
            <a:ext cx="11525250" cy="767080"/>
          </a:xfrm>
          <a:prstGeom prst="rect">
            <a:avLst/>
          </a:prstGeom>
        </p:spPr>
        <p:txBody>
          <a:bodyPr wrap="square" lIns="0" tIns="12065" rIns="0" bIns="0" rtlCol="0" vert="horz">
            <a:spAutoFit/>
          </a:bodyPr>
          <a:lstStyle/>
          <a:p>
            <a:pPr marL="1121410" marR="5080" indent="-1109345">
              <a:lnSpc>
                <a:spcPct val="108100"/>
              </a:lnSpc>
              <a:spcBef>
                <a:spcPts val="95"/>
              </a:spcBef>
              <a:tabLst>
                <a:tab pos="2628265" algn="l"/>
                <a:tab pos="6292215" algn="l"/>
                <a:tab pos="8133080" algn="l"/>
              </a:tabLst>
            </a:pPr>
            <a:r>
              <a:rPr dirty="0" sz="2250" spc="245">
                <a:solidFill>
                  <a:srgbClr val="111111"/>
                </a:solidFill>
                <a:latin typeface="宋体"/>
                <a:cs typeface="宋体"/>
              </a:rPr>
              <a:t>第</a:t>
            </a:r>
            <a:r>
              <a:rPr dirty="0" sz="2250" spc="229">
                <a:solidFill>
                  <a:srgbClr val="111111"/>
                </a:solidFill>
                <a:latin typeface="宋体"/>
                <a:cs typeface="宋体"/>
              </a:rPr>
              <a:t>十条</a:t>
            </a:r>
            <a:r>
              <a:rPr dirty="0" sz="2250" spc="25">
                <a:solidFill>
                  <a:srgbClr val="111111"/>
                </a:solidFill>
                <a:latin typeface="宋体"/>
                <a:cs typeface="宋体"/>
              </a:rPr>
              <a:t> </a:t>
            </a:r>
            <a:r>
              <a:rPr dirty="0" sz="2250" spc="229">
                <a:solidFill>
                  <a:srgbClr val="111111"/>
                </a:solidFill>
                <a:latin typeface="宋体"/>
                <a:cs typeface="宋体"/>
              </a:rPr>
              <a:t>严禁</a:t>
            </a:r>
            <a:r>
              <a:rPr dirty="0" sz="2250" spc="-114">
                <a:solidFill>
                  <a:srgbClr val="111111"/>
                </a:solidFill>
                <a:latin typeface="宋体"/>
                <a:cs typeface="宋体"/>
              </a:rPr>
              <a:t>索</a:t>
            </a:r>
            <a:r>
              <a:rPr dirty="0" sz="2250" spc="229">
                <a:solidFill>
                  <a:srgbClr val="111111"/>
                </a:solidFill>
                <a:latin typeface="宋体"/>
                <a:cs typeface="宋体"/>
              </a:rPr>
              <a:t>取</a:t>
            </a:r>
            <a:r>
              <a:rPr dirty="0" sz="2250">
                <a:solidFill>
                  <a:srgbClr val="111111"/>
                </a:solidFill>
                <a:latin typeface="宋体"/>
                <a:cs typeface="宋体"/>
              </a:rPr>
              <a:t>	</a:t>
            </a:r>
            <a:r>
              <a:rPr dirty="0" sz="2250" spc="229">
                <a:solidFill>
                  <a:srgbClr val="111111"/>
                </a:solidFill>
                <a:latin typeface="宋体"/>
                <a:cs typeface="宋体"/>
              </a:rPr>
              <a:t>收</a:t>
            </a:r>
            <a:r>
              <a:rPr dirty="0" sz="2250" spc="55">
                <a:solidFill>
                  <a:srgbClr val="111111"/>
                </a:solidFill>
                <a:latin typeface="宋体"/>
                <a:cs typeface="宋体"/>
              </a:rPr>
              <a:t>受</a:t>
            </a:r>
            <a:r>
              <a:rPr dirty="0" sz="2250" spc="229">
                <a:solidFill>
                  <a:srgbClr val="111111"/>
                </a:solidFill>
                <a:latin typeface="宋体"/>
                <a:cs typeface="宋体"/>
              </a:rPr>
              <a:t>承</a:t>
            </a:r>
            <a:r>
              <a:rPr dirty="0" sz="2250" spc="50">
                <a:solidFill>
                  <a:srgbClr val="111111"/>
                </a:solidFill>
                <a:latin typeface="宋体"/>
                <a:cs typeface="宋体"/>
              </a:rPr>
              <a:t>（</a:t>
            </a:r>
            <a:r>
              <a:rPr dirty="0" sz="2250" spc="210">
                <a:solidFill>
                  <a:srgbClr val="111111"/>
                </a:solidFill>
                <a:latin typeface="宋体"/>
                <a:cs typeface="宋体"/>
              </a:rPr>
              <a:t>分</a:t>
            </a:r>
            <a:r>
              <a:rPr dirty="0" sz="2250" spc="-570">
                <a:solidFill>
                  <a:srgbClr val="111111"/>
                </a:solidFill>
                <a:latin typeface="宋体"/>
                <a:cs typeface="宋体"/>
              </a:rPr>
              <a:t> </a:t>
            </a:r>
            <a:r>
              <a:rPr dirty="0" sz="2250" spc="210">
                <a:solidFill>
                  <a:srgbClr val="111111"/>
                </a:solidFill>
                <a:latin typeface="宋体"/>
                <a:cs typeface="宋体"/>
              </a:rPr>
              <a:t>）包商</a:t>
            </a:r>
            <a:r>
              <a:rPr dirty="0" sz="2250" spc="-620">
                <a:solidFill>
                  <a:srgbClr val="111111"/>
                </a:solidFill>
                <a:latin typeface="宋体"/>
                <a:cs typeface="宋体"/>
              </a:rPr>
              <a:t>的</a:t>
            </a:r>
            <a:r>
              <a:rPr dirty="0" sz="2250" spc="210">
                <a:solidFill>
                  <a:srgbClr val="111111"/>
                </a:solidFill>
                <a:latin typeface="宋体"/>
                <a:cs typeface="宋体"/>
              </a:rPr>
              <a:t>礼品</a:t>
            </a:r>
            <a:r>
              <a:rPr dirty="0" sz="2250">
                <a:solidFill>
                  <a:srgbClr val="111111"/>
                </a:solidFill>
                <a:latin typeface="宋体"/>
                <a:cs typeface="宋体"/>
              </a:rPr>
              <a:t>	</a:t>
            </a:r>
            <a:r>
              <a:rPr dirty="0" sz="2250" spc="170">
                <a:solidFill>
                  <a:srgbClr val="111111"/>
                </a:solidFill>
                <a:latin typeface="宋体"/>
                <a:cs typeface="宋体"/>
              </a:rPr>
              <a:t>礼</a:t>
            </a:r>
            <a:r>
              <a:rPr dirty="0" sz="2250" spc="80">
                <a:solidFill>
                  <a:srgbClr val="111111"/>
                </a:solidFill>
                <a:latin typeface="宋体"/>
                <a:cs typeface="宋体"/>
              </a:rPr>
              <a:t>金</a:t>
            </a:r>
            <a:r>
              <a:rPr dirty="0" sz="2250" spc="225">
                <a:solidFill>
                  <a:srgbClr val="313131"/>
                </a:solidFill>
                <a:latin typeface="宋体"/>
                <a:cs typeface="宋体"/>
              </a:rPr>
              <a:t>、</a:t>
            </a:r>
            <a:r>
              <a:rPr dirty="0" sz="2250" spc="210">
                <a:solidFill>
                  <a:srgbClr val="111111"/>
                </a:solidFill>
                <a:latin typeface="宋体"/>
                <a:cs typeface="宋体"/>
              </a:rPr>
              <a:t>卡券</a:t>
            </a:r>
            <a:r>
              <a:rPr dirty="0" sz="2250">
                <a:solidFill>
                  <a:srgbClr val="111111"/>
                </a:solidFill>
                <a:latin typeface="宋体"/>
                <a:cs typeface="宋体"/>
              </a:rPr>
              <a:t>	</a:t>
            </a:r>
            <a:r>
              <a:rPr dirty="0" sz="2250" spc="245">
                <a:solidFill>
                  <a:srgbClr val="111111"/>
                </a:solidFill>
                <a:latin typeface="宋体"/>
                <a:cs typeface="宋体"/>
              </a:rPr>
              <a:t>代</a:t>
            </a:r>
            <a:r>
              <a:rPr dirty="0" sz="2250" spc="210">
                <a:solidFill>
                  <a:srgbClr val="111111"/>
                </a:solidFill>
                <a:latin typeface="宋体"/>
                <a:cs typeface="宋体"/>
              </a:rPr>
              <a:t>付</a:t>
            </a:r>
            <a:r>
              <a:rPr dirty="0" sz="2250" spc="-5">
                <a:solidFill>
                  <a:srgbClr val="111111"/>
                </a:solidFill>
                <a:latin typeface="宋体"/>
                <a:cs typeface="宋体"/>
              </a:rPr>
              <a:t>的</a:t>
            </a:r>
            <a:r>
              <a:rPr dirty="0" sz="2250" spc="155">
                <a:solidFill>
                  <a:srgbClr val="111111"/>
                </a:solidFill>
                <a:latin typeface="宋体"/>
                <a:cs typeface="宋体"/>
              </a:rPr>
              <a:t>有</a:t>
            </a:r>
            <a:r>
              <a:rPr dirty="0" sz="2250" spc="265">
                <a:solidFill>
                  <a:srgbClr val="111111"/>
                </a:solidFill>
                <a:latin typeface="宋体"/>
                <a:cs typeface="宋体"/>
              </a:rPr>
              <a:t>价</a:t>
            </a:r>
            <a:r>
              <a:rPr dirty="0" sz="2250" spc="210">
                <a:solidFill>
                  <a:srgbClr val="111111"/>
                </a:solidFill>
                <a:latin typeface="宋体"/>
                <a:cs typeface="宋体"/>
              </a:rPr>
              <a:t>证</a:t>
            </a:r>
            <a:r>
              <a:rPr dirty="0" sz="2250" spc="-10">
                <a:solidFill>
                  <a:srgbClr val="111111"/>
                </a:solidFill>
                <a:latin typeface="宋体"/>
                <a:cs typeface="宋体"/>
              </a:rPr>
              <a:t>券</a:t>
            </a:r>
            <a:r>
              <a:rPr dirty="0" sz="2250" spc="210">
                <a:solidFill>
                  <a:srgbClr val="111111"/>
                </a:solidFill>
                <a:latin typeface="宋体"/>
                <a:cs typeface="宋体"/>
              </a:rPr>
              <a:t>。</a:t>
            </a:r>
            <a:r>
              <a:rPr dirty="0" sz="2250" spc="125">
                <a:solidFill>
                  <a:srgbClr val="111111"/>
                </a:solidFill>
                <a:latin typeface="宋体"/>
                <a:cs typeface="宋体"/>
              </a:rPr>
              <a:t>以</a:t>
            </a:r>
            <a:r>
              <a:rPr dirty="0" sz="2250" spc="175">
                <a:solidFill>
                  <a:srgbClr val="111111"/>
                </a:solidFill>
                <a:latin typeface="宋体"/>
                <a:cs typeface="宋体"/>
              </a:rPr>
              <a:t>及其 </a:t>
            </a:r>
            <a:r>
              <a:rPr dirty="0" sz="2250" spc="120">
                <a:solidFill>
                  <a:srgbClr val="111111"/>
                </a:solidFill>
                <a:latin typeface="宋体"/>
                <a:cs typeface="宋体"/>
              </a:rPr>
              <a:t>他任何形式的馈赠，或参加承（分）包商组织的消要活动。</a:t>
            </a:r>
            <a:endParaRPr sz="2250">
              <a:latin typeface="宋体"/>
              <a:cs typeface="宋体"/>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31423" y="2850731"/>
            <a:ext cx="3161264" cy="2953000"/>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3849604" y="2837949"/>
            <a:ext cx="1682609" cy="1124952"/>
          </a:xfrm>
          <a:prstGeom prst="rect">
            <a:avLst/>
          </a:prstGeom>
          <a:blipFill>
            <a:blip r:embed="rId3" cstate="print"/>
            <a:stretch>
              <a:fillRect/>
            </a:stretch>
          </a:blipFill>
        </p:spPr>
        <p:txBody>
          <a:bodyPr wrap="square" lIns="0" tIns="0" rIns="0" bIns="0" rtlCol="0"/>
          <a:lstStyle/>
          <a:p/>
        </p:txBody>
      </p:sp>
      <p:sp>
        <p:nvSpPr>
          <p:cNvPr id="4" name="object 4"/>
          <p:cNvSpPr/>
          <p:nvPr/>
        </p:nvSpPr>
        <p:spPr>
          <a:xfrm>
            <a:off x="4639921" y="4921667"/>
            <a:ext cx="892292" cy="830930"/>
          </a:xfrm>
          <a:prstGeom prst="rect">
            <a:avLst/>
          </a:prstGeom>
          <a:blipFill>
            <a:blip r:embed="rId4" cstate="print"/>
            <a:stretch>
              <a:fillRect/>
            </a:stretch>
          </a:blipFill>
        </p:spPr>
        <p:txBody>
          <a:bodyPr wrap="square" lIns="0" tIns="0" rIns="0" bIns="0" rtlCol="0"/>
          <a:lstStyle/>
          <a:p/>
        </p:txBody>
      </p:sp>
      <p:sp>
        <p:nvSpPr>
          <p:cNvPr id="5" name="object 5"/>
          <p:cNvSpPr txBox="1"/>
          <p:nvPr/>
        </p:nvSpPr>
        <p:spPr>
          <a:xfrm>
            <a:off x="402031" y="267555"/>
            <a:ext cx="617855" cy="403225"/>
          </a:xfrm>
          <a:prstGeom prst="rect">
            <a:avLst/>
          </a:prstGeom>
          <a:solidFill>
            <a:srgbClr val="C3AC70"/>
          </a:solidFill>
        </p:spPr>
        <p:txBody>
          <a:bodyPr wrap="square" lIns="0" tIns="0" rIns="0" bIns="0" rtlCol="0" vert="horz">
            <a:spAutoFit/>
          </a:bodyPr>
          <a:lstStyle/>
          <a:p>
            <a:pPr>
              <a:lnSpc>
                <a:spcPts val="3170"/>
              </a:lnSpc>
            </a:pPr>
            <a:r>
              <a:rPr dirty="0" sz="3150" spc="-150">
                <a:solidFill>
                  <a:srgbClr val="F6F2E8"/>
                </a:solidFill>
                <a:latin typeface="宋体"/>
                <a:cs typeface="宋体"/>
              </a:rPr>
              <a:t>兰</a:t>
            </a:r>
            <a:endParaRPr sz="3150">
              <a:latin typeface="宋体"/>
              <a:cs typeface="宋体"/>
            </a:endParaRPr>
          </a:p>
        </p:txBody>
      </p:sp>
      <p:sp>
        <p:nvSpPr>
          <p:cNvPr id="6" name="object 6"/>
          <p:cNvSpPr txBox="1"/>
          <p:nvPr/>
        </p:nvSpPr>
        <p:spPr>
          <a:xfrm>
            <a:off x="783486" y="267555"/>
            <a:ext cx="381635" cy="403225"/>
          </a:xfrm>
          <a:prstGeom prst="rect">
            <a:avLst/>
          </a:prstGeom>
        </p:spPr>
        <p:txBody>
          <a:bodyPr wrap="square" lIns="0" tIns="0" rIns="0" bIns="0" rtlCol="0" vert="horz">
            <a:spAutoFit/>
          </a:bodyPr>
          <a:lstStyle/>
          <a:p>
            <a:pPr>
              <a:lnSpc>
                <a:spcPts val="3170"/>
              </a:lnSpc>
            </a:pPr>
            <a:r>
              <a:rPr dirty="0" sz="3150" spc="-150">
                <a:solidFill>
                  <a:srgbClr val="F6F2E8"/>
                </a:solidFill>
                <a:latin typeface="宋体"/>
                <a:cs typeface="宋体"/>
              </a:rPr>
              <a:t>苍</a:t>
            </a:r>
            <a:endParaRPr sz="3150">
              <a:latin typeface="宋体"/>
              <a:cs typeface="宋体"/>
            </a:endParaRPr>
          </a:p>
        </p:txBody>
      </p:sp>
      <p:sp>
        <p:nvSpPr>
          <p:cNvPr id="7" name="object 7"/>
          <p:cNvSpPr/>
          <p:nvPr/>
        </p:nvSpPr>
        <p:spPr>
          <a:xfrm>
            <a:off x="1039043" y="115267"/>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C70"/>
          </a:solidFill>
        </p:spPr>
        <p:txBody>
          <a:bodyPr wrap="square" lIns="0" tIns="0" rIns="0" bIns="0" rtlCol="0"/>
          <a:lstStyle/>
          <a:p/>
        </p:txBody>
      </p:sp>
      <p:sp>
        <p:nvSpPr>
          <p:cNvPr id="8" name="object 8"/>
          <p:cNvSpPr/>
          <p:nvPr/>
        </p:nvSpPr>
        <p:spPr>
          <a:xfrm>
            <a:off x="1712485" y="393893"/>
            <a:ext cx="4768850" cy="255904"/>
          </a:xfrm>
          <a:custGeom>
            <a:avLst/>
            <a:gdLst/>
            <a:ahLst/>
            <a:cxnLst/>
            <a:rect l="l" t="t" r="r" b="b"/>
            <a:pathLst>
              <a:path w="4768850" h="255904">
                <a:moveTo>
                  <a:pt x="0" y="0"/>
                </a:moveTo>
                <a:lnTo>
                  <a:pt x="4768588" y="0"/>
                </a:lnTo>
                <a:lnTo>
                  <a:pt x="4768588" y="255671"/>
                </a:lnTo>
                <a:lnTo>
                  <a:pt x="0" y="255671"/>
                </a:lnTo>
                <a:lnTo>
                  <a:pt x="0" y="0"/>
                </a:lnTo>
                <a:close/>
              </a:path>
            </a:pathLst>
          </a:custGeom>
          <a:solidFill>
            <a:srgbClr val="C3AC70"/>
          </a:solidFill>
        </p:spPr>
        <p:txBody>
          <a:bodyPr wrap="square" lIns="0" tIns="0" rIns="0" bIns="0" rtlCol="0"/>
          <a:lstStyle/>
          <a:p/>
        </p:txBody>
      </p:sp>
      <p:sp>
        <p:nvSpPr>
          <p:cNvPr id="9" name="object 9"/>
          <p:cNvSpPr txBox="1"/>
          <p:nvPr/>
        </p:nvSpPr>
        <p:spPr>
          <a:xfrm>
            <a:off x="1026342" y="121527"/>
            <a:ext cx="5408930" cy="600710"/>
          </a:xfrm>
          <a:prstGeom prst="rect">
            <a:avLst/>
          </a:prstGeom>
        </p:spPr>
        <p:txBody>
          <a:bodyPr wrap="square" lIns="0" tIns="15875" rIns="0" bIns="0" rtlCol="0" vert="horz">
            <a:spAutoFit/>
          </a:bodyPr>
          <a:lstStyle/>
          <a:p>
            <a:pPr marL="12700">
              <a:lnSpc>
                <a:spcPct val="100000"/>
              </a:lnSpc>
              <a:spcBef>
                <a:spcPts val="125"/>
              </a:spcBef>
            </a:pPr>
            <a:r>
              <a:rPr dirty="0" sz="3750" spc="-140">
                <a:solidFill>
                  <a:srgbClr val="EBD8B3"/>
                </a:solidFill>
                <a:latin typeface="Arial"/>
                <a:cs typeface="Arial"/>
              </a:rPr>
              <a:t>I</a:t>
            </a:r>
            <a:r>
              <a:rPr dirty="0" sz="3750" spc="-140">
                <a:solidFill>
                  <a:srgbClr val="F6F2E8"/>
                </a:solidFill>
                <a:latin typeface="Arial"/>
                <a:cs typeface="Arial"/>
              </a:rPr>
              <a:t>@ </a:t>
            </a:r>
            <a:r>
              <a:rPr dirty="0" sz="2000" spc="-254">
                <a:solidFill>
                  <a:srgbClr val="F6F2E8"/>
                </a:solidFill>
                <a:latin typeface="宋体"/>
                <a:cs typeface="宋体"/>
              </a:rPr>
              <a:t>中 国 蕊 洲 坝 栠 团 第 三 工 程 有 限 公</a:t>
            </a:r>
            <a:r>
              <a:rPr dirty="0" sz="2000" spc="-8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p:txBody>
      </p:sp>
      <p:sp>
        <p:nvSpPr>
          <p:cNvPr id="10" name="object 10"/>
          <p:cNvSpPr/>
          <p:nvPr/>
        </p:nvSpPr>
        <p:spPr>
          <a:xfrm>
            <a:off x="1175615" y="703395"/>
            <a:ext cx="217170" cy="0"/>
          </a:xfrm>
          <a:custGeom>
            <a:avLst/>
            <a:gdLst/>
            <a:ahLst/>
            <a:cxnLst/>
            <a:rect l="l" t="t" r="r" b="b"/>
            <a:pathLst>
              <a:path w="217169" h="0">
                <a:moveTo>
                  <a:pt x="0" y="0"/>
                </a:moveTo>
                <a:lnTo>
                  <a:pt x="216699" y="0"/>
                </a:lnTo>
              </a:path>
            </a:pathLst>
          </a:custGeom>
          <a:ln w="70309">
            <a:solidFill>
              <a:srgbClr val="C3AC70"/>
            </a:solidFill>
          </a:ln>
        </p:spPr>
        <p:txBody>
          <a:bodyPr wrap="square" lIns="0" tIns="0" rIns="0" bIns="0" rtlCol="0"/>
          <a:lstStyle/>
          <a:p/>
        </p:txBody>
      </p:sp>
      <p:sp>
        <p:nvSpPr>
          <p:cNvPr id="11" name="object 11"/>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C70"/>
          </a:solidFill>
        </p:spPr>
        <p:txBody>
          <a:bodyPr wrap="square" lIns="0" tIns="0" rIns="0" bIns="0" rtlCol="0"/>
          <a:lstStyle/>
          <a:p/>
        </p:txBody>
      </p:sp>
      <p:sp>
        <p:nvSpPr>
          <p:cNvPr id="12" name="object 12"/>
          <p:cNvSpPr/>
          <p:nvPr/>
        </p:nvSpPr>
        <p:spPr>
          <a:xfrm>
            <a:off x="1538147" y="609060"/>
            <a:ext cx="114935" cy="154940"/>
          </a:xfrm>
          <a:custGeom>
            <a:avLst/>
            <a:gdLst/>
            <a:ahLst/>
            <a:cxnLst/>
            <a:rect l="l" t="t" r="r" b="b"/>
            <a:pathLst>
              <a:path w="114935" h="154940">
                <a:moveTo>
                  <a:pt x="0" y="0"/>
                </a:moveTo>
                <a:lnTo>
                  <a:pt x="114723" y="0"/>
                </a:lnTo>
                <a:lnTo>
                  <a:pt x="114723" y="154881"/>
                </a:lnTo>
                <a:lnTo>
                  <a:pt x="0" y="154881"/>
                </a:lnTo>
                <a:lnTo>
                  <a:pt x="0" y="0"/>
                </a:lnTo>
                <a:close/>
              </a:path>
            </a:pathLst>
          </a:custGeom>
          <a:solidFill>
            <a:srgbClr val="C3AC70"/>
          </a:solidFill>
        </p:spPr>
        <p:txBody>
          <a:bodyPr wrap="square" lIns="0" tIns="0" rIns="0" bIns="0" rtlCol="0"/>
          <a:lstStyle/>
          <a:p/>
        </p:txBody>
      </p:sp>
      <p:sp>
        <p:nvSpPr>
          <p:cNvPr id="13" name="object 13"/>
          <p:cNvSpPr/>
          <p:nvPr/>
        </p:nvSpPr>
        <p:spPr>
          <a:xfrm>
            <a:off x="1739652" y="589126"/>
            <a:ext cx="238125" cy="183515"/>
          </a:xfrm>
          <a:custGeom>
            <a:avLst/>
            <a:gdLst/>
            <a:ahLst/>
            <a:cxnLst/>
            <a:rect l="l" t="t" r="r" b="b"/>
            <a:pathLst>
              <a:path w="238125" h="183515">
                <a:moveTo>
                  <a:pt x="0" y="0"/>
                </a:moveTo>
                <a:lnTo>
                  <a:pt x="238044" y="0"/>
                </a:lnTo>
                <a:lnTo>
                  <a:pt x="238044" y="183120"/>
                </a:lnTo>
                <a:lnTo>
                  <a:pt x="0" y="183120"/>
                </a:lnTo>
                <a:lnTo>
                  <a:pt x="0" y="0"/>
                </a:lnTo>
                <a:close/>
              </a:path>
            </a:pathLst>
          </a:custGeom>
          <a:solidFill>
            <a:srgbClr val="C3AC70"/>
          </a:solidFill>
        </p:spPr>
        <p:txBody>
          <a:bodyPr wrap="square" lIns="0" tIns="0" rIns="0" bIns="0" rtlCol="0"/>
          <a:lstStyle/>
          <a:p/>
        </p:txBody>
      </p:sp>
      <p:sp>
        <p:nvSpPr>
          <p:cNvPr id="14" name="object 14"/>
          <p:cNvSpPr/>
          <p:nvPr/>
        </p:nvSpPr>
        <p:spPr>
          <a:xfrm>
            <a:off x="2009651" y="640775"/>
            <a:ext cx="99060" cy="102870"/>
          </a:xfrm>
          <a:custGeom>
            <a:avLst/>
            <a:gdLst/>
            <a:ahLst/>
            <a:cxnLst/>
            <a:rect l="l" t="t" r="r" b="b"/>
            <a:pathLst>
              <a:path w="99060" h="102870">
                <a:moveTo>
                  <a:pt x="0" y="102268"/>
                </a:moveTo>
                <a:lnTo>
                  <a:pt x="98862" y="102268"/>
                </a:lnTo>
                <a:lnTo>
                  <a:pt x="98862" y="0"/>
                </a:lnTo>
                <a:lnTo>
                  <a:pt x="0" y="0"/>
                </a:lnTo>
                <a:lnTo>
                  <a:pt x="0" y="102268"/>
                </a:lnTo>
                <a:close/>
              </a:path>
            </a:pathLst>
          </a:custGeom>
          <a:solidFill>
            <a:srgbClr val="C3AC70"/>
          </a:solidFill>
        </p:spPr>
        <p:txBody>
          <a:bodyPr wrap="square" lIns="0" tIns="0" rIns="0" bIns="0" rtlCol="0"/>
          <a:lstStyle/>
          <a:p/>
        </p:txBody>
      </p:sp>
      <p:sp>
        <p:nvSpPr>
          <p:cNvPr id="15" name="object 15"/>
          <p:cNvSpPr/>
          <p:nvPr/>
        </p:nvSpPr>
        <p:spPr>
          <a:xfrm>
            <a:off x="2108513" y="589126"/>
            <a:ext cx="4411345" cy="183515"/>
          </a:xfrm>
          <a:custGeom>
            <a:avLst/>
            <a:gdLst/>
            <a:ahLst/>
            <a:cxnLst/>
            <a:rect l="l" t="t" r="r" b="b"/>
            <a:pathLst>
              <a:path w="4411345" h="183515">
                <a:moveTo>
                  <a:pt x="0" y="0"/>
                </a:moveTo>
                <a:lnTo>
                  <a:pt x="4411249" y="0"/>
                </a:lnTo>
                <a:lnTo>
                  <a:pt x="4411249" y="183120"/>
                </a:lnTo>
                <a:lnTo>
                  <a:pt x="0" y="183120"/>
                </a:lnTo>
                <a:lnTo>
                  <a:pt x="0" y="0"/>
                </a:lnTo>
                <a:close/>
              </a:path>
            </a:pathLst>
          </a:custGeom>
          <a:solidFill>
            <a:srgbClr val="C3AC70"/>
          </a:solidFill>
        </p:spPr>
        <p:txBody>
          <a:bodyPr wrap="square" lIns="0" tIns="0" rIns="0" bIns="0" rtlCol="0"/>
          <a:lstStyle/>
          <a:p/>
        </p:txBody>
      </p:sp>
      <p:sp>
        <p:nvSpPr>
          <p:cNvPr id="16" name="object 16"/>
          <p:cNvSpPr txBox="1"/>
          <p:nvPr/>
        </p:nvSpPr>
        <p:spPr>
          <a:xfrm>
            <a:off x="1162915" y="581735"/>
            <a:ext cx="5365115" cy="186690"/>
          </a:xfrm>
          <a:prstGeom prst="rect">
            <a:avLst/>
          </a:prstGeom>
        </p:spPr>
        <p:txBody>
          <a:bodyPr wrap="square" lIns="0" tIns="13335" rIns="0" bIns="0" rtlCol="0" vert="horz">
            <a:spAutoFit/>
          </a:bodyPr>
          <a:lstStyle/>
          <a:p>
            <a:pPr marL="12700">
              <a:lnSpc>
                <a:spcPct val="100000"/>
              </a:lnSpc>
              <a:spcBef>
                <a:spcPts val="105"/>
              </a:spcBef>
              <a:tabLst>
                <a:tab pos="247015" algn="l"/>
                <a:tab pos="576580" algn="l"/>
              </a:tabLst>
            </a:pPr>
            <a:r>
              <a:rPr dirty="0" sz="550" spc="-70">
                <a:solidFill>
                  <a:srgbClr val="EFE2CF"/>
                </a:solidFill>
                <a:latin typeface="宋体"/>
                <a:cs typeface="宋体"/>
              </a:rPr>
              <a:t>己	</a:t>
            </a:r>
            <a:r>
              <a:rPr dirty="0" sz="900" spc="-40">
                <a:solidFill>
                  <a:srgbClr val="EFE2CF"/>
                </a:solidFill>
                <a:latin typeface="Times New Roman"/>
                <a:cs typeface="Times New Roman"/>
              </a:rPr>
              <a:t>-   </a:t>
            </a:r>
            <a:r>
              <a:rPr dirty="0" sz="900" spc="-35">
                <a:solidFill>
                  <a:srgbClr val="EFE2CF"/>
                </a:solidFill>
                <a:latin typeface="Times New Roman"/>
                <a:cs typeface="Times New Roman"/>
              </a:rPr>
              <a:t> </a:t>
            </a:r>
            <a:r>
              <a:rPr dirty="0" sz="900" spc="-55">
                <a:solidFill>
                  <a:srgbClr val="EFE2CF"/>
                </a:solidFill>
                <a:latin typeface="Times New Roman"/>
                <a:cs typeface="Times New Roman"/>
              </a:rPr>
              <a:t>e	</a:t>
            </a:r>
            <a:r>
              <a:rPr dirty="0" sz="1050" spc="-100">
                <a:solidFill>
                  <a:srgbClr val="EFE2CF"/>
                </a:solidFill>
                <a:latin typeface="Arial"/>
                <a:cs typeface="Arial"/>
              </a:rPr>
              <a:t>C H </a:t>
            </a:r>
            <a:r>
              <a:rPr dirty="0" sz="800" spc="-30">
                <a:solidFill>
                  <a:srgbClr val="EFE2CF"/>
                </a:solidFill>
                <a:latin typeface="宋体"/>
                <a:cs typeface="宋体"/>
              </a:rPr>
              <a:t>贮 </a:t>
            </a:r>
            <a:r>
              <a:rPr dirty="0" sz="1050" spc="-90">
                <a:solidFill>
                  <a:srgbClr val="EFE2CF"/>
                </a:solidFill>
                <a:latin typeface="Arial"/>
                <a:cs typeface="Arial"/>
              </a:rPr>
              <a:t>&lt;A </a:t>
            </a:r>
            <a:r>
              <a:rPr dirty="0" sz="1050" spc="-105">
                <a:solidFill>
                  <a:srgbClr val="EFE2CF"/>
                </a:solidFill>
                <a:latin typeface="Arial"/>
                <a:cs typeface="Arial"/>
              </a:rPr>
              <a:t>G </a:t>
            </a:r>
            <a:r>
              <a:rPr dirty="0" sz="950" spc="-125">
                <a:solidFill>
                  <a:srgbClr val="EFE2CF"/>
                </a:solidFill>
                <a:latin typeface="宋体"/>
                <a:cs typeface="宋体"/>
              </a:rPr>
              <a:t>豆 </a:t>
            </a:r>
            <a:r>
              <a:rPr dirty="0" sz="1050" spc="-100">
                <a:solidFill>
                  <a:srgbClr val="EFE2CF"/>
                </a:solidFill>
                <a:latin typeface="Arial"/>
                <a:cs typeface="Arial"/>
              </a:rPr>
              <a:t>H </a:t>
            </a:r>
            <a:r>
              <a:rPr dirty="0" sz="1050" spc="-90">
                <a:solidFill>
                  <a:srgbClr val="EFE2CF"/>
                </a:solidFill>
                <a:latin typeface="Arial"/>
                <a:cs typeface="Arial"/>
              </a:rPr>
              <a:t>CMIS A </a:t>
            </a:r>
            <a:r>
              <a:rPr dirty="0" sz="1050" spc="-105">
                <a:solidFill>
                  <a:srgbClr val="EFE2CF"/>
                </a:solidFill>
                <a:latin typeface="Arial"/>
                <a:cs typeface="Arial"/>
              </a:rPr>
              <a:t>G </a:t>
            </a:r>
            <a:r>
              <a:rPr dirty="0" sz="1050" spc="-100">
                <a:solidFill>
                  <a:srgbClr val="F6F2E8"/>
                </a:solidFill>
                <a:latin typeface="Arial"/>
                <a:cs typeface="Arial"/>
              </a:rPr>
              <a:t>R </a:t>
            </a:r>
            <a:r>
              <a:rPr dirty="0" sz="1050" spc="-105">
                <a:solidFill>
                  <a:srgbClr val="EFE2CF"/>
                </a:solidFill>
                <a:latin typeface="Arial"/>
                <a:cs typeface="Arial"/>
              </a:rPr>
              <a:t>O </a:t>
            </a:r>
            <a:r>
              <a:rPr dirty="0" sz="1050" spc="-70">
                <a:solidFill>
                  <a:srgbClr val="EFE2CF"/>
                </a:solidFill>
                <a:latin typeface="Arial"/>
                <a:cs typeface="Arial"/>
              </a:rPr>
              <a:t>rJP </a:t>
            </a:r>
            <a:r>
              <a:rPr dirty="0" sz="1050" spc="-100">
                <a:solidFill>
                  <a:srgbClr val="EFE2CF"/>
                </a:solidFill>
                <a:latin typeface="Arial"/>
                <a:cs typeface="Arial"/>
              </a:rPr>
              <a:t>N </a:t>
            </a:r>
            <a:r>
              <a:rPr dirty="0" sz="1050" spc="-105">
                <a:solidFill>
                  <a:srgbClr val="EFE2CF"/>
                </a:solidFill>
                <a:latin typeface="Arial"/>
                <a:cs typeface="Arial"/>
              </a:rPr>
              <a:t>O </a:t>
            </a:r>
            <a:r>
              <a:rPr dirty="0" sz="1050" spc="-40">
                <a:solidFill>
                  <a:srgbClr val="EBD8B3"/>
                </a:solidFill>
                <a:latin typeface="Arial"/>
                <a:cs typeface="Arial"/>
              </a:rPr>
              <a:t>. </a:t>
            </a:r>
            <a:r>
              <a:rPr dirty="0" sz="1050" spc="-30">
                <a:solidFill>
                  <a:srgbClr val="EBD8B3"/>
                </a:solidFill>
                <a:latin typeface="Arial"/>
                <a:cs typeface="Arial"/>
              </a:rPr>
              <a:t>l </a:t>
            </a:r>
            <a:r>
              <a:rPr dirty="0" sz="1050" spc="155">
                <a:solidFill>
                  <a:srgbClr val="EFE2CF"/>
                </a:solidFill>
                <a:latin typeface="Arial"/>
                <a:cs typeface="Arial"/>
              </a:rPr>
              <a:t>ENGINEE.,IUIIG </a:t>
            </a:r>
            <a:r>
              <a:rPr dirty="0" sz="1050" spc="120">
                <a:solidFill>
                  <a:srgbClr val="EFE2CF"/>
                </a:solidFill>
                <a:latin typeface="Arial"/>
                <a:cs typeface="Arial"/>
              </a:rPr>
              <a:t>CO</a:t>
            </a:r>
            <a:r>
              <a:rPr dirty="0" sz="1050" spc="120">
                <a:solidFill>
                  <a:srgbClr val="EBD8B3"/>
                </a:solidFill>
                <a:latin typeface="Arial"/>
                <a:cs typeface="Arial"/>
              </a:rPr>
              <a:t>.,L</a:t>
            </a:r>
            <a:r>
              <a:rPr dirty="0" sz="1050" spc="-175">
                <a:solidFill>
                  <a:srgbClr val="EBD8B3"/>
                </a:solidFill>
                <a:latin typeface="Arial"/>
                <a:cs typeface="Arial"/>
              </a:rPr>
              <a:t> </a:t>
            </a:r>
            <a:r>
              <a:rPr dirty="0" sz="1050" spc="25">
                <a:solidFill>
                  <a:srgbClr val="EBD8B3"/>
                </a:solidFill>
                <a:latin typeface="Arial"/>
                <a:cs typeface="Arial"/>
              </a:rPr>
              <a:t>T </a:t>
            </a:r>
            <a:r>
              <a:rPr dirty="0" sz="900" spc="265">
                <a:solidFill>
                  <a:srgbClr val="EBD8B3"/>
                </a:solidFill>
                <a:latin typeface="宋体"/>
                <a:cs typeface="宋体"/>
              </a:rPr>
              <a:t>它</a:t>
            </a:r>
            <a:endParaRPr sz="900">
              <a:latin typeface="宋体"/>
              <a:cs typeface="宋体"/>
            </a:endParaRPr>
          </a:p>
        </p:txBody>
      </p:sp>
      <p:sp>
        <p:nvSpPr>
          <p:cNvPr id="17" name="object 17"/>
          <p:cNvSpPr txBox="1"/>
          <p:nvPr/>
        </p:nvSpPr>
        <p:spPr>
          <a:xfrm>
            <a:off x="1479633" y="4014118"/>
            <a:ext cx="3526154" cy="808355"/>
          </a:xfrm>
          <a:prstGeom prst="rect">
            <a:avLst/>
          </a:prstGeom>
        </p:spPr>
        <p:txBody>
          <a:bodyPr wrap="square" lIns="0" tIns="16510" rIns="0" bIns="0" rtlCol="0" vert="horz">
            <a:spAutoFit/>
          </a:bodyPr>
          <a:lstStyle/>
          <a:p>
            <a:pPr marL="12700">
              <a:lnSpc>
                <a:spcPct val="100000"/>
              </a:lnSpc>
              <a:spcBef>
                <a:spcPts val="130"/>
              </a:spcBef>
            </a:pPr>
            <a:r>
              <a:rPr dirty="0" sz="5100" spc="175">
                <a:solidFill>
                  <a:srgbClr val="AF9C56"/>
                </a:solidFill>
                <a:latin typeface="Arial"/>
                <a:cs typeface="Arial"/>
              </a:rPr>
              <a:t>PART</a:t>
            </a:r>
            <a:r>
              <a:rPr dirty="0" sz="5100" spc="-114">
                <a:solidFill>
                  <a:srgbClr val="AF9C56"/>
                </a:solidFill>
                <a:latin typeface="Arial"/>
                <a:cs typeface="Arial"/>
              </a:rPr>
              <a:t> </a:t>
            </a:r>
            <a:r>
              <a:rPr dirty="0" sz="5100" spc="265">
                <a:solidFill>
                  <a:srgbClr val="AF9C56"/>
                </a:solidFill>
                <a:latin typeface="Arial"/>
                <a:cs typeface="Arial"/>
              </a:rPr>
              <a:t>ONE</a:t>
            </a:r>
            <a:endParaRPr sz="5100">
              <a:latin typeface="Arial"/>
              <a:cs typeface="Arial"/>
            </a:endParaRPr>
          </a:p>
        </p:txBody>
      </p:sp>
      <p:sp>
        <p:nvSpPr>
          <p:cNvPr id="18" name="object 18"/>
          <p:cNvSpPr txBox="1"/>
          <p:nvPr/>
        </p:nvSpPr>
        <p:spPr>
          <a:xfrm>
            <a:off x="6971705" y="3534736"/>
            <a:ext cx="5486400" cy="831215"/>
          </a:xfrm>
          <a:prstGeom prst="rect">
            <a:avLst/>
          </a:prstGeom>
        </p:spPr>
        <p:txBody>
          <a:bodyPr wrap="square" lIns="0" tIns="17145" rIns="0" bIns="0" rtlCol="0" vert="horz">
            <a:spAutoFit/>
          </a:bodyPr>
          <a:lstStyle/>
          <a:p>
            <a:pPr marL="12700">
              <a:lnSpc>
                <a:spcPct val="100000"/>
              </a:lnSpc>
              <a:spcBef>
                <a:spcPts val="135"/>
              </a:spcBef>
            </a:pPr>
            <a:r>
              <a:rPr dirty="0" sz="5250" spc="120">
                <a:solidFill>
                  <a:srgbClr val="AF9C56"/>
                </a:solidFill>
                <a:latin typeface="宋体"/>
                <a:cs typeface="宋体"/>
              </a:rPr>
              <a:t>商务管理体系建设</a:t>
            </a:r>
            <a:endParaRPr sz="5250">
              <a:latin typeface="宋体"/>
              <a:cs typeface="宋体"/>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165">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p:nvPr/>
        </p:nvSpPr>
        <p:spPr>
          <a:xfrm>
            <a:off x="1026342" y="108743"/>
            <a:ext cx="606425" cy="655955"/>
          </a:xfrm>
          <a:prstGeom prst="rect">
            <a:avLst/>
          </a:prstGeom>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latin typeface="Times New Roman"/>
                <a:cs typeface="Times New Roman"/>
              </a:rPr>
              <a:t>s	</a:t>
            </a:r>
            <a:r>
              <a:rPr dirty="0" sz="900" spc="-40">
                <a:solidFill>
                  <a:srgbClr val="EFE4D1"/>
                </a:solidFill>
                <a:latin typeface="Times New Roman"/>
                <a:cs typeface="Times New Roman"/>
              </a:rPr>
              <a:t>-</a:t>
            </a:r>
            <a:r>
              <a:rPr dirty="0" sz="900" spc="85">
                <a:solidFill>
                  <a:srgbClr val="EFE4D1"/>
                </a:solidFill>
                <a:latin typeface="Times New Roman"/>
                <a:cs typeface="Times New Roman"/>
              </a:rPr>
              <a:t> </a:t>
            </a:r>
            <a:r>
              <a:rPr dirty="0" sz="900" spc="-55">
                <a:solidFill>
                  <a:srgbClr val="EFE4D1"/>
                </a:solidFill>
                <a:latin typeface="Times New Roman"/>
                <a:cs typeface="Times New Roman"/>
              </a:rPr>
              <a:t>c</a:t>
            </a:r>
            <a:endParaRPr sz="900">
              <a:latin typeface="Times New Roman"/>
              <a:cs typeface="Times New Roman"/>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109442" y="799054"/>
            <a:ext cx="12867005" cy="1941830"/>
          </a:xfrm>
          <a:prstGeom prst="rect">
            <a:avLst/>
          </a:prstGeom>
        </p:spPr>
        <p:txBody>
          <a:bodyPr wrap="square" lIns="0" tIns="11430" rIns="0" bIns="0" rtlCol="0" vert="horz">
            <a:spAutoFit/>
          </a:bodyPr>
          <a:lstStyle/>
          <a:p>
            <a:pPr marL="12700">
              <a:lnSpc>
                <a:spcPts val="6980"/>
              </a:lnSpc>
              <a:spcBef>
                <a:spcPts val="90"/>
              </a:spcBef>
            </a:pPr>
            <a:r>
              <a:rPr dirty="0" sz="6300" spc="-6160">
                <a:solidFill>
                  <a:srgbClr val="B80103"/>
                </a:solidFill>
                <a:latin typeface="宋体"/>
                <a:cs typeface="宋体"/>
              </a:rPr>
              <a:t>一</a:t>
            </a:r>
            <a:r>
              <a:rPr dirty="0" baseline="1338" sz="6225" spc="-5175">
                <a:solidFill>
                  <a:srgbClr val="B80103"/>
                </a:solidFill>
                <a:latin typeface="宋体"/>
                <a:cs typeface="宋体"/>
              </a:rPr>
              <a:t>＿</a:t>
            </a:r>
            <a:r>
              <a:rPr dirty="0" baseline="21406" sz="8175" spc="-5175">
                <a:solidFill>
                  <a:srgbClr val="B80103"/>
                </a:solidFill>
                <a:latin typeface="宋体"/>
                <a:cs typeface="宋体"/>
              </a:rPr>
              <a:t>＿</a:t>
            </a:r>
            <a:r>
              <a:rPr dirty="0" baseline="1338" sz="6225" spc="-2167">
                <a:solidFill>
                  <a:srgbClr val="B80103"/>
                </a:solidFill>
                <a:latin typeface="宋体"/>
                <a:cs typeface="宋体"/>
              </a:rPr>
              <a:t>、</a:t>
            </a:r>
            <a:r>
              <a:rPr dirty="0" baseline="1338" sz="6225" spc="-1829">
                <a:solidFill>
                  <a:srgbClr val="B80103"/>
                </a:solidFill>
                <a:latin typeface="宋体"/>
                <a:cs typeface="宋体"/>
              </a:rPr>
              <a:t> </a:t>
            </a:r>
            <a:r>
              <a:rPr dirty="0" sz="3750" spc="200">
                <a:solidFill>
                  <a:srgbClr val="B80103"/>
                </a:solidFill>
                <a:latin typeface="宋体"/>
                <a:cs typeface="宋体"/>
              </a:rPr>
              <a:t>工程承（分）包管理红线禁令的释义</a:t>
            </a:r>
            <a:endParaRPr sz="3750">
              <a:latin typeface="宋体"/>
              <a:cs typeface="宋体"/>
            </a:endParaRPr>
          </a:p>
          <a:p>
            <a:pPr marL="231140">
              <a:lnSpc>
                <a:spcPts val="8120"/>
              </a:lnSpc>
              <a:tabLst>
                <a:tab pos="1253490" algn="l"/>
              </a:tabLst>
            </a:pPr>
            <a:r>
              <a:rPr dirty="0" sz="7250" spc="165">
                <a:solidFill>
                  <a:srgbClr val="B19A4B"/>
                </a:solidFill>
                <a:latin typeface="Times New Roman"/>
                <a:cs typeface="Times New Roman"/>
              </a:rPr>
              <a:t>«	</a:t>
            </a:r>
            <a:r>
              <a:rPr dirty="0" sz="2650" spc="35">
                <a:solidFill>
                  <a:srgbClr val="B19A4B"/>
                </a:solidFill>
                <a:latin typeface="宋体"/>
                <a:cs typeface="宋体"/>
              </a:rPr>
              <a:t>第一条严禁不按规定选择承（分）包商，或以各种名义规避招标、暗箱操作。</a:t>
            </a:r>
            <a:endParaRPr sz="2650">
              <a:latin typeface="宋体"/>
              <a:cs typeface="宋体"/>
            </a:endParaRPr>
          </a:p>
        </p:txBody>
      </p:sp>
      <p:sp>
        <p:nvSpPr>
          <p:cNvPr id="11" name="object 11"/>
          <p:cNvSpPr txBox="1"/>
          <p:nvPr/>
        </p:nvSpPr>
        <p:spPr>
          <a:xfrm>
            <a:off x="7483" y="2953083"/>
            <a:ext cx="10284460" cy="2099310"/>
          </a:xfrm>
          <a:prstGeom prst="rect">
            <a:avLst/>
          </a:prstGeom>
        </p:spPr>
        <p:txBody>
          <a:bodyPr wrap="square" lIns="0" tIns="14604" rIns="0" bIns="0" rtlCol="0" vert="horz">
            <a:spAutoFit/>
          </a:bodyPr>
          <a:lstStyle/>
          <a:p>
            <a:pPr marL="12700">
              <a:lnSpc>
                <a:spcPct val="100000"/>
              </a:lnSpc>
              <a:spcBef>
                <a:spcPts val="114"/>
              </a:spcBef>
            </a:pPr>
            <a:r>
              <a:rPr dirty="0" sz="2300" spc="30">
                <a:solidFill>
                  <a:srgbClr val="B80103"/>
                </a:solidFill>
                <a:latin typeface="宋体"/>
                <a:cs typeface="宋体"/>
              </a:rPr>
              <a:t>【</a:t>
            </a:r>
            <a:r>
              <a:rPr dirty="0" sz="2300" spc="105">
                <a:solidFill>
                  <a:srgbClr val="B80103"/>
                </a:solidFill>
                <a:latin typeface="宋体"/>
                <a:cs typeface="宋体"/>
              </a:rPr>
              <a:t>释</a:t>
            </a:r>
            <a:r>
              <a:rPr dirty="0" sz="2300" spc="200">
                <a:solidFill>
                  <a:srgbClr val="B80103"/>
                </a:solidFill>
                <a:latin typeface="宋体"/>
                <a:cs typeface="宋体"/>
              </a:rPr>
              <a:t>义</a:t>
            </a:r>
            <a:r>
              <a:rPr dirty="0" sz="2300" spc="30">
                <a:solidFill>
                  <a:srgbClr val="B80103"/>
                </a:solidFill>
                <a:latin typeface="宋体"/>
                <a:cs typeface="宋体"/>
              </a:rPr>
              <a:t>】</a:t>
            </a:r>
            <a:r>
              <a:rPr dirty="0" sz="2300" spc="-355">
                <a:solidFill>
                  <a:srgbClr val="B80103"/>
                </a:solidFill>
                <a:latin typeface="宋体"/>
                <a:cs typeface="宋体"/>
              </a:rPr>
              <a:t> </a:t>
            </a:r>
            <a:r>
              <a:rPr dirty="0" sz="2300" spc="190">
                <a:solidFill>
                  <a:srgbClr val="050505"/>
                </a:solidFill>
                <a:latin typeface="宋体"/>
                <a:cs typeface="宋体"/>
              </a:rPr>
              <a:t>本条是关千选择确定工程</a:t>
            </a:r>
            <a:r>
              <a:rPr dirty="0" sz="2300" spc="-315">
                <a:solidFill>
                  <a:srgbClr val="050505"/>
                </a:solidFill>
                <a:latin typeface="宋体"/>
                <a:cs typeface="宋体"/>
              </a:rPr>
              <a:t>顶</a:t>
            </a:r>
            <a:r>
              <a:rPr dirty="0" sz="2300" spc="-1800">
                <a:solidFill>
                  <a:srgbClr val="050505"/>
                </a:solidFill>
                <a:latin typeface="宋体"/>
                <a:cs typeface="宋体"/>
              </a:rPr>
              <a:t>承</a:t>
            </a:r>
            <a:r>
              <a:rPr dirty="0" sz="2300" spc="-335">
                <a:solidFill>
                  <a:srgbClr val="050505"/>
                </a:solidFill>
                <a:latin typeface="宋体"/>
                <a:cs typeface="宋体"/>
              </a:rPr>
              <a:t>目</a:t>
            </a:r>
            <a:r>
              <a:rPr dirty="0" sz="2300" spc="-285">
                <a:solidFill>
                  <a:srgbClr val="050505"/>
                </a:solidFill>
                <a:latin typeface="宋体"/>
                <a:cs typeface="宋体"/>
              </a:rPr>
              <a:t>（</a:t>
            </a:r>
            <a:r>
              <a:rPr dirty="0" sz="2300" spc="405">
                <a:solidFill>
                  <a:srgbClr val="050505"/>
                </a:solidFill>
                <a:latin typeface="宋体"/>
                <a:cs typeface="宋体"/>
              </a:rPr>
              <a:t>分</a:t>
            </a:r>
            <a:r>
              <a:rPr dirty="0" sz="2300" spc="190">
                <a:solidFill>
                  <a:srgbClr val="050505"/>
                </a:solidFill>
                <a:latin typeface="宋体"/>
                <a:cs typeface="宋体"/>
              </a:rPr>
              <a:t>）包商的规</a:t>
            </a:r>
            <a:r>
              <a:rPr dirty="0" sz="2300" spc="-1814">
                <a:solidFill>
                  <a:srgbClr val="050505"/>
                </a:solidFill>
                <a:latin typeface="宋体"/>
                <a:cs typeface="宋体"/>
              </a:rPr>
              <a:t>定</a:t>
            </a:r>
            <a:r>
              <a:rPr dirty="0" sz="2300" spc="170">
                <a:solidFill>
                  <a:srgbClr val="1F1F1F"/>
                </a:solidFill>
                <a:latin typeface="宋体"/>
                <a:cs typeface="宋体"/>
              </a:rPr>
              <a:t>。</a:t>
            </a:r>
            <a:endParaRPr sz="2300">
              <a:latin typeface="宋体"/>
              <a:cs typeface="宋体"/>
            </a:endParaRPr>
          </a:p>
          <a:p>
            <a:pPr>
              <a:lnSpc>
                <a:spcPct val="100000"/>
              </a:lnSpc>
              <a:spcBef>
                <a:spcPts val="35"/>
              </a:spcBef>
            </a:pPr>
            <a:endParaRPr sz="1900">
              <a:latin typeface="Times New Roman"/>
              <a:cs typeface="Times New Roman"/>
            </a:endParaRPr>
          </a:p>
          <a:p>
            <a:pPr marL="1342390">
              <a:lnSpc>
                <a:spcPts val="2440"/>
              </a:lnSpc>
            </a:pPr>
            <a:r>
              <a:rPr dirty="0" sz="2250" spc="-105">
                <a:solidFill>
                  <a:srgbClr val="1F1F1F"/>
                </a:solidFill>
                <a:latin typeface="宋体"/>
                <a:cs typeface="宋体"/>
              </a:rPr>
              <a:t>主要禁止两类现象：</a:t>
            </a:r>
            <a:endParaRPr sz="2250">
              <a:latin typeface="宋体"/>
              <a:cs typeface="宋体"/>
            </a:endParaRPr>
          </a:p>
          <a:p>
            <a:pPr marL="1295400">
              <a:lnSpc>
                <a:spcPts val="4310"/>
              </a:lnSpc>
            </a:pPr>
            <a:r>
              <a:rPr dirty="0" sz="4100" spc="-2025">
                <a:solidFill>
                  <a:srgbClr val="1F1F1F"/>
                </a:solidFill>
                <a:latin typeface="Arial"/>
                <a:cs typeface="Arial"/>
              </a:rPr>
              <a:t>►</a:t>
            </a:r>
            <a:r>
              <a:rPr dirty="0" sz="4100" spc="-495">
                <a:solidFill>
                  <a:srgbClr val="1F1F1F"/>
                </a:solidFill>
                <a:latin typeface="Arial"/>
                <a:cs typeface="Arial"/>
              </a:rPr>
              <a:t> </a:t>
            </a:r>
            <a:r>
              <a:rPr dirty="0" sz="2300" spc="-110">
                <a:solidFill>
                  <a:srgbClr val="1F1F1F"/>
                </a:solidFill>
                <a:latin typeface="宋体"/>
                <a:cs typeface="宋体"/>
              </a:rPr>
              <a:t>—是应该采取公开招标方式选择承（分）包商的没有公开招标选择，．</a:t>
            </a:r>
            <a:endParaRPr sz="2300">
              <a:latin typeface="宋体"/>
              <a:cs typeface="宋体"/>
            </a:endParaRPr>
          </a:p>
          <a:p>
            <a:pPr marL="1295400">
              <a:lnSpc>
                <a:spcPts val="4575"/>
              </a:lnSpc>
              <a:tabLst>
                <a:tab pos="1773555" algn="l"/>
              </a:tabLst>
            </a:pPr>
            <a:r>
              <a:rPr dirty="0" sz="4100" spc="-2025">
                <a:solidFill>
                  <a:srgbClr val="1F1F1F"/>
                </a:solidFill>
                <a:latin typeface="Arial"/>
                <a:cs typeface="Arial"/>
              </a:rPr>
              <a:t>►	</a:t>
            </a:r>
            <a:r>
              <a:rPr dirty="0" sz="2300" spc="-85">
                <a:solidFill>
                  <a:srgbClr val="1F1F1F"/>
                </a:solidFill>
                <a:latin typeface="宋体"/>
                <a:cs typeface="宋体"/>
              </a:rPr>
              <a:t>二是公开招标选择承（分）包商时未按要求规范进行。</a:t>
            </a:r>
            <a:endParaRPr sz="2300">
              <a:latin typeface="宋体"/>
              <a:cs typeface="宋体"/>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114">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p:nvPr/>
        </p:nvSpPr>
        <p:spPr>
          <a:xfrm>
            <a:off x="1026342" y="108743"/>
            <a:ext cx="606425" cy="655955"/>
          </a:xfrm>
          <a:prstGeom prst="rect">
            <a:avLst/>
          </a:prstGeom>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latin typeface="Times New Roman"/>
                <a:cs typeface="Times New Roman"/>
              </a:rPr>
              <a:t>s	</a:t>
            </a:r>
            <a:r>
              <a:rPr dirty="0" sz="900" spc="-40">
                <a:solidFill>
                  <a:srgbClr val="EFE4D1"/>
                </a:solidFill>
                <a:latin typeface="Times New Roman"/>
                <a:cs typeface="Times New Roman"/>
              </a:rPr>
              <a:t>-</a:t>
            </a:r>
            <a:r>
              <a:rPr dirty="0" sz="900" spc="85">
                <a:solidFill>
                  <a:srgbClr val="EFE4D1"/>
                </a:solidFill>
                <a:latin typeface="Times New Roman"/>
                <a:cs typeface="Times New Roman"/>
              </a:rPr>
              <a:t> </a:t>
            </a:r>
            <a:r>
              <a:rPr dirty="0" sz="900" spc="-55">
                <a:solidFill>
                  <a:srgbClr val="EFE4D1"/>
                </a:solidFill>
                <a:latin typeface="Times New Roman"/>
                <a:cs typeface="Times New Roman"/>
              </a:rPr>
              <a:t>c</a:t>
            </a:r>
            <a:endParaRPr sz="900">
              <a:latin typeface="Times New Roman"/>
              <a:cs typeface="Times New Roman"/>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96097" y="1131427"/>
            <a:ext cx="12880340" cy="1609725"/>
          </a:xfrm>
          <a:prstGeom prst="rect">
            <a:avLst/>
          </a:prstGeom>
        </p:spPr>
        <p:txBody>
          <a:bodyPr wrap="square" lIns="0" tIns="15875" rIns="0" bIns="0" rtlCol="0" vert="horz">
            <a:spAutoFit/>
          </a:bodyPr>
          <a:lstStyle/>
          <a:p>
            <a:pPr marL="12700">
              <a:lnSpc>
                <a:spcPts val="4125"/>
              </a:lnSpc>
              <a:spcBef>
                <a:spcPts val="125"/>
              </a:spcBef>
            </a:pPr>
            <a:r>
              <a:rPr dirty="0" sz="3750" spc="200">
                <a:solidFill>
                  <a:srgbClr val="B80305"/>
                </a:solidFill>
                <a:latin typeface="宋体"/>
                <a:cs typeface="宋体"/>
              </a:rPr>
              <a:t>三、工程承（分）包管理红线禁令的释义</a:t>
            </a:r>
            <a:endParaRPr sz="3750">
              <a:latin typeface="宋体"/>
              <a:cs typeface="宋体"/>
            </a:endParaRPr>
          </a:p>
          <a:p>
            <a:pPr marL="245110">
              <a:lnSpc>
                <a:spcPts val="8325"/>
              </a:lnSpc>
              <a:tabLst>
                <a:tab pos="1266825" algn="l"/>
              </a:tabLst>
            </a:pPr>
            <a:r>
              <a:rPr dirty="0" sz="7250" spc="165">
                <a:solidFill>
                  <a:srgbClr val="B19A4B"/>
                </a:solidFill>
                <a:latin typeface="Times New Roman"/>
                <a:cs typeface="Times New Roman"/>
              </a:rPr>
              <a:t>«	</a:t>
            </a:r>
            <a:r>
              <a:rPr dirty="0" sz="2650" spc="35">
                <a:solidFill>
                  <a:srgbClr val="B19A4B"/>
                </a:solidFill>
                <a:latin typeface="宋体"/>
                <a:cs typeface="宋体"/>
              </a:rPr>
              <a:t>第一条严禁不按规定选择承（分）包商，或以各种名义规避招标、暗箱操作。</a:t>
            </a:r>
            <a:endParaRPr sz="2650">
              <a:latin typeface="宋体"/>
              <a:cs typeface="宋体"/>
            </a:endParaRPr>
          </a:p>
        </p:txBody>
      </p:sp>
      <p:sp>
        <p:nvSpPr>
          <p:cNvPr id="11" name="object 11"/>
          <p:cNvSpPr txBox="1"/>
          <p:nvPr/>
        </p:nvSpPr>
        <p:spPr>
          <a:xfrm>
            <a:off x="16974" y="3010610"/>
            <a:ext cx="7670800" cy="355600"/>
          </a:xfrm>
          <a:prstGeom prst="rect">
            <a:avLst/>
          </a:prstGeom>
        </p:spPr>
        <p:txBody>
          <a:bodyPr wrap="square" lIns="0" tIns="14605" rIns="0" bIns="0" rtlCol="0" vert="horz">
            <a:spAutoFit/>
          </a:bodyPr>
          <a:lstStyle/>
          <a:p>
            <a:pPr marL="12700">
              <a:lnSpc>
                <a:spcPct val="100000"/>
              </a:lnSpc>
              <a:spcBef>
                <a:spcPts val="115"/>
              </a:spcBef>
            </a:pPr>
            <a:r>
              <a:rPr dirty="0" sz="2150" spc="25">
                <a:solidFill>
                  <a:srgbClr val="B80305"/>
                </a:solidFill>
                <a:latin typeface="宋体"/>
                <a:cs typeface="宋体"/>
              </a:rPr>
              <a:t>【</a:t>
            </a:r>
            <a:r>
              <a:rPr dirty="0" sz="2150" spc="340">
                <a:solidFill>
                  <a:srgbClr val="B80305"/>
                </a:solidFill>
                <a:latin typeface="宋体"/>
                <a:cs typeface="宋体"/>
              </a:rPr>
              <a:t>释</a:t>
            </a:r>
            <a:r>
              <a:rPr dirty="0" sz="2150" spc="360">
                <a:solidFill>
                  <a:srgbClr val="B80305"/>
                </a:solidFill>
                <a:latin typeface="宋体"/>
                <a:cs typeface="宋体"/>
              </a:rPr>
              <a:t>义</a:t>
            </a:r>
            <a:r>
              <a:rPr dirty="0" sz="2150" spc="25">
                <a:solidFill>
                  <a:srgbClr val="B80305"/>
                </a:solidFill>
                <a:latin typeface="宋体"/>
                <a:cs typeface="宋体"/>
              </a:rPr>
              <a:t>】</a:t>
            </a:r>
            <a:r>
              <a:rPr dirty="0" sz="2150" spc="75">
                <a:solidFill>
                  <a:srgbClr val="B80305"/>
                </a:solidFill>
                <a:latin typeface="宋体"/>
                <a:cs typeface="宋体"/>
              </a:rPr>
              <a:t> </a:t>
            </a:r>
            <a:r>
              <a:rPr dirty="0" sz="2150" spc="150">
                <a:solidFill>
                  <a:srgbClr val="030303"/>
                </a:solidFill>
                <a:latin typeface="宋体"/>
                <a:cs typeface="宋体"/>
              </a:rPr>
              <a:t>存</a:t>
            </a:r>
            <a:r>
              <a:rPr dirty="0" sz="2150" spc="25">
                <a:solidFill>
                  <a:srgbClr val="030303"/>
                </a:solidFill>
                <a:latin typeface="宋体"/>
                <a:cs typeface="宋体"/>
              </a:rPr>
              <a:t>在下</a:t>
            </a:r>
            <a:r>
              <a:rPr dirty="0" sz="2150" spc="190">
                <a:solidFill>
                  <a:srgbClr val="030303"/>
                </a:solidFill>
                <a:latin typeface="宋体"/>
                <a:cs typeface="宋体"/>
              </a:rPr>
              <a:t>列</a:t>
            </a:r>
            <a:r>
              <a:rPr dirty="0" sz="2150" spc="135">
                <a:solidFill>
                  <a:srgbClr val="1C1C1C"/>
                </a:solidFill>
                <a:latin typeface="宋体"/>
                <a:cs typeface="宋体"/>
              </a:rPr>
              <a:t>情</a:t>
            </a:r>
            <a:r>
              <a:rPr dirty="0" sz="2150" spc="25">
                <a:solidFill>
                  <a:srgbClr val="030303"/>
                </a:solidFill>
                <a:latin typeface="宋体"/>
                <a:cs typeface="宋体"/>
              </a:rPr>
              <a:t>形</a:t>
            </a:r>
            <a:r>
              <a:rPr dirty="0" sz="2150" spc="170">
                <a:solidFill>
                  <a:srgbClr val="030303"/>
                </a:solidFill>
                <a:latin typeface="宋体"/>
                <a:cs typeface="宋体"/>
              </a:rPr>
              <a:t>或</a:t>
            </a:r>
            <a:r>
              <a:rPr dirty="0" sz="2150" spc="160">
                <a:solidFill>
                  <a:srgbClr val="030303"/>
                </a:solidFill>
                <a:latin typeface="宋体"/>
                <a:cs typeface="宋体"/>
              </a:rPr>
              <a:t>行</a:t>
            </a:r>
            <a:r>
              <a:rPr dirty="0" sz="2150" spc="25">
                <a:solidFill>
                  <a:srgbClr val="030303"/>
                </a:solidFill>
                <a:latin typeface="宋体"/>
                <a:cs typeface="宋体"/>
              </a:rPr>
              <a:t>为</a:t>
            </a:r>
            <a:r>
              <a:rPr dirty="0" sz="2150" spc="170">
                <a:solidFill>
                  <a:srgbClr val="030303"/>
                </a:solidFill>
                <a:latin typeface="宋体"/>
                <a:cs typeface="宋体"/>
              </a:rPr>
              <a:t>之</a:t>
            </a:r>
            <a:r>
              <a:rPr dirty="0" sz="2150" spc="25">
                <a:solidFill>
                  <a:srgbClr val="030303"/>
                </a:solidFill>
                <a:latin typeface="宋体"/>
                <a:cs typeface="宋体"/>
              </a:rPr>
              <a:t>一的</a:t>
            </a:r>
            <a:r>
              <a:rPr dirty="0" sz="2150" spc="-260">
                <a:solidFill>
                  <a:srgbClr val="030303"/>
                </a:solidFill>
                <a:latin typeface="宋体"/>
                <a:cs typeface="宋体"/>
              </a:rPr>
              <a:t> </a:t>
            </a:r>
            <a:r>
              <a:rPr dirty="0" sz="2150" spc="50">
                <a:solidFill>
                  <a:srgbClr val="1C1C1C"/>
                </a:solidFill>
                <a:latin typeface="宋体"/>
                <a:cs typeface="宋体"/>
              </a:rPr>
              <a:t>，</a:t>
            </a:r>
            <a:r>
              <a:rPr dirty="0" sz="2150" spc="-600">
                <a:solidFill>
                  <a:srgbClr val="1C1C1C"/>
                </a:solidFill>
                <a:latin typeface="宋体"/>
                <a:cs typeface="宋体"/>
              </a:rPr>
              <a:t>属</a:t>
            </a:r>
            <a:r>
              <a:rPr dirty="0" sz="2150" spc="90">
                <a:solidFill>
                  <a:srgbClr val="030303"/>
                </a:solidFill>
                <a:latin typeface="宋体"/>
                <a:cs typeface="宋体"/>
              </a:rPr>
              <a:t>于</a:t>
            </a:r>
            <a:r>
              <a:rPr dirty="0" sz="2150" spc="245">
                <a:solidFill>
                  <a:srgbClr val="1C1C1C"/>
                </a:solidFill>
                <a:latin typeface="宋体"/>
                <a:cs typeface="宋体"/>
              </a:rPr>
              <a:t>违</a:t>
            </a:r>
            <a:r>
              <a:rPr dirty="0" sz="2150" spc="200">
                <a:solidFill>
                  <a:srgbClr val="030303"/>
                </a:solidFill>
                <a:latin typeface="宋体"/>
                <a:cs typeface="宋体"/>
              </a:rPr>
              <a:t>反</a:t>
            </a:r>
            <a:r>
              <a:rPr dirty="0" sz="2150">
                <a:solidFill>
                  <a:srgbClr val="030303"/>
                </a:solidFill>
                <a:latin typeface="宋体"/>
                <a:cs typeface="宋体"/>
              </a:rPr>
              <a:t>本</a:t>
            </a:r>
            <a:r>
              <a:rPr dirty="0" sz="2150" spc="220">
                <a:solidFill>
                  <a:srgbClr val="030303"/>
                </a:solidFill>
                <a:latin typeface="宋体"/>
                <a:cs typeface="宋体"/>
              </a:rPr>
              <a:t>条规</a:t>
            </a:r>
            <a:r>
              <a:rPr dirty="0" sz="2150" spc="440">
                <a:solidFill>
                  <a:srgbClr val="030303"/>
                </a:solidFill>
                <a:latin typeface="宋体"/>
                <a:cs typeface="宋体"/>
              </a:rPr>
              <a:t>定</a:t>
            </a:r>
            <a:r>
              <a:rPr dirty="0" sz="2150" spc="-555">
                <a:solidFill>
                  <a:srgbClr val="1C1C1C"/>
                </a:solidFill>
                <a:latin typeface="宋体"/>
                <a:cs typeface="宋体"/>
              </a:rPr>
              <a:t>：</a:t>
            </a:r>
            <a:endParaRPr sz="2150">
              <a:latin typeface="宋体"/>
              <a:cs typeface="宋体"/>
            </a:endParaRPr>
          </a:p>
        </p:txBody>
      </p:sp>
      <p:sp>
        <p:nvSpPr>
          <p:cNvPr id="12" name="object 12"/>
          <p:cNvSpPr txBox="1"/>
          <p:nvPr/>
        </p:nvSpPr>
        <p:spPr>
          <a:xfrm>
            <a:off x="1315979" y="3194602"/>
            <a:ext cx="11763375" cy="3468370"/>
          </a:xfrm>
          <a:prstGeom prst="rect">
            <a:avLst/>
          </a:prstGeom>
        </p:spPr>
        <p:txBody>
          <a:bodyPr wrap="square" lIns="0" tIns="74930" rIns="0" bIns="0" rtlCol="0" vert="horz">
            <a:spAutoFit/>
          </a:bodyPr>
          <a:lstStyle/>
          <a:p>
            <a:pPr marL="483234" marR="5080" indent="-471170">
              <a:lnSpc>
                <a:spcPct val="111200"/>
              </a:lnSpc>
              <a:spcBef>
                <a:spcPts val="590"/>
              </a:spcBef>
              <a:tabLst>
                <a:tab pos="495934" algn="l"/>
                <a:tab pos="1073785" algn="l"/>
              </a:tabLst>
            </a:pPr>
            <a:r>
              <a:rPr dirty="0" sz="4100" spc="-2025">
                <a:solidFill>
                  <a:srgbClr val="2D2D2D"/>
                </a:solidFill>
                <a:latin typeface="Arial"/>
                <a:cs typeface="Arial"/>
              </a:rPr>
              <a:t>►		</a:t>
            </a:r>
            <a:r>
              <a:rPr dirty="0" sz="2150" spc="-1075">
                <a:solidFill>
                  <a:srgbClr val="1C1C1C"/>
                </a:solidFill>
                <a:latin typeface="宋体"/>
                <a:cs typeface="宋体"/>
              </a:rPr>
              <a:t>违反	</a:t>
            </a:r>
            <a:r>
              <a:rPr dirty="0" sz="2150" spc="220">
                <a:solidFill>
                  <a:srgbClr val="1C1C1C"/>
                </a:solidFill>
                <a:latin typeface="宋体"/>
                <a:cs typeface="宋体"/>
              </a:rPr>
              <a:t>公司发布</a:t>
            </a:r>
            <a:r>
              <a:rPr dirty="0" sz="2150" spc="-370">
                <a:solidFill>
                  <a:srgbClr val="1C1C1C"/>
                </a:solidFill>
                <a:latin typeface="宋体"/>
                <a:cs typeface="宋体"/>
              </a:rPr>
              <a:t>的</a:t>
            </a:r>
            <a:r>
              <a:rPr dirty="0" sz="2150" spc="180">
                <a:solidFill>
                  <a:srgbClr val="1C1C1C"/>
                </a:solidFill>
                <a:latin typeface="宋体"/>
                <a:cs typeface="宋体"/>
              </a:rPr>
              <a:t>分</a:t>
            </a:r>
            <a:r>
              <a:rPr dirty="0" sz="2150" spc="220">
                <a:solidFill>
                  <a:srgbClr val="1C1C1C"/>
                </a:solidFill>
                <a:latin typeface="宋体"/>
                <a:cs typeface="宋体"/>
              </a:rPr>
              <a:t>包</a:t>
            </a:r>
            <a:r>
              <a:rPr dirty="0" sz="2150" spc="-40">
                <a:solidFill>
                  <a:srgbClr val="1C1C1C"/>
                </a:solidFill>
                <a:latin typeface="宋体"/>
                <a:cs typeface="宋体"/>
              </a:rPr>
              <a:t>管</a:t>
            </a:r>
            <a:r>
              <a:rPr dirty="0" sz="2150" spc="220">
                <a:solidFill>
                  <a:srgbClr val="1C1C1C"/>
                </a:solidFill>
                <a:latin typeface="宋体"/>
                <a:cs typeface="宋体"/>
              </a:rPr>
              <a:t>理</a:t>
            </a:r>
            <a:r>
              <a:rPr dirty="0" sz="2150" spc="5">
                <a:solidFill>
                  <a:srgbClr val="1C1C1C"/>
                </a:solidFill>
                <a:latin typeface="宋体"/>
                <a:cs typeface="宋体"/>
              </a:rPr>
              <a:t>办</a:t>
            </a:r>
            <a:r>
              <a:rPr dirty="0" sz="2150" spc="-25">
                <a:solidFill>
                  <a:srgbClr val="1C1C1C"/>
                </a:solidFill>
                <a:latin typeface="宋体"/>
                <a:cs typeface="宋体"/>
              </a:rPr>
              <a:t>法</a:t>
            </a:r>
            <a:r>
              <a:rPr dirty="0" sz="2150" spc="350">
                <a:solidFill>
                  <a:srgbClr val="444444"/>
                </a:solidFill>
                <a:latin typeface="宋体"/>
                <a:cs typeface="宋体"/>
              </a:rPr>
              <a:t>、</a:t>
            </a:r>
            <a:r>
              <a:rPr dirty="0" sz="2150" spc="200">
                <a:solidFill>
                  <a:srgbClr val="1C1C1C"/>
                </a:solidFill>
                <a:latin typeface="宋体"/>
                <a:cs typeface="宋体"/>
              </a:rPr>
              <a:t>采购</a:t>
            </a:r>
            <a:r>
              <a:rPr dirty="0" sz="2150" spc="-70">
                <a:solidFill>
                  <a:srgbClr val="1C1C1C"/>
                </a:solidFill>
                <a:latin typeface="宋体"/>
                <a:cs typeface="宋体"/>
              </a:rPr>
              <a:t>管</a:t>
            </a:r>
            <a:r>
              <a:rPr dirty="0" sz="2150" spc="200">
                <a:solidFill>
                  <a:srgbClr val="1C1C1C"/>
                </a:solidFill>
                <a:latin typeface="宋体"/>
                <a:cs typeface="宋体"/>
              </a:rPr>
              <a:t>理</a:t>
            </a:r>
            <a:r>
              <a:rPr dirty="0" sz="2150" spc="25">
                <a:solidFill>
                  <a:srgbClr val="1C1C1C"/>
                </a:solidFill>
                <a:latin typeface="宋体"/>
                <a:cs typeface="宋体"/>
              </a:rPr>
              <a:t>办</a:t>
            </a:r>
            <a:r>
              <a:rPr dirty="0" sz="2150" spc="200">
                <a:solidFill>
                  <a:srgbClr val="1C1C1C"/>
                </a:solidFill>
                <a:latin typeface="宋体"/>
                <a:cs typeface="宋体"/>
              </a:rPr>
              <a:t>法</a:t>
            </a:r>
            <a:r>
              <a:rPr dirty="0" sz="2150" spc="-114">
                <a:solidFill>
                  <a:srgbClr val="1C1C1C"/>
                </a:solidFill>
                <a:latin typeface="宋体"/>
                <a:cs typeface="宋体"/>
              </a:rPr>
              <a:t>等</a:t>
            </a:r>
            <a:r>
              <a:rPr dirty="0" sz="2150" spc="200">
                <a:solidFill>
                  <a:srgbClr val="1C1C1C"/>
                </a:solidFill>
                <a:latin typeface="宋体"/>
                <a:cs typeface="宋体"/>
              </a:rPr>
              <a:t>关</a:t>
            </a:r>
            <a:r>
              <a:rPr dirty="0" sz="2150" spc="45">
                <a:solidFill>
                  <a:srgbClr val="1C1C1C"/>
                </a:solidFill>
                <a:latin typeface="宋体"/>
                <a:cs typeface="宋体"/>
              </a:rPr>
              <a:t>于</a:t>
            </a:r>
            <a:r>
              <a:rPr dirty="0" sz="2150" spc="200">
                <a:solidFill>
                  <a:srgbClr val="1C1C1C"/>
                </a:solidFill>
                <a:latin typeface="宋体"/>
                <a:cs typeface="宋体"/>
              </a:rPr>
              <a:t>承</a:t>
            </a:r>
            <a:r>
              <a:rPr dirty="0" sz="2150" spc="185">
                <a:solidFill>
                  <a:srgbClr val="1C1C1C"/>
                </a:solidFill>
                <a:latin typeface="宋体"/>
                <a:cs typeface="宋体"/>
              </a:rPr>
              <a:t>（</a:t>
            </a:r>
            <a:r>
              <a:rPr dirty="0" sz="2150" spc="570">
                <a:solidFill>
                  <a:srgbClr val="1C1C1C"/>
                </a:solidFill>
                <a:latin typeface="宋体"/>
                <a:cs typeface="宋体"/>
              </a:rPr>
              <a:t>分</a:t>
            </a:r>
            <a:r>
              <a:rPr dirty="0" sz="2150" spc="200">
                <a:solidFill>
                  <a:srgbClr val="1C1C1C"/>
                </a:solidFill>
                <a:latin typeface="宋体"/>
                <a:cs typeface="宋体"/>
              </a:rPr>
              <a:t>）包</a:t>
            </a:r>
            <a:r>
              <a:rPr dirty="0" sz="2150" spc="-700">
                <a:solidFill>
                  <a:srgbClr val="1C1C1C"/>
                </a:solidFill>
                <a:latin typeface="宋体"/>
                <a:cs typeface="宋体"/>
              </a:rPr>
              <a:t>商</a:t>
            </a:r>
            <a:r>
              <a:rPr dirty="0" sz="2150" spc="240">
                <a:solidFill>
                  <a:srgbClr val="1C1C1C"/>
                </a:solidFill>
                <a:latin typeface="宋体"/>
                <a:cs typeface="宋体"/>
              </a:rPr>
              <a:t>的</a:t>
            </a:r>
            <a:r>
              <a:rPr dirty="0" sz="2150" spc="200">
                <a:solidFill>
                  <a:srgbClr val="1C1C1C"/>
                </a:solidFill>
                <a:latin typeface="宋体"/>
                <a:cs typeface="宋体"/>
              </a:rPr>
              <a:t>选择</a:t>
            </a:r>
            <a:r>
              <a:rPr dirty="0" sz="2150" spc="-95">
                <a:solidFill>
                  <a:srgbClr val="1C1C1C"/>
                </a:solidFill>
                <a:latin typeface="宋体"/>
                <a:cs typeface="宋体"/>
              </a:rPr>
              <a:t>规</a:t>
            </a:r>
            <a:r>
              <a:rPr dirty="0" sz="2150" spc="200">
                <a:solidFill>
                  <a:srgbClr val="1C1C1C"/>
                </a:solidFill>
                <a:latin typeface="宋体"/>
                <a:cs typeface="宋体"/>
              </a:rPr>
              <a:t>定</a:t>
            </a:r>
            <a:r>
              <a:rPr dirty="0" sz="2150" spc="70">
                <a:solidFill>
                  <a:srgbClr val="1C1C1C"/>
                </a:solidFill>
                <a:latin typeface="宋体"/>
                <a:cs typeface="宋体"/>
              </a:rPr>
              <a:t>来</a:t>
            </a:r>
            <a:r>
              <a:rPr dirty="0" sz="2150" spc="200">
                <a:solidFill>
                  <a:srgbClr val="1C1C1C"/>
                </a:solidFill>
                <a:latin typeface="宋体"/>
                <a:cs typeface="宋体"/>
              </a:rPr>
              <a:t>选</a:t>
            </a:r>
            <a:r>
              <a:rPr dirty="0" sz="2150">
                <a:solidFill>
                  <a:srgbClr val="1C1C1C"/>
                </a:solidFill>
                <a:latin typeface="宋体"/>
                <a:cs typeface="宋体"/>
              </a:rPr>
              <a:t>择</a:t>
            </a:r>
            <a:r>
              <a:rPr dirty="0" sz="2150" spc="200">
                <a:solidFill>
                  <a:srgbClr val="1C1C1C"/>
                </a:solidFill>
                <a:latin typeface="宋体"/>
                <a:cs typeface="宋体"/>
              </a:rPr>
              <a:t>确定 </a:t>
            </a:r>
            <a:r>
              <a:rPr dirty="0" sz="2150" spc="5">
                <a:solidFill>
                  <a:srgbClr val="1C1C1C"/>
                </a:solidFill>
                <a:latin typeface="宋体"/>
                <a:cs typeface="宋体"/>
              </a:rPr>
              <a:t>承（分）包商；</a:t>
            </a:r>
            <a:endParaRPr sz="2150">
              <a:latin typeface="宋体"/>
              <a:cs typeface="宋体"/>
            </a:endParaRPr>
          </a:p>
          <a:p>
            <a:pPr marL="12700">
              <a:lnSpc>
                <a:spcPts val="3915"/>
              </a:lnSpc>
            </a:pPr>
            <a:r>
              <a:rPr dirty="0" sz="4100" spc="-2025">
                <a:solidFill>
                  <a:srgbClr val="1C1C1C"/>
                </a:solidFill>
                <a:latin typeface="Arial"/>
                <a:cs typeface="Arial"/>
              </a:rPr>
              <a:t>►</a:t>
            </a:r>
            <a:endParaRPr sz="4100">
              <a:latin typeface="Arial"/>
              <a:cs typeface="Arial"/>
            </a:endParaRPr>
          </a:p>
          <a:p>
            <a:pPr marL="12700">
              <a:lnSpc>
                <a:spcPts val="4220"/>
              </a:lnSpc>
              <a:spcBef>
                <a:spcPts val="2130"/>
              </a:spcBef>
            </a:pPr>
            <a:r>
              <a:rPr dirty="0" sz="4100" spc="-2025">
                <a:solidFill>
                  <a:srgbClr val="1C1C1C"/>
                </a:solidFill>
                <a:latin typeface="Arial"/>
                <a:cs typeface="Arial"/>
              </a:rPr>
              <a:t>►</a:t>
            </a:r>
            <a:endParaRPr sz="4100">
              <a:latin typeface="Arial"/>
              <a:cs typeface="Arial"/>
            </a:endParaRPr>
          </a:p>
          <a:p>
            <a:pPr marL="12700">
              <a:lnSpc>
                <a:spcPts val="3525"/>
              </a:lnSpc>
            </a:pPr>
            <a:r>
              <a:rPr dirty="0" sz="4100" spc="-2025">
                <a:solidFill>
                  <a:srgbClr val="1C1C1C"/>
                </a:solidFill>
                <a:latin typeface="Arial"/>
                <a:cs typeface="Arial"/>
              </a:rPr>
              <a:t>►</a:t>
            </a:r>
            <a:endParaRPr sz="4100">
              <a:latin typeface="Arial"/>
              <a:cs typeface="Arial"/>
            </a:endParaRPr>
          </a:p>
          <a:p>
            <a:pPr marL="12700">
              <a:lnSpc>
                <a:spcPts val="4220"/>
              </a:lnSpc>
            </a:pPr>
            <a:r>
              <a:rPr dirty="0" sz="4100" spc="-2025">
                <a:solidFill>
                  <a:srgbClr val="1C1C1C"/>
                </a:solidFill>
                <a:latin typeface="Arial"/>
                <a:cs typeface="Arial"/>
              </a:rPr>
              <a:t>►</a:t>
            </a:r>
            <a:endParaRPr sz="4100">
              <a:latin typeface="Arial"/>
              <a:cs typeface="Arial"/>
            </a:endParaRPr>
          </a:p>
        </p:txBody>
      </p:sp>
      <p:sp>
        <p:nvSpPr>
          <p:cNvPr id="13" name="object 13"/>
          <p:cNvSpPr txBox="1"/>
          <p:nvPr/>
        </p:nvSpPr>
        <p:spPr>
          <a:xfrm>
            <a:off x="1768374" y="4350327"/>
            <a:ext cx="11316335" cy="3157855"/>
          </a:xfrm>
          <a:prstGeom prst="rect">
            <a:avLst/>
          </a:prstGeom>
        </p:spPr>
        <p:txBody>
          <a:bodyPr wrap="square" lIns="0" tIns="12065" rIns="0" bIns="0" rtlCol="0" vert="horz">
            <a:spAutoFit/>
          </a:bodyPr>
          <a:lstStyle/>
          <a:p>
            <a:pPr marL="39370" marR="5080" indent="-27305">
              <a:lnSpc>
                <a:spcPct val="136600"/>
              </a:lnSpc>
              <a:spcBef>
                <a:spcPts val="95"/>
              </a:spcBef>
              <a:tabLst>
                <a:tab pos="1188720" algn="l"/>
                <a:tab pos="2341880" algn="l"/>
              </a:tabLst>
            </a:pPr>
            <a:r>
              <a:rPr dirty="0" sz="2150" spc="-1075">
                <a:solidFill>
                  <a:srgbClr val="1C1C1C"/>
                </a:solidFill>
                <a:latin typeface="宋体"/>
                <a:cs typeface="宋体"/>
              </a:rPr>
              <a:t>以业主要	求</a:t>
            </a:r>
            <a:r>
              <a:rPr dirty="0" sz="2150" spc="-1075">
                <a:solidFill>
                  <a:srgbClr val="444444"/>
                </a:solidFill>
                <a:latin typeface="宋体"/>
                <a:cs typeface="宋体"/>
              </a:rPr>
              <a:t>、</a:t>
            </a:r>
            <a:r>
              <a:rPr dirty="0" sz="2150" spc="-1075">
                <a:solidFill>
                  <a:srgbClr val="1C1C1C"/>
                </a:solidFill>
                <a:latin typeface="宋体"/>
                <a:cs typeface="宋体"/>
              </a:rPr>
              <a:t>工程	急</a:t>
            </a:r>
            <a:r>
              <a:rPr dirty="0" sz="2150" spc="-1075">
                <a:solidFill>
                  <a:srgbClr val="444444"/>
                </a:solidFill>
                <a:latin typeface="宋体"/>
                <a:cs typeface="宋体"/>
              </a:rPr>
              <a:t>需</a:t>
            </a:r>
            <a:r>
              <a:rPr dirty="0" sz="2150" spc="150">
                <a:solidFill>
                  <a:srgbClr val="1C1C1C"/>
                </a:solidFill>
                <a:latin typeface="宋体"/>
                <a:cs typeface="宋体"/>
              </a:rPr>
              <a:t>为</a:t>
            </a:r>
            <a:r>
              <a:rPr dirty="0" sz="2150" spc="155">
                <a:solidFill>
                  <a:srgbClr val="1C1C1C"/>
                </a:solidFill>
                <a:latin typeface="宋体"/>
                <a:cs typeface="宋体"/>
              </a:rPr>
              <a:t>理</a:t>
            </a:r>
            <a:r>
              <a:rPr dirty="0" sz="2150" spc="705">
                <a:solidFill>
                  <a:srgbClr val="1C1C1C"/>
                </a:solidFill>
                <a:latin typeface="宋体"/>
                <a:cs typeface="宋体"/>
              </a:rPr>
              <a:t>由</a:t>
            </a:r>
            <a:r>
              <a:rPr dirty="0" sz="2150" spc="-705">
                <a:solidFill>
                  <a:srgbClr val="444444"/>
                </a:solidFill>
                <a:latin typeface="宋体"/>
                <a:cs typeface="宋体"/>
              </a:rPr>
              <a:t>，</a:t>
            </a:r>
            <a:r>
              <a:rPr dirty="0" sz="2150" spc="-835">
                <a:solidFill>
                  <a:srgbClr val="444444"/>
                </a:solidFill>
                <a:latin typeface="宋体"/>
                <a:cs typeface="宋体"/>
              </a:rPr>
              <a:t> </a:t>
            </a:r>
            <a:r>
              <a:rPr dirty="0" sz="2150" spc="200">
                <a:solidFill>
                  <a:srgbClr val="1C1C1C"/>
                </a:solidFill>
                <a:latin typeface="宋体"/>
                <a:cs typeface="宋体"/>
              </a:rPr>
              <a:t>采</a:t>
            </a:r>
            <a:r>
              <a:rPr dirty="0" sz="2150" spc="-80">
                <a:solidFill>
                  <a:srgbClr val="1C1C1C"/>
                </a:solidFill>
                <a:latin typeface="宋体"/>
                <a:cs typeface="宋体"/>
              </a:rPr>
              <a:t>取</a:t>
            </a:r>
            <a:r>
              <a:rPr dirty="0" sz="2150" spc="200">
                <a:solidFill>
                  <a:srgbClr val="1C1C1C"/>
                </a:solidFill>
                <a:latin typeface="宋体"/>
                <a:cs typeface="宋体"/>
              </a:rPr>
              <a:t>将项</a:t>
            </a:r>
            <a:r>
              <a:rPr dirty="0" sz="2150" spc="-60">
                <a:solidFill>
                  <a:srgbClr val="1C1C1C"/>
                </a:solidFill>
                <a:latin typeface="宋体"/>
                <a:cs typeface="宋体"/>
              </a:rPr>
              <a:t>目</a:t>
            </a:r>
            <a:r>
              <a:rPr dirty="0" sz="2150" spc="200">
                <a:solidFill>
                  <a:srgbClr val="1C1C1C"/>
                </a:solidFill>
                <a:latin typeface="宋体"/>
                <a:cs typeface="宋体"/>
              </a:rPr>
              <a:t>肢</a:t>
            </a:r>
            <a:r>
              <a:rPr dirty="0" sz="2150" spc="-70">
                <a:solidFill>
                  <a:srgbClr val="1C1C1C"/>
                </a:solidFill>
                <a:latin typeface="宋体"/>
                <a:cs typeface="宋体"/>
              </a:rPr>
              <a:t>解</a:t>
            </a:r>
            <a:r>
              <a:rPr dirty="0" sz="2150" spc="330">
                <a:solidFill>
                  <a:srgbClr val="444444"/>
                </a:solidFill>
                <a:latin typeface="宋体"/>
                <a:cs typeface="宋体"/>
              </a:rPr>
              <a:t>、</a:t>
            </a:r>
            <a:r>
              <a:rPr dirty="0" sz="2150" spc="200">
                <a:solidFill>
                  <a:srgbClr val="1C1C1C"/>
                </a:solidFill>
                <a:latin typeface="宋体"/>
                <a:cs typeface="宋体"/>
              </a:rPr>
              <a:t>化</a:t>
            </a:r>
            <a:r>
              <a:rPr dirty="0" sz="2150" spc="-5">
                <a:solidFill>
                  <a:srgbClr val="1C1C1C"/>
                </a:solidFill>
                <a:latin typeface="宋体"/>
                <a:cs typeface="宋体"/>
              </a:rPr>
              <a:t>整</a:t>
            </a:r>
            <a:r>
              <a:rPr dirty="0" sz="2150" spc="155">
                <a:solidFill>
                  <a:srgbClr val="1C1C1C"/>
                </a:solidFill>
                <a:latin typeface="宋体"/>
                <a:cs typeface="宋体"/>
              </a:rPr>
              <a:t>为</a:t>
            </a:r>
            <a:r>
              <a:rPr dirty="0" sz="2150" spc="-110">
                <a:solidFill>
                  <a:srgbClr val="1C1C1C"/>
                </a:solidFill>
                <a:latin typeface="宋体"/>
                <a:cs typeface="宋体"/>
              </a:rPr>
              <a:t>零</a:t>
            </a:r>
            <a:r>
              <a:rPr dirty="0" sz="2150" spc="215">
                <a:solidFill>
                  <a:srgbClr val="444444"/>
                </a:solidFill>
                <a:latin typeface="宋体"/>
                <a:cs typeface="宋体"/>
              </a:rPr>
              <a:t>、</a:t>
            </a:r>
            <a:r>
              <a:rPr dirty="0" sz="2150" spc="155">
                <a:solidFill>
                  <a:srgbClr val="1C1C1C"/>
                </a:solidFill>
                <a:latin typeface="宋体"/>
                <a:cs typeface="宋体"/>
              </a:rPr>
              <a:t>或</a:t>
            </a:r>
            <a:r>
              <a:rPr dirty="0" sz="2150" spc="85">
                <a:solidFill>
                  <a:srgbClr val="1C1C1C"/>
                </a:solidFill>
                <a:latin typeface="宋体"/>
                <a:cs typeface="宋体"/>
              </a:rPr>
              <a:t>降</a:t>
            </a:r>
            <a:r>
              <a:rPr dirty="0" sz="2150" spc="155">
                <a:solidFill>
                  <a:srgbClr val="1C1C1C"/>
                </a:solidFill>
                <a:latin typeface="宋体"/>
                <a:cs typeface="宋体"/>
              </a:rPr>
              <a:t>低</a:t>
            </a:r>
            <a:r>
              <a:rPr dirty="0" sz="2150" spc="35">
                <a:solidFill>
                  <a:srgbClr val="1C1C1C"/>
                </a:solidFill>
                <a:latin typeface="宋体"/>
                <a:cs typeface="宋体"/>
              </a:rPr>
              <a:t>招</a:t>
            </a:r>
            <a:r>
              <a:rPr dirty="0" sz="2150" spc="300">
                <a:solidFill>
                  <a:srgbClr val="1C1C1C"/>
                </a:solidFill>
                <a:latin typeface="宋体"/>
                <a:cs typeface="宋体"/>
              </a:rPr>
              <a:t>标</a:t>
            </a:r>
            <a:r>
              <a:rPr dirty="0" sz="2150" spc="155">
                <a:solidFill>
                  <a:srgbClr val="1C1C1C"/>
                </a:solidFill>
                <a:latin typeface="宋体"/>
                <a:cs typeface="宋体"/>
              </a:rPr>
              <a:t>总金额</a:t>
            </a:r>
            <a:r>
              <a:rPr dirty="0" sz="2150" spc="-200">
                <a:solidFill>
                  <a:srgbClr val="1C1C1C"/>
                </a:solidFill>
                <a:latin typeface="宋体"/>
                <a:cs typeface="宋体"/>
              </a:rPr>
              <a:t>等</a:t>
            </a:r>
            <a:r>
              <a:rPr dirty="0" sz="2150" spc="220">
                <a:solidFill>
                  <a:srgbClr val="1C1C1C"/>
                </a:solidFill>
                <a:latin typeface="宋体"/>
                <a:cs typeface="宋体"/>
              </a:rPr>
              <a:t>方式</a:t>
            </a:r>
            <a:r>
              <a:rPr dirty="0" sz="2150" spc="-570">
                <a:solidFill>
                  <a:srgbClr val="1C1C1C"/>
                </a:solidFill>
                <a:latin typeface="宋体"/>
                <a:cs typeface="宋体"/>
              </a:rPr>
              <a:t> </a:t>
            </a:r>
            <a:r>
              <a:rPr dirty="0" sz="2150" spc="-340">
                <a:solidFill>
                  <a:srgbClr val="1C1C1C"/>
                </a:solidFill>
                <a:latin typeface="宋体"/>
                <a:cs typeface="宋体"/>
              </a:rPr>
              <a:t>，  </a:t>
            </a:r>
            <a:r>
              <a:rPr dirty="0" sz="2150" spc="70">
                <a:solidFill>
                  <a:srgbClr val="1C1C1C"/>
                </a:solidFill>
                <a:latin typeface="宋体"/>
                <a:cs typeface="宋体"/>
              </a:rPr>
              <a:t>未履行招标程序就确定承（分）包商；</a:t>
            </a:r>
            <a:endParaRPr sz="2150">
              <a:latin typeface="宋体"/>
              <a:cs typeface="宋体"/>
            </a:endParaRPr>
          </a:p>
          <a:p>
            <a:pPr marL="31750">
              <a:lnSpc>
                <a:spcPct val="100000"/>
              </a:lnSpc>
              <a:spcBef>
                <a:spcPts val="940"/>
              </a:spcBef>
            </a:pPr>
            <a:r>
              <a:rPr dirty="0" sz="2150" spc="25">
                <a:solidFill>
                  <a:srgbClr val="1C1C1C"/>
                </a:solidFill>
                <a:latin typeface="宋体"/>
                <a:cs typeface="宋体"/>
              </a:rPr>
              <a:t>在招标的项目中，与非中标人签订合同的；</a:t>
            </a:r>
            <a:endParaRPr sz="2150">
              <a:latin typeface="宋体"/>
              <a:cs typeface="宋体"/>
            </a:endParaRPr>
          </a:p>
          <a:p>
            <a:pPr marL="27305">
              <a:lnSpc>
                <a:spcPct val="100000"/>
              </a:lnSpc>
              <a:spcBef>
                <a:spcPts val="944"/>
              </a:spcBef>
            </a:pPr>
            <a:r>
              <a:rPr dirty="0" sz="2150" spc="90">
                <a:solidFill>
                  <a:srgbClr val="2D2D2D"/>
                </a:solidFill>
                <a:latin typeface="宋体"/>
                <a:cs typeface="宋体"/>
              </a:rPr>
              <a:t>默许承（分）包商通过串标、图标、抬高投标报价中标的；</a:t>
            </a:r>
            <a:endParaRPr sz="2150">
              <a:latin typeface="宋体"/>
              <a:cs typeface="宋体"/>
            </a:endParaRPr>
          </a:p>
          <a:p>
            <a:pPr marL="28575" indent="15875">
              <a:lnSpc>
                <a:spcPct val="100000"/>
              </a:lnSpc>
              <a:spcBef>
                <a:spcPts val="945"/>
              </a:spcBef>
              <a:tabLst>
                <a:tab pos="6668770" algn="l"/>
              </a:tabLst>
            </a:pPr>
            <a:r>
              <a:rPr dirty="0" sz="2150" spc="-1075">
                <a:solidFill>
                  <a:srgbClr val="1C1C1C"/>
                </a:solidFill>
                <a:latin typeface="宋体"/>
                <a:cs typeface="宋体"/>
              </a:rPr>
              <a:t>采</a:t>
            </a:r>
            <a:r>
              <a:rPr dirty="0" sz="2150" spc="200">
                <a:solidFill>
                  <a:srgbClr val="1C1C1C"/>
                </a:solidFill>
                <a:latin typeface="宋体"/>
                <a:cs typeface="宋体"/>
              </a:rPr>
              <a:t>购</a:t>
            </a:r>
            <a:r>
              <a:rPr dirty="0" sz="2150" spc="-150">
                <a:solidFill>
                  <a:srgbClr val="1C1C1C"/>
                </a:solidFill>
                <a:latin typeface="宋体"/>
                <a:cs typeface="宋体"/>
              </a:rPr>
              <a:t>部</a:t>
            </a:r>
            <a:r>
              <a:rPr dirty="0" sz="2150" spc="200">
                <a:solidFill>
                  <a:srgbClr val="1C1C1C"/>
                </a:solidFill>
                <a:latin typeface="宋体"/>
                <a:cs typeface="宋体"/>
              </a:rPr>
              <a:t>门</a:t>
            </a:r>
            <a:r>
              <a:rPr dirty="0" sz="2150" spc="55">
                <a:solidFill>
                  <a:srgbClr val="1C1C1C"/>
                </a:solidFill>
                <a:latin typeface="宋体"/>
                <a:cs typeface="宋体"/>
              </a:rPr>
              <a:t>与</a:t>
            </a:r>
            <a:r>
              <a:rPr dirty="0" sz="2150" spc="200">
                <a:solidFill>
                  <a:srgbClr val="1C1C1C"/>
                </a:solidFill>
                <a:latin typeface="宋体"/>
                <a:cs typeface="宋体"/>
              </a:rPr>
              <a:t>承</a:t>
            </a:r>
            <a:r>
              <a:rPr dirty="0" sz="2150" spc="85">
                <a:solidFill>
                  <a:srgbClr val="1C1C1C"/>
                </a:solidFill>
                <a:latin typeface="宋体"/>
                <a:cs typeface="宋体"/>
              </a:rPr>
              <a:t>（</a:t>
            </a:r>
            <a:r>
              <a:rPr dirty="0" sz="2150" spc="200">
                <a:solidFill>
                  <a:srgbClr val="1C1C1C"/>
                </a:solidFill>
                <a:latin typeface="宋体"/>
                <a:cs typeface="宋体"/>
              </a:rPr>
              <a:t>分</a:t>
            </a:r>
            <a:r>
              <a:rPr dirty="0" sz="2150" spc="-600">
                <a:solidFill>
                  <a:srgbClr val="1C1C1C"/>
                </a:solidFill>
                <a:latin typeface="宋体"/>
                <a:cs typeface="宋体"/>
              </a:rPr>
              <a:t> </a:t>
            </a:r>
            <a:r>
              <a:rPr dirty="0" sz="2150" spc="200">
                <a:solidFill>
                  <a:srgbClr val="1C1C1C"/>
                </a:solidFill>
                <a:latin typeface="宋体"/>
                <a:cs typeface="宋体"/>
              </a:rPr>
              <a:t>）包</a:t>
            </a:r>
            <a:r>
              <a:rPr dirty="0" sz="2150" spc="-625">
                <a:solidFill>
                  <a:srgbClr val="1C1C1C"/>
                </a:solidFill>
                <a:latin typeface="宋体"/>
                <a:cs typeface="宋体"/>
              </a:rPr>
              <a:t>商</a:t>
            </a:r>
            <a:r>
              <a:rPr dirty="0" sz="2150" spc="120">
                <a:solidFill>
                  <a:srgbClr val="1C1C1C"/>
                </a:solidFill>
                <a:latin typeface="宋体"/>
                <a:cs typeface="宋体"/>
              </a:rPr>
              <a:t>相</a:t>
            </a:r>
            <a:r>
              <a:rPr dirty="0" sz="2150" spc="200">
                <a:solidFill>
                  <a:srgbClr val="1C1C1C"/>
                </a:solidFill>
                <a:latin typeface="宋体"/>
                <a:cs typeface="宋体"/>
              </a:rPr>
              <a:t>互</a:t>
            </a:r>
            <a:r>
              <a:rPr dirty="0" sz="2150" spc="145">
                <a:solidFill>
                  <a:srgbClr val="1C1C1C"/>
                </a:solidFill>
                <a:latin typeface="宋体"/>
                <a:cs typeface="宋体"/>
              </a:rPr>
              <a:t>串</a:t>
            </a:r>
            <a:r>
              <a:rPr dirty="0" sz="2150" spc="-135">
                <a:solidFill>
                  <a:srgbClr val="1C1C1C"/>
                </a:solidFill>
                <a:latin typeface="宋体"/>
                <a:cs typeface="宋体"/>
              </a:rPr>
              <a:t>通</a:t>
            </a:r>
            <a:r>
              <a:rPr dirty="0" sz="2150" spc="180">
                <a:solidFill>
                  <a:srgbClr val="444444"/>
                </a:solidFill>
                <a:latin typeface="宋体"/>
                <a:cs typeface="宋体"/>
              </a:rPr>
              <a:t>、</a:t>
            </a:r>
            <a:r>
              <a:rPr dirty="0" sz="2150" spc="170">
                <a:solidFill>
                  <a:srgbClr val="1C1C1C"/>
                </a:solidFill>
                <a:latin typeface="宋体"/>
                <a:cs typeface="宋体"/>
              </a:rPr>
              <a:t>内</a:t>
            </a:r>
            <a:r>
              <a:rPr dirty="0" sz="2150" spc="190">
                <a:solidFill>
                  <a:srgbClr val="1C1C1C"/>
                </a:solidFill>
                <a:latin typeface="宋体"/>
                <a:cs typeface="宋体"/>
              </a:rPr>
              <a:t>外</a:t>
            </a:r>
            <a:r>
              <a:rPr dirty="0" sz="2150" spc="200">
                <a:solidFill>
                  <a:srgbClr val="1C1C1C"/>
                </a:solidFill>
                <a:latin typeface="宋体"/>
                <a:cs typeface="宋体"/>
              </a:rPr>
              <a:t>勾结</a:t>
            </a:r>
            <a:r>
              <a:rPr dirty="0" sz="2150" spc="-625">
                <a:solidFill>
                  <a:srgbClr val="1C1C1C"/>
                </a:solidFill>
                <a:latin typeface="宋体"/>
                <a:cs typeface="宋体"/>
              </a:rPr>
              <a:t> </a:t>
            </a:r>
            <a:r>
              <a:rPr dirty="0" sz="2150" spc="-705">
                <a:solidFill>
                  <a:srgbClr val="1C1C1C"/>
                </a:solidFill>
                <a:latin typeface="宋体"/>
                <a:cs typeface="宋体"/>
              </a:rPr>
              <a:t>，通过	</a:t>
            </a:r>
            <a:r>
              <a:rPr dirty="0" sz="2150" spc="155">
                <a:solidFill>
                  <a:srgbClr val="1C1C1C"/>
                </a:solidFill>
                <a:latin typeface="宋体"/>
                <a:cs typeface="宋体"/>
              </a:rPr>
              <a:t>为</a:t>
            </a:r>
            <a:r>
              <a:rPr dirty="0" sz="2150" spc="25">
                <a:solidFill>
                  <a:srgbClr val="1C1C1C"/>
                </a:solidFill>
                <a:latin typeface="宋体"/>
                <a:cs typeface="宋体"/>
              </a:rPr>
              <a:t>设</a:t>
            </a:r>
            <a:r>
              <a:rPr dirty="0" sz="2150" spc="155">
                <a:solidFill>
                  <a:srgbClr val="1C1C1C"/>
                </a:solidFill>
                <a:latin typeface="宋体"/>
                <a:cs typeface="宋体"/>
              </a:rPr>
              <a:t>定</a:t>
            </a:r>
            <a:r>
              <a:rPr dirty="0" sz="2150" spc="150">
                <a:solidFill>
                  <a:srgbClr val="1C1C1C"/>
                </a:solidFill>
                <a:latin typeface="宋体"/>
                <a:cs typeface="宋体"/>
              </a:rPr>
              <a:t>特</a:t>
            </a:r>
            <a:r>
              <a:rPr dirty="0" sz="2150" spc="155">
                <a:solidFill>
                  <a:srgbClr val="1C1C1C"/>
                </a:solidFill>
                <a:latin typeface="宋体"/>
                <a:cs typeface="宋体"/>
              </a:rPr>
              <a:t>定</a:t>
            </a:r>
            <a:r>
              <a:rPr dirty="0" sz="2150" spc="70">
                <a:solidFill>
                  <a:srgbClr val="1C1C1C"/>
                </a:solidFill>
                <a:latin typeface="宋体"/>
                <a:cs typeface="宋体"/>
              </a:rPr>
              <a:t>非</a:t>
            </a:r>
            <a:r>
              <a:rPr dirty="0" sz="2150" spc="155">
                <a:solidFill>
                  <a:srgbClr val="1C1C1C"/>
                </a:solidFill>
                <a:latin typeface="宋体"/>
                <a:cs typeface="宋体"/>
              </a:rPr>
              <a:t>必</a:t>
            </a:r>
            <a:r>
              <a:rPr dirty="0" sz="2150" spc="-40">
                <a:solidFill>
                  <a:srgbClr val="1C1C1C"/>
                </a:solidFill>
                <a:latin typeface="宋体"/>
                <a:cs typeface="宋体"/>
              </a:rPr>
              <a:t>要</a:t>
            </a:r>
            <a:r>
              <a:rPr dirty="0" sz="2150" spc="155">
                <a:solidFill>
                  <a:srgbClr val="1C1C1C"/>
                </a:solidFill>
                <a:latin typeface="宋体"/>
                <a:cs typeface="宋体"/>
              </a:rPr>
              <a:t>性</a:t>
            </a:r>
            <a:r>
              <a:rPr dirty="0" sz="2150" spc="45">
                <a:solidFill>
                  <a:srgbClr val="1C1C1C"/>
                </a:solidFill>
                <a:latin typeface="宋体"/>
                <a:cs typeface="宋体"/>
              </a:rPr>
              <a:t>或</a:t>
            </a:r>
            <a:r>
              <a:rPr dirty="0" sz="2150" spc="220">
                <a:solidFill>
                  <a:srgbClr val="1C1C1C"/>
                </a:solidFill>
                <a:latin typeface="宋体"/>
                <a:cs typeface="宋体"/>
              </a:rPr>
              <a:t>不</a:t>
            </a:r>
            <a:r>
              <a:rPr dirty="0" sz="2150" spc="130">
                <a:solidFill>
                  <a:srgbClr val="1C1C1C"/>
                </a:solidFill>
                <a:latin typeface="宋体"/>
                <a:cs typeface="宋体"/>
              </a:rPr>
              <a:t>公</a:t>
            </a:r>
            <a:r>
              <a:rPr dirty="0" sz="2150" spc="200">
                <a:solidFill>
                  <a:srgbClr val="1C1C1C"/>
                </a:solidFill>
                <a:latin typeface="宋体"/>
                <a:cs typeface="宋体"/>
              </a:rPr>
              <a:t>平</a:t>
            </a:r>
            <a:r>
              <a:rPr dirty="0" sz="2150" spc="10">
                <a:solidFill>
                  <a:srgbClr val="1C1C1C"/>
                </a:solidFill>
                <a:latin typeface="宋体"/>
                <a:cs typeface="宋体"/>
              </a:rPr>
              <a:t>条</a:t>
            </a:r>
            <a:r>
              <a:rPr dirty="0" sz="2150" spc="200">
                <a:solidFill>
                  <a:srgbClr val="1C1C1C"/>
                </a:solidFill>
                <a:latin typeface="宋体"/>
                <a:cs typeface="宋体"/>
              </a:rPr>
              <a:t>件排</a:t>
            </a:r>
            <a:endParaRPr sz="2150">
              <a:latin typeface="宋体"/>
              <a:cs typeface="宋体"/>
            </a:endParaRPr>
          </a:p>
          <a:p>
            <a:pPr marL="25400" marR="31750" indent="3175">
              <a:lnSpc>
                <a:spcPct val="132600"/>
              </a:lnSpc>
              <a:spcBef>
                <a:spcPts val="200"/>
              </a:spcBef>
            </a:pPr>
            <a:r>
              <a:rPr dirty="0" sz="2150" spc="175">
                <a:solidFill>
                  <a:srgbClr val="1C1C1C"/>
                </a:solidFill>
                <a:latin typeface="宋体"/>
                <a:cs typeface="宋体"/>
              </a:rPr>
              <a:t>斥潜在投标人、透露招标核心信息拟定不合理评标原则等方式，将事先内定承（分）包 </a:t>
            </a:r>
            <a:r>
              <a:rPr dirty="0" sz="2150" spc="50">
                <a:solidFill>
                  <a:srgbClr val="1C1C1C"/>
                </a:solidFill>
                <a:latin typeface="宋体"/>
                <a:cs typeface="宋体"/>
              </a:rPr>
              <a:t>商通过表面合法的程序确定为中标单位。</a:t>
            </a:r>
            <a:endParaRPr sz="2150">
              <a:latin typeface="宋体"/>
              <a:cs typeface="宋体"/>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70">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a:spLocks noGrp="1"/>
          </p:cNvSpPr>
          <p:nvPr>
            <p:ph type="title"/>
          </p:nvPr>
        </p:nvSpPr>
        <p:spPr>
          <a:xfrm>
            <a:off x="1026342" y="108743"/>
            <a:ext cx="606425" cy="655955"/>
          </a:xfrm>
          <a:prstGeom prst="rect"/>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rPr>
              <a:t>s	</a:t>
            </a:r>
            <a:r>
              <a:rPr dirty="0" sz="900" spc="-40">
                <a:solidFill>
                  <a:srgbClr val="EFE4D1"/>
                </a:solidFill>
              </a:rPr>
              <a:t>-</a:t>
            </a:r>
            <a:r>
              <a:rPr dirty="0" sz="900" spc="85">
                <a:solidFill>
                  <a:srgbClr val="EFE4D1"/>
                </a:solidFill>
              </a:rPr>
              <a:t> </a:t>
            </a:r>
            <a:r>
              <a:rPr dirty="0" sz="900" spc="-55">
                <a:solidFill>
                  <a:srgbClr val="EFE4D1"/>
                </a:solidFill>
              </a:rPr>
              <a:t>c</a:t>
            </a:r>
            <a:endParaRPr sz="900">
              <a:latin typeface="宋体"/>
              <a:cs typeface="宋体"/>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96097" y="1131427"/>
            <a:ext cx="9060180" cy="600710"/>
          </a:xfrm>
          <a:prstGeom prst="rect">
            <a:avLst/>
          </a:prstGeom>
        </p:spPr>
        <p:txBody>
          <a:bodyPr wrap="square" lIns="0" tIns="15875" rIns="0" bIns="0" rtlCol="0" vert="horz">
            <a:spAutoFit/>
          </a:bodyPr>
          <a:lstStyle/>
          <a:p>
            <a:pPr marL="12700">
              <a:lnSpc>
                <a:spcPct val="100000"/>
              </a:lnSpc>
              <a:spcBef>
                <a:spcPts val="125"/>
              </a:spcBef>
            </a:pPr>
            <a:r>
              <a:rPr dirty="0" sz="3750" spc="200">
                <a:solidFill>
                  <a:srgbClr val="B80305"/>
                </a:solidFill>
                <a:latin typeface="宋体"/>
                <a:cs typeface="宋体"/>
              </a:rPr>
              <a:t>三、工程承（分）包管理红线禁令的释义</a:t>
            </a:r>
            <a:endParaRPr sz="3750">
              <a:latin typeface="宋体"/>
              <a:cs typeface="宋体"/>
            </a:endParaRPr>
          </a:p>
        </p:txBody>
      </p:sp>
      <p:sp>
        <p:nvSpPr>
          <p:cNvPr id="11" name="object 11"/>
          <p:cNvSpPr txBox="1"/>
          <p:nvPr/>
        </p:nvSpPr>
        <p:spPr>
          <a:xfrm>
            <a:off x="123733" y="1098007"/>
            <a:ext cx="12852400" cy="2272030"/>
          </a:xfrm>
          <a:prstGeom prst="rect">
            <a:avLst/>
          </a:prstGeom>
        </p:spPr>
        <p:txBody>
          <a:bodyPr wrap="square" lIns="0" tIns="525145" rIns="0" bIns="0" rtlCol="0" vert="horz">
            <a:spAutoFit/>
          </a:bodyPr>
          <a:lstStyle/>
          <a:p>
            <a:pPr marL="217170">
              <a:lnSpc>
                <a:spcPct val="100000"/>
              </a:lnSpc>
              <a:spcBef>
                <a:spcPts val="4135"/>
              </a:spcBef>
              <a:tabLst>
                <a:tab pos="1239520" algn="l"/>
              </a:tabLst>
            </a:pPr>
            <a:r>
              <a:rPr dirty="0" sz="7250" spc="165">
                <a:solidFill>
                  <a:srgbClr val="B19A4B"/>
                </a:solidFill>
                <a:latin typeface="Times New Roman"/>
                <a:cs typeface="Times New Roman"/>
              </a:rPr>
              <a:t>«	</a:t>
            </a:r>
            <a:r>
              <a:rPr dirty="0" sz="2650" spc="35">
                <a:solidFill>
                  <a:srgbClr val="B19A4B"/>
                </a:solidFill>
                <a:latin typeface="宋体"/>
                <a:cs typeface="宋体"/>
              </a:rPr>
              <a:t>第一条严禁不按规定选择承（分）包商，或以各种名义规避招标、暗箱操作。</a:t>
            </a:r>
            <a:endParaRPr sz="2650">
              <a:latin typeface="宋体"/>
              <a:cs typeface="宋体"/>
            </a:endParaRPr>
          </a:p>
          <a:p>
            <a:pPr marL="12700">
              <a:lnSpc>
                <a:spcPct val="100000"/>
              </a:lnSpc>
              <a:spcBef>
                <a:spcPts val="1585"/>
              </a:spcBef>
            </a:pPr>
            <a:r>
              <a:rPr dirty="0" sz="2800" spc="-919">
                <a:solidFill>
                  <a:srgbClr val="B80305"/>
                </a:solidFill>
                <a:latin typeface="宋体"/>
                <a:cs typeface="宋体"/>
              </a:rPr>
              <a:t>【案例】</a:t>
            </a:r>
            <a:endParaRPr sz="2800">
              <a:latin typeface="宋体"/>
              <a:cs typeface="宋体"/>
            </a:endParaRPr>
          </a:p>
        </p:txBody>
      </p:sp>
      <p:sp>
        <p:nvSpPr>
          <p:cNvPr id="12" name="object 12"/>
          <p:cNvSpPr txBox="1"/>
          <p:nvPr/>
        </p:nvSpPr>
        <p:spPr>
          <a:xfrm>
            <a:off x="1352278" y="2965867"/>
            <a:ext cx="8749030" cy="393700"/>
          </a:xfrm>
          <a:prstGeom prst="rect">
            <a:avLst/>
          </a:prstGeom>
        </p:spPr>
        <p:txBody>
          <a:bodyPr wrap="square" lIns="0" tIns="14604" rIns="0" bIns="0" rtlCol="0" vert="horz">
            <a:spAutoFit/>
          </a:bodyPr>
          <a:lstStyle/>
          <a:p>
            <a:pPr marL="12700">
              <a:lnSpc>
                <a:spcPct val="100000"/>
              </a:lnSpc>
              <a:spcBef>
                <a:spcPts val="114"/>
              </a:spcBef>
            </a:pPr>
            <a:r>
              <a:rPr dirty="0" sz="2350" spc="-40">
                <a:solidFill>
                  <a:srgbClr val="1C1C1C"/>
                </a:solidFill>
                <a:latin typeface="宋体"/>
                <a:cs typeface="宋体"/>
              </a:rPr>
              <a:t>事</a:t>
            </a:r>
            <a:r>
              <a:rPr dirty="0" sz="2350" spc="100">
                <a:solidFill>
                  <a:srgbClr val="010101"/>
                </a:solidFill>
                <a:latin typeface="宋体"/>
                <a:cs typeface="宋体"/>
              </a:rPr>
              <a:t>件</a:t>
            </a:r>
            <a:r>
              <a:rPr dirty="0" sz="2350" spc="-650">
                <a:solidFill>
                  <a:srgbClr val="010101"/>
                </a:solidFill>
                <a:latin typeface="宋体"/>
                <a:cs typeface="宋体"/>
              </a:rPr>
              <a:t> </a:t>
            </a:r>
            <a:r>
              <a:rPr dirty="0" sz="2350" spc="-1265">
                <a:solidFill>
                  <a:srgbClr val="1C1C1C"/>
                </a:solidFill>
                <a:latin typeface="宋体"/>
                <a:cs typeface="宋体"/>
              </a:rPr>
              <a:t>：</a:t>
            </a:r>
            <a:r>
              <a:rPr dirty="0" sz="2350" spc="-710">
                <a:solidFill>
                  <a:srgbClr val="1C1C1C"/>
                </a:solidFill>
                <a:latin typeface="宋体"/>
                <a:cs typeface="宋体"/>
              </a:rPr>
              <a:t> </a:t>
            </a:r>
            <a:r>
              <a:rPr dirty="0" sz="2350" spc="30">
                <a:solidFill>
                  <a:srgbClr val="1C1C1C"/>
                </a:solidFill>
                <a:latin typeface="宋体"/>
                <a:cs typeface="宋体"/>
              </a:rPr>
              <a:t>公司某某顶目部未</a:t>
            </a:r>
            <a:r>
              <a:rPr dirty="0" sz="2350" spc="-1175">
                <a:solidFill>
                  <a:srgbClr val="1C1C1C"/>
                </a:solidFill>
                <a:latin typeface="宋体"/>
                <a:cs typeface="宋体"/>
              </a:rPr>
              <a:t>尸</a:t>
            </a:r>
            <a:r>
              <a:rPr dirty="0" sz="2350" spc="-1655">
                <a:solidFill>
                  <a:srgbClr val="1C1C1C"/>
                </a:solidFill>
                <a:latin typeface="宋体"/>
                <a:cs typeface="宋体"/>
              </a:rPr>
              <a:t>木</a:t>
            </a:r>
            <a:r>
              <a:rPr dirty="0" sz="2350" spc="-630">
                <a:solidFill>
                  <a:srgbClr val="1C1C1C"/>
                </a:solidFill>
                <a:latin typeface="宋体"/>
                <a:cs typeface="宋体"/>
              </a:rPr>
              <a:t>示</a:t>
            </a:r>
            <a:r>
              <a:rPr dirty="0" sz="2350" spc="100">
                <a:solidFill>
                  <a:srgbClr val="1C1C1C"/>
                </a:solidFill>
                <a:latin typeface="宋体"/>
                <a:cs typeface="宋体"/>
              </a:rPr>
              <a:t>选</a:t>
            </a:r>
            <a:r>
              <a:rPr dirty="0" sz="2350" spc="-350">
                <a:solidFill>
                  <a:srgbClr val="1C1C1C"/>
                </a:solidFill>
                <a:latin typeface="宋体"/>
                <a:cs typeface="宋体"/>
              </a:rPr>
              <a:t>择</a:t>
            </a:r>
            <a:r>
              <a:rPr dirty="0" sz="2400" spc="35">
                <a:solidFill>
                  <a:srgbClr val="1C1C1C"/>
                </a:solidFill>
                <a:latin typeface="Times New Roman"/>
                <a:cs typeface="Times New Roman"/>
              </a:rPr>
              <a:t>4</a:t>
            </a:r>
            <a:r>
              <a:rPr dirty="0" sz="2200" spc="195">
                <a:solidFill>
                  <a:srgbClr val="1C1C1C"/>
                </a:solidFill>
                <a:latin typeface="宋体"/>
                <a:cs typeface="宋体"/>
              </a:rPr>
              <a:t>家</a:t>
            </a:r>
            <a:r>
              <a:rPr dirty="0" sz="2200" spc="180">
                <a:solidFill>
                  <a:srgbClr val="1C1C1C"/>
                </a:solidFill>
                <a:latin typeface="宋体"/>
                <a:cs typeface="宋体"/>
              </a:rPr>
              <a:t>分包</a:t>
            </a:r>
            <a:r>
              <a:rPr dirty="0" sz="2200" spc="400">
                <a:solidFill>
                  <a:srgbClr val="1C1C1C"/>
                </a:solidFill>
                <a:latin typeface="宋体"/>
                <a:cs typeface="宋体"/>
              </a:rPr>
              <a:t>商</a:t>
            </a:r>
            <a:r>
              <a:rPr dirty="0" sz="2200" spc="-640">
                <a:solidFill>
                  <a:srgbClr val="1C1C1C"/>
                </a:solidFill>
                <a:latin typeface="宋体"/>
                <a:cs typeface="宋体"/>
              </a:rPr>
              <a:t>，</a:t>
            </a:r>
            <a:r>
              <a:rPr dirty="0" sz="2200" spc="180">
                <a:solidFill>
                  <a:srgbClr val="1C1C1C"/>
                </a:solidFill>
                <a:latin typeface="宋体"/>
                <a:cs typeface="宋体"/>
              </a:rPr>
              <a:t>金额共</a:t>
            </a:r>
            <a:r>
              <a:rPr dirty="0" sz="2200" spc="-220">
                <a:solidFill>
                  <a:srgbClr val="1C1C1C"/>
                </a:solidFill>
                <a:latin typeface="宋体"/>
                <a:cs typeface="宋体"/>
              </a:rPr>
              <a:t>计</a:t>
            </a:r>
            <a:r>
              <a:rPr dirty="0" sz="2400" spc="80">
                <a:solidFill>
                  <a:srgbClr val="1C1C1C"/>
                </a:solidFill>
                <a:latin typeface="Times New Roman"/>
                <a:cs typeface="Times New Roman"/>
              </a:rPr>
              <a:t>350.46</a:t>
            </a:r>
            <a:r>
              <a:rPr dirty="0" sz="2400" spc="-110">
                <a:solidFill>
                  <a:srgbClr val="1C1C1C"/>
                </a:solidFill>
                <a:latin typeface="Times New Roman"/>
                <a:cs typeface="Times New Roman"/>
              </a:rPr>
              <a:t> </a:t>
            </a:r>
            <a:r>
              <a:rPr dirty="0" sz="2200" spc="180">
                <a:solidFill>
                  <a:srgbClr val="1C1C1C"/>
                </a:solidFill>
                <a:latin typeface="宋体"/>
                <a:cs typeface="宋体"/>
              </a:rPr>
              <a:t>万</a:t>
            </a:r>
            <a:r>
              <a:rPr dirty="0" sz="2200" spc="155">
                <a:solidFill>
                  <a:srgbClr val="1C1C1C"/>
                </a:solidFill>
                <a:latin typeface="宋体"/>
                <a:cs typeface="宋体"/>
              </a:rPr>
              <a:t>元</a:t>
            </a:r>
            <a:r>
              <a:rPr dirty="0" sz="1200" spc="50">
                <a:solidFill>
                  <a:srgbClr val="1C1C1C"/>
                </a:solidFill>
                <a:latin typeface="Times New Roman"/>
                <a:cs typeface="Times New Roman"/>
              </a:rPr>
              <a:t>n</a:t>
            </a:r>
            <a:endParaRPr sz="1200">
              <a:latin typeface="Times New Roman"/>
              <a:cs typeface="Times New Roman"/>
            </a:endParaRPr>
          </a:p>
        </p:txBody>
      </p:sp>
      <p:sp>
        <p:nvSpPr>
          <p:cNvPr id="13" name="object 13"/>
          <p:cNvSpPr txBox="1"/>
          <p:nvPr/>
        </p:nvSpPr>
        <p:spPr>
          <a:xfrm>
            <a:off x="1331092" y="4097211"/>
            <a:ext cx="1409065" cy="386080"/>
          </a:xfrm>
          <a:prstGeom prst="rect">
            <a:avLst/>
          </a:prstGeom>
        </p:spPr>
        <p:txBody>
          <a:bodyPr wrap="square" lIns="0" tIns="14604" rIns="0" bIns="0" rtlCol="0" vert="horz">
            <a:spAutoFit/>
          </a:bodyPr>
          <a:lstStyle/>
          <a:p>
            <a:pPr marL="12700">
              <a:lnSpc>
                <a:spcPct val="100000"/>
              </a:lnSpc>
              <a:spcBef>
                <a:spcPts val="114"/>
              </a:spcBef>
            </a:pPr>
            <a:r>
              <a:rPr dirty="0" sz="2350" spc="40">
                <a:solidFill>
                  <a:srgbClr val="010101"/>
                </a:solidFill>
                <a:latin typeface="宋体"/>
                <a:cs typeface="宋体"/>
              </a:rPr>
              <a:t>问</a:t>
            </a:r>
            <a:r>
              <a:rPr dirty="0" sz="2350" spc="195">
                <a:solidFill>
                  <a:srgbClr val="1C1C1C"/>
                </a:solidFill>
                <a:latin typeface="宋体"/>
                <a:cs typeface="宋体"/>
              </a:rPr>
              <a:t>责</a:t>
            </a:r>
            <a:r>
              <a:rPr dirty="0" sz="2350" spc="-730">
                <a:solidFill>
                  <a:srgbClr val="1C1C1C"/>
                </a:solidFill>
                <a:latin typeface="宋体"/>
                <a:cs typeface="宋体"/>
              </a:rPr>
              <a:t> </a:t>
            </a:r>
            <a:r>
              <a:rPr dirty="0" sz="2350" spc="-1265">
                <a:solidFill>
                  <a:srgbClr val="1C1C1C"/>
                </a:solidFill>
                <a:latin typeface="宋体"/>
                <a:cs typeface="宋体"/>
              </a:rPr>
              <a:t>：烦目部原</a:t>
            </a:r>
            <a:endParaRPr sz="2350">
              <a:latin typeface="宋体"/>
              <a:cs typeface="宋体"/>
            </a:endParaRPr>
          </a:p>
        </p:txBody>
      </p:sp>
      <p:sp>
        <p:nvSpPr>
          <p:cNvPr id="14" name="object 14"/>
          <p:cNvSpPr txBox="1"/>
          <p:nvPr/>
        </p:nvSpPr>
        <p:spPr>
          <a:xfrm>
            <a:off x="3351222" y="4097211"/>
            <a:ext cx="1008380" cy="386080"/>
          </a:xfrm>
          <a:prstGeom prst="rect">
            <a:avLst/>
          </a:prstGeom>
        </p:spPr>
        <p:txBody>
          <a:bodyPr wrap="square" lIns="0" tIns="14604" rIns="0" bIns="0" rtlCol="0" vert="horz">
            <a:spAutoFit/>
          </a:bodyPr>
          <a:lstStyle/>
          <a:p>
            <a:pPr marL="12700">
              <a:lnSpc>
                <a:spcPct val="100000"/>
              </a:lnSpc>
              <a:spcBef>
                <a:spcPts val="114"/>
              </a:spcBef>
            </a:pPr>
            <a:r>
              <a:rPr dirty="0" sz="2350" spc="240">
                <a:solidFill>
                  <a:srgbClr val="1C1C1C"/>
                </a:solidFill>
                <a:latin typeface="宋体"/>
                <a:cs typeface="宋体"/>
              </a:rPr>
              <a:t>经开</a:t>
            </a:r>
            <a:r>
              <a:rPr dirty="0" sz="2350" spc="-1010">
                <a:solidFill>
                  <a:srgbClr val="1C1C1C"/>
                </a:solidFill>
                <a:latin typeface="宋体"/>
                <a:cs typeface="宋体"/>
              </a:rPr>
              <a:t>芫</a:t>
            </a:r>
            <a:r>
              <a:rPr dirty="0" sz="2350" spc="-1150">
                <a:solidFill>
                  <a:srgbClr val="010101"/>
                </a:solidFill>
                <a:latin typeface="宋体"/>
                <a:cs typeface="宋体"/>
              </a:rPr>
              <a:t>－</a:t>
            </a:r>
            <a:endParaRPr sz="2350">
              <a:latin typeface="宋体"/>
              <a:cs typeface="宋体"/>
            </a:endParaRPr>
          </a:p>
        </p:txBody>
      </p:sp>
      <p:sp>
        <p:nvSpPr>
          <p:cNvPr id="15" name="object 15"/>
          <p:cNvSpPr txBox="1"/>
          <p:nvPr/>
        </p:nvSpPr>
        <p:spPr>
          <a:xfrm>
            <a:off x="4513544" y="4097211"/>
            <a:ext cx="2134870" cy="386080"/>
          </a:xfrm>
          <a:prstGeom prst="rect">
            <a:avLst/>
          </a:prstGeom>
        </p:spPr>
        <p:txBody>
          <a:bodyPr wrap="square" lIns="0" tIns="14604" rIns="0" bIns="0" rtlCol="0" vert="horz">
            <a:spAutoFit/>
          </a:bodyPr>
          <a:lstStyle/>
          <a:p>
            <a:pPr marL="12700">
              <a:lnSpc>
                <a:spcPct val="100000"/>
              </a:lnSpc>
              <a:spcBef>
                <a:spcPts val="114"/>
              </a:spcBef>
            </a:pPr>
            <a:r>
              <a:rPr dirty="0" sz="2350" spc="240">
                <a:solidFill>
                  <a:srgbClr val="1C1C1C"/>
                </a:solidFill>
                <a:latin typeface="宋体"/>
                <a:cs typeface="宋体"/>
              </a:rPr>
              <a:t>某号到免职处</a:t>
            </a:r>
            <a:r>
              <a:rPr dirty="0" sz="2350" spc="-1980">
                <a:solidFill>
                  <a:srgbClr val="1C1C1C"/>
                </a:solidFill>
                <a:latin typeface="宋体"/>
                <a:cs typeface="宋体"/>
              </a:rPr>
              <a:t>理</a:t>
            </a:r>
            <a:r>
              <a:rPr dirty="0" sz="1200" spc="60">
                <a:solidFill>
                  <a:srgbClr val="1C1C1C"/>
                </a:solidFill>
                <a:latin typeface="Times New Roman"/>
                <a:cs typeface="Times New Roman"/>
              </a:rPr>
              <a:t>n</a:t>
            </a:r>
            <a:endParaRPr sz="1200">
              <a:latin typeface="Times New Roman"/>
              <a:cs typeface="Times New Roman"/>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3716000" cy="1048251"/>
          </a:xfrm>
          <a:prstGeom prst="rect">
            <a:avLst/>
          </a:prstGeom>
          <a:blipFill>
            <a:blip r:embed="rId2" cstate="print"/>
            <a:stretch>
              <a:fillRect/>
            </a:stretch>
          </a:blipFill>
        </p:spPr>
        <p:txBody>
          <a:bodyPr wrap="square" lIns="0" tIns="0" rIns="0" bIns="0" rtlCol="0"/>
          <a:lstStyle/>
          <a:p/>
        </p:txBody>
      </p:sp>
      <p:sp>
        <p:nvSpPr>
          <p:cNvPr id="3" name="object 3"/>
          <p:cNvSpPr txBox="1">
            <a:spLocks noGrp="1"/>
          </p:cNvSpPr>
          <p:nvPr>
            <p:ph type="title"/>
          </p:nvPr>
        </p:nvSpPr>
        <p:spPr>
          <a:xfrm>
            <a:off x="109442" y="799054"/>
            <a:ext cx="9031605" cy="984250"/>
          </a:xfrm>
          <a:prstGeom prst="rect"/>
        </p:spPr>
        <p:txBody>
          <a:bodyPr wrap="square" lIns="0" tIns="11430" rIns="0" bIns="0" rtlCol="0" vert="horz">
            <a:spAutoFit/>
          </a:bodyPr>
          <a:lstStyle/>
          <a:p>
            <a:pPr marL="12700">
              <a:lnSpc>
                <a:spcPct val="100000"/>
              </a:lnSpc>
              <a:spcBef>
                <a:spcPts val="90"/>
              </a:spcBef>
            </a:pPr>
            <a:r>
              <a:rPr dirty="0" sz="6300" spc="-6160">
                <a:solidFill>
                  <a:srgbClr val="B80103"/>
                </a:solidFill>
                <a:latin typeface="宋体"/>
                <a:cs typeface="宋体"/>
              </a:rPr>
              <a:t>一</a:t>
            </a:r>
            <a:r>
              <a:rPr dirty="0" baseline="1338" sz="6225" spc="-5175">
                <a:solidFill>
                  <a:srgbClr val="B80103"/>
                </a:solidFill>
                <a:latin typeface="宋体"/>
                <a:cs typeface="宋体"/>
              </a:rPr>
              <a:t>＿</a:t>
            </a:r>
            <a:r>
              <a:rPr dirty="0" baseline="21406" sz="8175" spc="-5175">
                <a:solidFill>
                  <a:srgbClr val="B80103"/>
                </a:solidFill>
                <a:latin typeface="宋体"/>
                <a:cs typeface="宋体"/>
              </a:rPr>
              <a:t>＿</a:t>
            </a:r>
            <a:r>
              <a:rPr dirty="0" baseline="1338" sz="6225" spc="-2167">
                <a:solidFill>
                  <a:srgbClr val="B80103"/>
                </a:solidFill>
                <a:latin typeface="宋体"/>
                <a:cs typeface="宋体"/>
              </a:rPr>
              <a:t>、</a:t>
            </a:r>
            <a:r>
              <a:rPr dirty="0" baseline="1338" sz="6225" spc="-1912">
                <a:solidFill>
                  <a:srgbClr val="B80103"/>
                </a:solidFill>
                <a:latin typeface="宋体"/>
                <a:cs typeface="宋体"/>
              </a:rPr>
              <a:t> </a:t>
            </a:r>
            <a:r>
              <a:rPr dirty="0" sz="3750" spc="200">
                <a:solidFill>
                  <a:srgbClr val="B80103"/>
                </a:solidFill>
                <a:latin typeface="宋体"/>
                <a:cs typeface="宋体"/>
              </a:rPr>
              <a:t>工程承（分）包管理红线禁令的释义</a:t>
            </a:r>
            <a:endParaRPr sz="3750">
              <a:latin typeface="宋体"/>
              <a:cs typeface="宋体"/>
            </a:endParaRPr>
          </a:p>
        </p:txBody>
      </p:sp>
      <p:sp>
        <p:nvSpPr>
          <p:cNvPr id="4" name="object 4"/>
          <p:cNvSpPr txBox="1"/>
          <p:nvPr/>
        </p:nvSpPr>
        <p:spPr>
          <a:xfrm>
            <a:off x="328512" y="1610811"/>
            <a:ext cx="7530465" cy="1130300"/>
          </a:xfrm>
          <a:prstGeom prst="rect">
            <a:avLst/>
          </a:prstGeom>
        </p:spPr>
        <p:txBody>
          <a:bodyPr wrap="square" lIns="0" tIns="12065" rIns="0" bIns="0" rtlCol="0" vert="horz">
            <a:spAutoFit/>
          </a:bodyPr>
          <a:lstStyle/>
          <a:p>
            <a:pPr marL="12700">
              <a:lnSpc>
                <a:spcPct val="100000"/>
              </a:lnSpc>
              <a:spcBef>
                <a:spcPts val="95"/>
              </a:spcBef>
              <a:tabLst>
                <a:tab pos="1034415" algn="l"/>
              </a:tabLst>
            </a:pPr>
            <a:r>
              <a:rPr dirty="0" sz="7250" spc="165">
                <a:solidFill>
                  <a:srgbClr val="B39A49"/>
                </a:solidFill>
                <a:latin typeface="Times New Roman"/>
                <a:cs typeface="Times New Roman"/>
              </a:rPr>
              <a:t>«</a:t>
            </a:r>
            <a:r>
              <a:rPr dirty="0" sz="7250" spc="165">
                <a:solidFill>
                  <a:srgbClr val="B39A49"/>
                </a:solidFill>
                <a:latin typeface="Times New Roman"/>
                <a:cs typeface="Times New Roman"/>
              </a:rPr>
              <a:t>	</a:t>
            </a:r>
            <a:r>
              <a:rPr dirty="0" sz="2650" spc="35">
                <a:solidFill>
                  <a:srgbClr val="B39A49"/>
                </a:solidFill>
                <a:latin typeface="宋体"/>
                <a:cs typeface="宋体"/>
              </a:rPr>
              <a:t>第二条严禁违规转包及违法分包工程顶目。</a:t>
            </a:r>
            <a:endParaRPr sz="2650">
              <a:latin typeface="宋体"/>
              <a:cs typeface="宋体"/>
            </a:endParaRPr>
          </a:p>
        </p:txBody>
      </p:sp>
      <p:sp>
        <p:nvSpPr>
          <p:cNvPr id="5" name="object 5"/>
          <p:cNvSpPr txBox="1"/>
          <p:nvPr/>
        </p:nvSpPr>
        <p:spPr>
          <a:xfrm>
            <a:off x="16974" y="2972259"/>
            <a:ext cx="13067665" cy="1499870"/>
          </a:xfrm>
          <a:prstGeom prst="rect">
            <a:avLst/>
          </a:prstGeom>
        </p:spPr>
        <p:txBody>
          <a:bodyPr wrap="square" lIns="0" tIns="14605" rIns="0" bIns="0" rtlCol="0" vert="horz">
            <a:spAutoFit/>
          </a:bodyPr>
          <a:lstStyle/>
          <a:p>
            <a:pPr marL="12700">
              <a:lnSpc>
                <a:spcPct val="100000"/>
              </a:lnSpc>
              <a:spcBef>
                <a:spcPts val="115"/>
              </a:spcBef>
            </a:pPr>
            <a:r>
              <a:rPr dirty="0" sz="2150" spc="25">
                <a:solidFill>
                  <a:srgbClr val="B80103"/>
                </a:solidFill>
                <a:latin typeface="宋体"/>
                <a:cs typeface="宋体"/>
              </a:rPr>
              <a:t>【</a:t>
            </a:r>
            <a:r>
              <a:rPr dirty="0" sz="2150" spc="340">
                <a:solidFill>
                  <a:srgbClr val="B80103"/>
                </a:solidFill>
                <a:latin typeface="宋体"/>
                <a:cs typeface="宋体"/>
              </a:rPr>
              <a:t>释</a:t>
            </a:r>
            <a:r>
              <a:rPr dirty="0" sz="2150" spc="360">
                <a:solidFill>
                  <a:srgbClr val="B80103"/>
                </a:solidFill>
                <a:latin typeface="宋体"/>
                <a:cs typeface="宋体"/>
              </a:rPr>
              <a:t>义</a:t>
            </a:r>
            <a:r>
              <a:rPr dirty="0" sz="2150" spc="25">
                <a:solidFill>
                  <a:srgbClr val="B80103"/>
                </a:solidFill>
                <a:latin typeface="宋体"/>
                <a:cs typeface="宋体"/>
              </a:rPr>
              <a:t>】</a:t>
            </a:r>
            <a:r>
              <a:rPr dirty="0" sz="2150" spc="-135">
                <a:solidFill>
                  <a:srgbClr val="B80103"/>
                </a:solidFill>
                <a:latin typeface="宋体"/>
                <a:cs typeface="宋体"/>
              </a:rPr>
              <a:t> </a:t>
            </a:r>
            <a:r>
              <a:rPr dirty="0" sz="2150" spc="145">
                <a:solidFill>
                  <a:srgbClr val="080808"/>
                </a:solidFill>
                <a:latin typeface="宋体"/>
                <a:cs typeface="宋体"/>
              </a:rPr>
              <a:t>本</a:t>
            </a:r>
            <a:r>
              <a:rPr dirty="0" sz="2150" spc="25">
                <a:solidFill>
                  <a:srgbClr val="080808"/>
                </a:solidFill>
                <a:latin typeface="宋体"/>
                <a:cs typeface="宋体"/>
              </a:rPr>
              <a:t>条</a:t>
            </a:r>
            <a:r>
              <a:rPr dirty="0" sz="2150" spc="204">
                <a:solidFill>
                  <a:srgbClr val="080808"/>
                </a:solidFill>
                <a:latin typeface="宋体"/>
                <a:cs typeface="宋体"/>
              </a:rPr>
              <a:t>是</a:t>
            </a:r>
            <a:r>
              <a:rPr dirty="0" sz="2150" spc="25">
                <a:solidFill>
                  <a:srgbClr val="080808"/>
                </a:solidFill>
                <a:latin typeface="宋体"/>
                <a:cs typeface="宋体"/>
              </a:rPr>
              <a:t>对</a:t>
            </a:r>
            <a:r>
              <a:rPr dirty="0" sz="2150" spc="165">
                <a:solidFill>
                  <a:srgbClr val="080808"/>
                </a:solidFill>
                <a:latin typeface="宋体"/>
                <a:cs typeface="宋体"/>
              </a:rPr>
              <a:t>违</a:t>
            </a:r>
            <a:r>
              <a:rPr dirty="0" sz="2150" spc="25">
                <a:solidFill>
                  <a:srgbClr val="080808"/>
                </a:solidFill>
                <a:latin typeface="宋体"/>
                <a:cs typeface="宋体"/>
              </a:rPr>
              <a:t>规</a:t>
            </a:r>
            <a:r>
              <a:rPr dirty="0" sz="2150" spc="190">
                <a:solidFill>
                  <a:srgbClr val="080808"/>
                </a:solidFill>
                <a:latin typeface="宋体"/>
                <a:cs typeface="宋体"/>
              </a:rPr>
              <a:t>转</a:t>
            </a:r>
            <a:r>
              <a:rPr dirty="0" sz="2150" spc="25">
                <a:solidFill>
                  <a:srgbClr val="080808"/>
                </a:solidFill>
                <a:latin typeface="宋体"/>
                <a:cs typeface="宋体"/>
              </a:rPr>
              <a:t>包</a:t>
            </a:r>
            <a:r>
              <a:rPr dirty="0" sz="2150" spc="180">
                <a:solidFill>
                  <a:srgbClr val="080808"/>
                </a:solidFill>
                <a:latin typeface="宋体"/>
                <a:cs typeface="宋体"/>
              </a:rPr>
              <a:t>和</a:t>
            </a:r>
            <a:r>
              <a:rPr dirty="0" sz="2150" spc="145">
                <a:solidFill>
                  <a:srgbClr val="080808"/>
                </a:solidFill>
                <a:latin typeface="宋体"/>
                <a:cs typeface="宋体"/>
              </a:rPr>
              <a:t>违</a:t>
            </a:r>
            <a:r>
              <a:rPr dirty="0" sz="2150" spc="25">
                <a:solidFill>
                  <a:srgbClr val="080808"/>
                </a:solidFill>
                <a:latin typeface="宋体"/>
                <a:cs typeface="宋体"/>
              </a:rPr>
              <a:t>法分</a:t>
            </a:r>
            <a:r>
              <a:rPr dirty="0" sz="2150" spc="210">
                <a:solidFill>
                  <a:srgbClr val="080808"/>
                </a:solidFill>
                <a:latin typeface="宋体"/>
                <a:cs typeface="宋体"/>
              </a:rPr>
              <a:t>包</a:t>
            </a:r>
            <a:r>
              <a:rPr dirty="0" sz="2150" spc="25">
                <a:solidFill>
                  <a:srgbClr val="080808"/>
                </a:solidFill>
                <a:latin typeface="宋体"/>
                <a:cs typeface="宋体"/>
              </a:rPr>
              <a:t>两</a:t>
            </a:r>
            <a:r>
              <a:rPr dirty="0" sz="2150" spc="190">
                <a:solidFill>
                  <a:srgbClr val="080808"/>
                </a:solidFill>
                <a:latin typeface="宋体"/>
                <a:cs typeface="宋体"/>
              </a:rPr>
              <a:t>种</a:t>
            </a:r>
            <a:r>
              <a:rPr dirty="0" sz="2150" spc="25">
                <a:solidFill>
                  <a:srgbClr val="080808"/>
                </a:solidFill>
                <a:latin typeface="宋体"/>
                <a:cs typeface="宋体"/>
              </a:rPr>
              <a:t>被</a:t>
            </a:r>
            <a:r>
              <a:rPr dirty="0" sz="2150" spc="170">
                <a:solidFill>
                  <a:srgbClr val="080808"/>
                </a:solidFill>
                <a:latin typeface="宋体"/>
                <a:cs typeface="宋体"/>
              </a:rPr>
              <a:t>禁</a:t>
            </a:r>
            <a:r>
              <a:rPr dirty="0" sz="2150" spc="25">
                <a:solidFill>
                  <a:srgbClr val="080808"/>
                </a:solidFill>
                <a:latin typeface="宋体"/>
                <a:cs typeface="宋体"/>
              </a:rPr>
              <a:t>止</a:t>
            </a:r>
            <a:r>
              <a:rPr dirty="0" sz="2150" spc="170">
                <a:solidFill>
                  <a:srgbClr val="080808"/>
                </a:solidFill>
                <a:latin typeface="宋体"/>
                <a:cs typeface="宋体"/>
              </a:rPr>
              <a:t>情</a:t>
            </a:r>
            <a:r>
              <a:rPr dirty="0" sz="2150" spc="25">
                <a:solidFill>
                  <a:srgbClr val="080808"/>
                </a:solidFill>
                <a:latin typeface="宋体"/>
                <a:cs typeface="宋体"/>
              </a:rPr>
              <a:t>况</a:t>
            </a:r>
            <a:r>
              <a:rPr dirty="0" sz="2150" spc="190">
                <a:solidFill>
                  <a:srgbClr val="080808"/>
                </a:solidFill>
                <a:latin typeface="宋体"/>
                <a:cs typeface="宋体"/>
              </a:rPr>
              <a:t>的</a:t>
            </a:r>
            <a:r>
              <a:rPr dirty="0" sz="2150" spc="25">
                <a:solidFill>
                  <a:srgbClr val="080808"/>
                </a:solidFill>
                <a:latin typeface="宋体"/>
                <a:cs typeface="宋体"/>
              </a:rPr>
              <a:t>规定。</a:t>
            </a:r>
            <a:endParaRPr sz="2150">
              <a:latin typeface="宋体"/>
              <a:cs typeface="宋体"/>
            </a:endParaRPr>
          </a:p>
          <a:p>
            <a:pPr marL="1318895" marR="5080" indent="5080">
              <a:lnSpc>
                <a:spcPct val="146400"/>
              </a:lnSpc>
              <a:spcBef>
                <a:spcPts val="1155"/>
              </a:spcBef>
              <a:tabLst>
                <a:tab pos="7735570" algn="l"/>
              </a:tabLst>
            </a:pPr>
            <a:r>
              <a:rPr dirty="0" sz="2150" spc="155">
                <a:solidFill>
                  <a:srgbClr val="1F1F1F"/>
                </a:solidFill>
                <a:latin typeface="宋体"/>
                <a:cs typeface="宋体"/>
              </a:rPr>
              <a:t>对转包及违法分包的认定参照住房与城乡建设部印发的《建筑工程施工转包违法分包等违法 </a:t>
            </a:r>
            <a:r>
              <a:rPr dirty="0" sz="2150" spc="160">
                <a:solidFill>
                  <a:srgbClr val="1F1F1F"/>
                </a:solidFill>
                <a:latin typeface="宋体"/>
                <a:cs typeface="宋体"/>
              </a:rPr>
              <a:t>行</a:t>
            </a:r>
            <a:r>
              <a:rPr dirty="0" sz="2150" spc="155">
                <a:solidFill>
                  <a:srgbClr val="1F1F1F"/>
                </a:solidFill>
                <a:latin typeface="宋体"/>
                <a:cs typeface="宋体"/>
              </a:rPr>
              <a:t>为认</a:t>
            </a:r>
            <a:r>
              <a:rPr dirty="0" sz="2150" spc="50">
                <a:solidFill>
                  <a:srgbClr val="1F1F1F"/>
                </a:solidFill>
                <a:latin typeface="宋体"/>
                <a:cs typeface="宋体"/>
              </a:rPr>
              <a:t>定</a:t>
            </a:r>
            <a:r>
              <a:rPr dirty="0" sz="2150" spc="135">
                <a:solidFill>
                  <a:srgbClr val="1F1F1F"/>
                </a:solidFill>
                <a:latin typeface="宋体"/>
                <a:cs typeface="宋体"/>
              </a:rPr>
              <a:t>查</a:t>
            </a:r>
            <a:r>
              <a:rPr dirty="0" sz="2150" spc="155">
                <a:solidFill>
                  <a:srgbClr val="1F1F1F"/>
                </a:solidFill>
                <a:latin typeface="宋体"/>
                <a:cs typeface="宋体"/>
              </a:rPr>
              <a:t>处</a:t>
            </a:r>
            <a:r>
              <a:rPr dirty="0" sz="2150" spc="-30">
                <a:solidFill>
                  <a:srgbClr val="1F1F1F"/>
                </a:solidFill>
                <a:latin typeface="宋体"/>
                <a:cs typeface="宋体"/>
              </a:rPr>
              <a:t>管</a:t>
            </a:r>
            <a:r>
              <a:rPr dirty="0" sz="2150" spc="155">
                <a:solidFill>
                  <a:srgbClr val="1F1F1F"/>
                </a:solidFill>
                <a:latin typeface="宋体"/>
                <a:cs typeface="宋体"/>
              </a:rPr>
              <a:t>理</a:t>
            </a:r>
            <a:r>
              <a:rPr dirty="0" sz="2150" spc="170">
                <a:solidFill>
                  <a:srgbClr val="1F1F1F"/>
                </a:solidFill>
                <a:latin typeface="宋体"/>
                <a:cs typeface="宋体"/>
              </a:rPr>
              <a:t>办</a:t>
            </a:r>
            <a:r>
              <a:rPr dirty="0" sz="2150" spc="200">
                <a:solidFill>
                  <a:srgbClr val="1F1F1F"/>
                </a:solidFill>
                <a:latin typeface="宋体"/>
                <a:cs typeface="宋体"/>
              </a:rPr>
              <a:t>法</a:t>
            </a:r>
            <a:r>
              <a:rPr dirty="0" sz="2150" spc="-180">
                <a:solidFill>
                  <a:srgbClr val="1F1F1F"/>
                </a:solidFill>
                <a:latin typeface="宋体"/>
                <a:cs typeface="宋体"/>
              </a:rPr>
              <a:t>（</a:t>
            </a:r>
            <a:r>
              <a:rPr dirty="0" sz="2150" spc="120">
                <a:solidFill>
                  <a:srgbClr val="1F1F1F"/>
                </a:solidFill>
                <a:latin typeface="宋体"/>
                <a:cs typeface="宋体"/>
              </a:rPr>
              <a:t>试</a:t>
            </a:r>
            <a:r>
              <a:rPr dirty="0" sz="2150" spc="200">
                <a:solidFill>
                  <a:srgbClr val="1F1F1F"/>
                </a:solidFill>
                <a:latin typeface="宋体"/>
                <a:cs typeface="宋体"/>
              </a:rPr>
              <a:t>行</a:t>
            </a:r>
            <a:r>
              <a:rPr dirty="0" sz="2150" spc="-484">
                <a:solidFill>
                  <a:srgbClr val="1F1F1F"/>
                </a:solidFill>
                <a:latin typeface="宋体"/>
                <a:cs typeface="宋体"/>
              </a:rPr>
              <a:t> </a:t>
            </a:r>
            <a:r>
              <a:rPr dirty="0" sz="2150" spc="200">
                <a:solidFill>
                  <a:srgbClr val="1F1F1F"/>
                </a:solidFill>
                <a:latin typeface="宋体"/>
                <a:cs typeface="宋体"/>
              </a:rPr>
              <a:t>）》</a:t>
            </a:r>
            <a:r>
              <a:rPr dirty="0" sz="2150" spc="-650">
                <a:solidFill>
                  <a:srgbClr val="1F1F1F"/>
                </a:solidFill>
                <a:latin typeface="宋体"/>
                <a:cs typeface="宋体"/>
              </a:rPr>
              <a:t>（</a:t>
            </a:r>
            <a:r>
              <a:rPr dirty="0" sz="2150" spc="120">
                <a:solidFill>
                  <a:srgbClr val="1F1F1F"/>
                </a:solidFill>
                <a:latin typeface="宋体"/>
                <a:cs typeface="宋体"/>
              </a:rPr>
              <a:t>建</a:t>
            </a:r>
            <a:r>
              <a:rPr dirty="0" sz="2150" spc="200">
                <a:solidFill>
                  <a:srgbClr val="1F1F1F"/>
                </a:solidFill>
                <a:latin typeface="宋体"/>
                <a:cs typeface="宋体"/>
              </a:rPr>
              <a:t>市</a:t>
            </a:r>
            <a:r>
              <a:rPr dirty="0" sz="2150" spc="265">
                <a:solidFill>
                  <a:srgbClr val="1F1F1F"/>
                </a:solidFill>
                <a:latin typeface="宋体"/>
                <a:cs typeface="宋体"/>
              </a:rPr>
              <a:t> </a:t>
            </a:r>
            <a:r>
              <a:rPr dirty="0" sz="2400" spc="85">
                <a:solidFill>
                  <a:srgbClr val="1F1F1F"/>
                </a:solidFill>
                <a:latin typeface="Times New Roman"/>
                <a:cs typeface="Times New Roman"/>
              </a:rPr>
              <a:t>(2014</a:t>
            </a:r>
            <a:r>
              <a:rPr dirty="0" sz="2400" spc="-285">
                <a:solidFill>
                  <a:srgbClr val="1F1F1F"/>
                </a:solidFill>
                <a:latin typeface="Times New Roman"/>
                <a:cs typeface="Times New Roman"/>
              </a:rPr>
              <a:t> </a:t>
            </a:r>
            <a:r>
              <a:rPr dirty="0" sz="2400" spc="50">
                <a:solidFill>
                  <a:srgbClr val="1F1F1F"/>
                </a:solidFill>
                <a:latin typeface="Times New Roman"/>
                <a:cs typeface="Times New Roman"/>
              </a:rPr>
              <a:t>)	</a:t>
            </a:r>
            <a:r>
              <a:rPr dirty="0" sz="2400" spc="114">
                <a:solidFill>
                  <a:srgbClr val="080808"/>
                </a:solidFill>
                <a:latin typeface="Times New Roman"/>
                <a:cs typeface="Times New Roman"/>
              </a:rPr>
              <a:t>118</a:t>
            </a:r>
            <a:r>
              <a:rPr dirty="0" sz="2150" spc="695">
                <a:solidFill>
                  <a:srgbClr val="080808"/>
                </a:solidFill>
                <a:latin typeface="宋体"/>
                <a:cs typeface="宋体"/>
              </a:rPr>
              <a:t>号</a:t>
            </a:r>
            <a:r>
              <a:rPr dirty="0" sz="2150" spc="135">
                <a:solidFill>
                  <a:srgbClr val="080808"/>
                </a:solidFill>
                <a:latin typeface="宋体"/>
                <a:cs typeface="宋体"/>
              </a:rPr>
              <a:t>）及</a:t>
            </a:r>
            <a:r>
              <a:rPr dirty="0" sz="2150" spc="-595">
                <a:solidFill>
                  <a:srgbClr val="080808"/>
                </a:solidFill>
                <a:latin typeface="宋体"/>
                <a:cs typeface="宋体"/>
              </a:rPr>
              <a:t>其</a:t>
            </a:r>
            <a:r>
              <a:rPr dirty="0" sz="2150" spc="135">
                <a:solidFill>
                  <a:srgbClr val="080808"/>
                </a:solidFill>
                <a:latin typeface="宋体"/>
                <a:cs typeface="宋体"/>
              </a:rPr>
              <a:t>相</a:t>
            </a:r>
            <a:r>
              <a:rPr dirty="0" sz="2150" spc="185">
                <a:solidFill>
                  <a:srgbClr val="080808"/>
                </a:solidFill>
                <a:latin typeface="宋体"/>
                <a:cs typeface="宋体"/>
              </a:rPr>
              <a:t>关</a:t>
            </a:r>
            <a:r>
              <a:rPr dirty="0" sz="2150" spc="220">
                <a:solidFill>
                  <a:srgbClr val="080808"/>
                </a:solidFill>
                <a:latin typeface="宋体"/>
                <a:cs typeface="宋体"/>
              </a:rPr>
              <a:t>释义执行。</a:t>
            </a:r>
            <a:endParaRPr sz="2150">
              <a:latin typeface="宋体"/>
              <a:cs typeface="宋体"/>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325">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p:nvPr/>
        </p:nvSpPr>
        <p:spPr>
          <a:xfrm>
            <a:off x="1026342" y="108743"/>
            <a:ext cx="606425" cy="655955"/>
          </a:xfrm>
          <a:prstGeom prst="rect">
            <a:avLst/>
          </a:prstGeom>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latin typeface="Times New Roman"/>
                <a:cs typeface="Times New Roman"/>
              </a:rPr>
              <a:t>s	</a:t>
            </a:r>
            <a:r>
              <a:rPr dirty="0" sz="900" spc="-40">
                <a:solidFill>
                  <a:srgbClr val="EFE4D1"/>
                </a:solidFill>
                <a:latin typeface="Times New Roman"/>
                <a:cs typeface="Times New Roman"/>
              </a:rPr>
              <a:t>-</a:t>
            </a:r>
            <a:r>
              <a:rPr dirty="0" sz="900" spc="85">
                <a:solidFill>
                  <a:srgbClr val="EFE4D1"/>
                </a:solidFill>
                <a:latin typeface="Times New Roman"/>
                <a:cs typeface="Times New Roman"/>
              </a:rPr>
              <a:t> </a:t>
            </a:r>
            <a:r>
              <a:rPr dirty="0" sz="900" spc="-55">
                <a:solidFill>
                  <a:srgbClr val="EFE4D1"/>
                </a:solidFill>
                <a:latin typeface="Times New Roman"/>
                <a:cs typeface="Times New Roman"/>
              </a:rPr>
              <a:t>c</a:t>
            </a:r>
            <a:endParaRPr sz="900">
              <a:latin typeface="Times New Roman"/>
              <a:cs typeface="Times New Roman"/>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109442" y="799054"/>
            <a:ext cx="9031605" cy="984250"/>
          </a:xfrm>
          <a:prstGeom prst="rect">
            <a:avLst/>
          </a:prstGeom>
        </p:spPr>
        <p:txBody>
          <a:bodyPr wrap="square" lIns="0" tIns="11430" rIns="0" bIns="0" rtlCol="0" vert="horz">
            <a:spAutoFit/>
          </a:bodyPr>
          <a:lstStyle/>
          <a:p>
            <a:pPr marL="12700">
              <a:lnSpc>
                <a:spcPct val="100000"/>
              </a:lnSpc>
              <a:spcBef>
                <a:spcPts val="90"/>
              </a:spcBef>
            </a:pPr>
            <a:r>
              <a:rPr dirty="0" sz="6300" spc="-6160">
                <a:solidFill>
                  <a:srgbClr val="B80103"/>
                </a:solidFill>
                <a:latin typeface="宋体"/>
                <a:cs typeface="宋体"/>
              </a:rPr>
              <a:t>一</a:t>
            </a:r>
            <a:r>
              <a:rPr dirty="0" baseline="1338" sz="6225" spc="-5175">
                <a:solidFill>
                  <a:srgbClr val="B80103"/>
                </a:solidFill>
                <a:latin typeface="宋体"/>
                <a:cs typeface="宋体"/>
              </a:rPr>
              <a:t>＿</a:t>
            </a:r>
            <a:r>
              <a:rPr dirty="0" baseline="21406" sz="8175" spc="-5175">
                <a:solidFill>
                  <a:srgbClr val="B80103"/>
                </a:solidFill>
                <a:latin typeface="宋体"/>
                <a:cs typeface="宋体"/>
              </a:rPr>
              <a:t>＿</a:t>
            </a:r>
            <a:r>
              <a:rPr dirty="0" baseline="1338" sz="6225" spc="-2167">
                <a:solidFill>
                  <a:srgbClr val="B80103"/>
                </a:solidFill>
                <a:latin typeface="宋体"/>
                <a:cs typeface="宋体"/>
              </a:rPr>
              <a:t>、</a:t>
            </a:r>
            <a:r>
              <a:rPr dirty="0" baseline="1338" sz="6225" spc="-1912">
                <a:solidFill>
                  <a:srgbClr val="B80103"/>
                </a:solidFill>
                <a:latin typeface="宋体"/>
                <a:cs typeface="宋体"/>
              </a:rPr>
              <a:t> </a:t>
            </a:r>
            <a:r>
              <a:rPr dirty="0" sz="3750" spc="200">
                <a:solidFill>
                  <a:srgbClr val="B80103"/>
                </a:solidFill>
                <a:latin typeface="宋体"/>
                <a:cs typeface="宋体"/>
              </a:rPr>
              <a:t>工程承（分）包管理红线禁令的释义</a:t>
            </a:r>
            <a:endParaRPr sz="3750">
              <a:latin typeface="宋体"/>
              <a:cs typeface="宋体"/>
            </a:endParaRPr>
          </a:p>
        </p:txBody>
      </p:sp>
      <p:sp>
        <p:nvSpPr>
          <p:cNvPr id="11" name="object 11"/>
          <p:cNvSpPr txBox="1"/>
          <p:nvPr/>
        </p:nvSpPr>
        <p:spPr>
          <a:xfrm>
            <a:off x="-178611" y="1419057"/>
            <a:ext cx="13260069" cy="1410335"/>
          </a:xfrm>
          <a:prstGeom prst="rect">
            <a:avLst/>
          </a:prstGeom>
        </p:spPr>
        <p:txBody>
          <a:bodyPr wrap="square" lIns="0" tIns="276225" rIns="0" bIns="0" rtlCol="0" vert="horz">
            <a:spAutoFit/>
          </a:bodyPr>
          <a:lstStyle/>
          <a:p>
            <a:pPr marL="1526540" marR="5080" indent="-1514475">
              <a:lnSpc>
                <a:spcPct val="76100"/>
              </a:lnSpc>
              <a:spcBef>
                <a:spcPts val="2175"/>
              </a:spcBef>
              <a:tabLst>
                <a:tab pos="1541780" algn="l"/>
              </a:tabLst>
            </a:pPr>
            <a:r>
              <a:rPr dirty="0" sz="7250" spc="165">
                <a:solidFill>
                  <a:srgbClr val="B39A49"/>
                </a:solidFill>
                <a:latin typeface="Times New Roman"/>
                <a:cs typeface="Times New Roman"/>
              </a:rPr>
              <a:t>«		</a:t>
            </a:r>
            <a:r>
              <a:rPr dirty="0" sz="2650" spc="140">
                <a:solidFill>
                  <a:srgbClr val="B39A49"/>
                </a:solidFill>
                <a:latin typeface="宋体"/>
                <a:cs typeface="宋体"/>
              </a:rPr>
              <a:t>第三条严禁将工程或劳务承（分）包合同授予与本单位、本项目部有关人员 </a:t>
            </a:r>
            <a:r>
              <a:rPr dirty="0" sz="2650" spc="-20">
                <a:solidFill>
                  <a:srgbClr val="B39A49"/>
                </a:solidFill>
                <a:latin typeface="宋体"/>
                <a:cs typeface="宋体"/>
              </a:rPr>
              <a:t>的特定关系人有利益关系的单位。</a:t>
            </a:r>
            <a:endParaRPr sz="2650">
              <a:latin typeface="宋体"/>
              <a:cs typeface="宋体"/>
            </a:endParaRPr>
          </a:p>
        </p:txBody>
      </p:sp>
      <p:sp>
        <p:nvSpPr>
          <p:cNvPr id="12" name="object 12"/>
          <p:cNvSpPr txBox="1"/>
          <p:nvPr/>
        </p:nvSpPr>
        <p:spPr>
          <a:xfrm>
            <a:off x="16974" y="2972259"/>
            <a:ext cx="13007975" cy="355600"/>
          </a:xfrm>
          <a:prstGeom prst="rect">
            <a:avLst/>
          </a:prstGeom>
        </p:spPr>
        <p:txBody>
          <a:bodyPr wrap="square" lIns="0" tIns="14605" rIns="0" bIns="0" rtlCol="0" vert="horz">
            <a:spAutoFit/>
          </a:bodyPr>
          <a:lstStyle/>
          <a:p>
            <a:pPr marL="12700">
              <a:lnSpc>
                <a:spcPct val="100000"/>
              </a:lnSpc>
              <a:spcBef>
                <a:spcPts val="115"/>
              </a:spcBef>
            </a:pPr>
            <a:r>
              <a:rPr dirty="0" sz="2150" spc="-15">
                <a:solidFill>
                  <a:srgbClr val="B80103"/>
                </a:solidFill>
                <a:latin typeface="宋体"/>
                <a:cs typeface="宋体"/>
              </a:rPr>
              <a:t>【</a:t>
            </a:r>
            <a:r>
              <a:rPr dirty="0" sz="2150" spc="385">
                <a:solidFill>
                  <a:srgbClr val="B80103"/>
                </a:solidFill>
                <a:latin typeface="宋体"/>
                <a:cs typeface="宋体"/>
              </a:rPr>
              <a:t>释</a:t>
            </a:r>
            <a:r>
              <a:rPr dirty="0" sz="2150" spc="365">
                <a:solidFill>
                  <a:srgbClr val="B80103"/>
                </a:solidFill>
                <a:latin typeface="宋体"/>
                <a:cs typeface="宋体"/>
              </a:rPr>
              <a:t>义</a:t>
            </a:r>
            <a:r>
              <a:rPr dirty="0" sz="2150" spc="-15">
                <a:solidFill>
                  <a:srgbClr val="B80103"/>
                </a:solidFill>
                <a:latin typeface="宋体"/>
                <a:cs typeface="宋体"/>
              </a:rPr>
              <a:t>】</a:t>
            </a:r>
            <a:r>
              <a:rPr dirty="0" sz="2150" spc="-245">
                <a:solidFill>
                  <a:srgbClr val="B80103"/>
                </a:solidFill>
                <a:latin typeface="宋体"/>
                <a:cs typeface="宋体"/>
              </a:rPr>
              <a:t> </a:t>
            </a:r>
            <a:r>
              <a:rPr dirty="0" sz="2150" spc="145">
                <a:solidFill>
                  <a:srgbClr val="030303"/>
                </a:solidFill>
                <a:latin typeface="宋体"/>
                <a:cs typeface="宋体"/>
              </a:rPr>
              <a:t>本</a:t>
            </a:r>
            <a:r>
              <a:rPr dirty="0" sz="2150" spc="220">
                <a:solidFill>
                  <a:srgbClr val="1C1C1C"/>
                </a:solidFill>
                <a:latin typeface="宋体"/>
                <a:cs typeface="宋体"/>
              </a:rPr>
              <a:t>条</a:t>
            </a:r>
            <a:r>
              <a:rPr dirty="0" sz="2150" spc="-130">
                <a:solidFill>
                  <a:srgbClr val="1C1C1C"/>
                </a:solidFill>
                <a:latin typeface="宋体"/>
                <a:cs typeface="宋体"/>
              </a:rPr>
              <a:t>是</a:t>
            </a:r>
            <a:r>
              <a:rPr dirty="0" sz="2150" spc="185">
                <a:solidFill>
                  <a:srgbClr val="030303"/>
                </a:solidFill>
                <a:latin typeface="宋体"/>
                <a:cs typeface="宋体"/>
              </a:rPr>
              <a:t>关</a:t>
            </a:r>
            <a:r>
              <a:rPr dirty="0" sz="2150" spc="150">
                <a:solidFill>
                  <a:srgbClr val="030303"/>
                </a:solidFill>
                <a:latin typeface="宋体"/>
                <a:cs typeface="宋体"/>
              </a:rPr>
              <a:t>千</a:t>
            </a:r>
            <a:r>
              <a:rPr dirty="0" sz="2150" spc="45">
                <a:solidFill>
                  <a:srgbClr val="1C1C1C"/>
                </a:solidFill>
                <a:latin typeface="宋体"/>
                <a:cs typeface="宋体"/>
              </a:rPr>
              <a:t>禁</a:t>
            </a:r>
            <a:r>
              <a:rPr dirty="0" sz="2150" spc="120">
                <a:solidFill>
                  <a:srgbClr val="030303"/>
                </a:solidFill>
                <a:latin typeface="宋体"/>
                <a:cs typeface="宋体"/>
              </a:rPr>
              <a:t>止</a:t>
            </a:r>
            <a:r>
              <a:rPr dirty="0" sz="2150" spc="220">
                <a:solidFill>
                  <a:srgbClr val="030303"/>
                </a:solidFill>
                <a:latin typeface="宋体"/>
                <a:cs typeface="宋体"/>
              </a:rPr>
              <a:t>与</a:t>
            </a:r>
            <a:r>
              <a:rPr dirty="0" sz="2150" spc="10">
                <a:solidFill>
                  <a:srgbClr val="030303"/>
                </a:solidFill>
                <a:latin typeface="宋体"/>
                <a:cs typeface="宋体"/>
              </a:rPr>
              <a:t>本</a:t>
            </a:r>
            <a:r>
              <a:rPr dirty="0" sz="2150" spc="220">
                <a:solidFill>
                  <a:srgbClr val="030303"/>
                </a:solidFill>
                <a:latin typeface="宋体"/>
                <a:cs typeface="宋体"/>
              </a:rPr>
              <a:t>单</a:t>
            </a:r>
            <a:r>
              <a:rPr dirty="0" sz="2150" spc="-185">
                <a:solidFill>
                  <a:srgbClr val="030303"/>
                </a:solidFill>
                <a:latin typeface="宋体"/>
                <a:cs typeface="宋体"/>
              </a:rPr>
              <a:t>位</a:t>
            </a:r>
            <a:r>
              <a:rPr dirty="0" sz="2150" spc="240">
                <a:solidFill>
                  <a:srgbClr val="1C1C1C"/>
                </a:solidFill>
                <a:latin typeface="宋体"/>
                <a:cs typeface="宋体"/>
              </a:rPr>
              <a:t>、</a:t>
            </a:r>
            <a:r>
              <a:rPr dirty="0" sz="2150" spc="220">
                <a:solidFill>
                  <a:srgbClr val="030303"/>
                </a:solidFill>
                <a:latin typeface="宋体"/>
                <a:cs typeface="宋体"/>
              </a:rPr>
              <a:t>顶</a:t>
            </a:r>
            <a:r>
              <a:rPr dirty="0" sz="2150" spc="-40">
                <a:solidFill>
                  <a:srgbClr val="030303"/>
                </a:solidFill>
                <a:latin typeface="宋体"/>
                <a:cs typeface="宋体"/>
              </a:rPr>
              <a:t>目</a:t>
            </a:r>
            <a:r>
              <a:rPr dirty="0" sz="2150" spc="220">
                <a:solidFill>
                  <a:srgbClr val="030303"/>
                </a:solidFill>
                <a:latin typeface="宋体"/>
                <a:cs typeface="宋体"/>
              </a:rPr>
              <a:t>部</a:t>
            </a:r>
            <a:r>
              <a:rPr dirty="0" sz="2150" spc="10">
                <a:solidFill>
                  <a:srgbClr val="030303"/>
                </a:solidFill>
                <a:latin typeface="宋体"/>
                <a:cs typeface="宋体"/>
              </a:rPr>
              <a:t>的</a:t>
            </a:r>
            <a:r>
              <a:rPr dirty="0" sz="2150" spc="220">
                <a:solidFill>
                  <a:srgbClr val="030303"/>
                </a:solidFill>
                <a:latin typeface="宋体"/>
                <a:cs typeface="宋体"/>
              </a:rPr>
              <a:t>特定</a:t>
            </a:r>
            <a:r>
              <a:rPr dirty="0" sz="2150" spc="-120">
                <a:solidFill>
                  <a:srgbClr val="030303"/>
                </a:solidFill>
                <a:latin typeface="宋体"/>
                <a:cs typeface="宋体"/>
              </a:rPr>
              <a:t>关</a:t>
            </a:r>
            <a:r>
              <a:rPr dirty="0" sz="2150" spc="220">
                <a:solidFill>
                  <a:srgbClr val="030303"/>
                </a:solidFill>
                <a:latin typeface="宋体"/>
                <a:cs typeface="宋体"/>
              </a:rPr>
              <a:t>系</a:t>
            </a:r>
            <a:r>
              <a:rPr dirty="0" sz="2150" spc="35">
                <a:solidFill>
                  <a:srgbClr val="030303"/>
                </a:solidFill>
                <a:latin typeface="宋体"/>
                <a:cs typeface="宋体"/>
              </a:rPr>
              <a:t>人</a:t>
            </a:r>
            <a:r>
              <a:rPr dirty="0" sz="2150" spc="220">
                <a:solidFill>
                  <a:srgbClr val="030303"/>
                </a:solidFill>
                <a:latin typeface="宋体"/>
                <a:cs typeface="宋体"/>
              </a:rPr>
              <a:t>存</a:t>
            </a:r>
            <a:r>
              <a:rPr dirty="0" sz="2150" spc="-30">
                <a:solidFill>
                  <a:srgbClr val="030303"/>
                </a:solidFill>
                <a:latin typeface="宋体"/>
                <a:cs typeface="宋体"/>
              </a:rPr>
              <a:t>在</a:t>
            </a:r>
            <a:r>
              <a:rPr dirty="0" sz="2150" spc="220">
                <a:solidFill>
                  <a:srgbClr val="030303"/>
                </a:solidFill>
                <a:latin typeface="宋体"/>
                <a:cs typeface="宋体"/>
              </a:rPr>
              <a:t>利益</a:t>
            </a:r>
            <a:r>
              <a:rPr dirty="0" sz="2150" spc="-110">
                <a:solidFill>
                  <a:srgbClr val="030303"/>
                </a:solidFill>
                <a:latin typeface="宋体"/>
                <a:cs typeface="宋体"/>
              </a:rPr>
              <a:t>关</a:t>
            </a:r>
            <a:r>
              <a:rPr dirty="0" sz="2150" spc="220">
                <a:solidFill>
                  <a:srgbClr val="030303"/>
                </a:solidFill>
                <a:latin typeface="宋体"/>
                <a:cs typeface="宋体"/>
              </a:rPr>
              <a:t>系</a:t>
            </a:r>
            <a:r>
              <a:rPr dirty="0" sz="2150" spc="-70">
                <a:solidFill>
                  <a:srgbClr val="030303"/>
                </a:solidFill>
                <a:latin typeface="宋体"/>
                <a:cs typeface="宋体"/>
              </a:rPr>
              <a:t>的</a:t>
            </a:r>
            <a:r>
              <a:rPr dirty="0" sz="2150" spc="220">
                <a:solidFill>
                  <a:srgbClr val="030303"/>
                </a:solidFill>
                <a:latin typeface="宋体"/>
                <a:cs typeface="宋体"/>
              </a:rPr>
              <a:t>承（</a:t>
            </a:r>
            <a:r>
              <a:rPr dirty="0" sz="2150" spc="-1695">
                <a:solidFill>
                  <a:srgbClr val="030303"/>
                </a:solidFill>
                <a:latin typeface="宋体"/>
                <a:cs typeface="宋体"/>
              </a:rPr>
              <a:t>分</a:t>
            </a:r>
            <a:r>
              <a:rPr dirty="0" sz="2150" spc="-1040">
                <a:solidFill>
                  <a:srgbClr val="1C1C1C"/>
                </a:solidFill>
                <a:latin typeface="宋体"/>
                <a:cs typeface="宋体"/>
              </a:rPr>
              <a:t>）</a:t>
            </a:r>
            <a:r>
              <a:rPr dirty="0" sz="2150" spc="110">
                <a:solidFill>
                  <a:srgbClr val="030303"/>
                </a:solidFill>
                <a:latin typeface="宋体"/>
                <a:cs typeface="宋体"/>
              </a:rPr>
              <a:t>包</a:t>
            </a:r>
            <a:r>
              <a:rPr dirty="0" sz="2150" spc="220">
                <a:solidFill>
                  <a:srgbClr val="1C1C1C"/>
                </a:solidFill>
                <a:latin typeface="宋体"/>
                <a:cs typeface="宋体"/>
              </a:rPr>
              <a:t>商</a:t>
            </a:r>
            <a:r>
              <a:rPr dirty="0" sz="2150" spc="-95">
                <a:solidFill>
                  <a:srgbClr val="1C1C1C"/>
                </a:solidFill>
                <a:latin typeface="宋体"/>
                <a:cs typeface="宋体"/>
              </a:rPr>
              <a:t>签</a:t>
            </a:r>
            <a:r>
              <a:rPr dirty="0" sz="2150" spc="170">
                <a:solidFill>
                  <a:srgbClr val="030303"/>
                </a:solidFill>
                <a:latin typeface="宋体"/>
                <a:cs typeface="宋体"/>
              </a:rPr>
              <a:t>订</a:t>
            </a:r>
            <a:r>
              <a:rPr dirty="0" sz="2150" spc="220">
                <a:solidFill>
                  <a:srgbClr val="030303"/>
                </a:solidFill>
                <a:latin typeface="宋体"/>
                <a:cs typeface="宋体"/>
              </a:rPr>
              <a:t>合</a:t>
            </a:r>
            <a:r>
              <a:rPr dirty="0" sz="2150" spc="-80">
                <a:solidFill>
                  <a:srgbClr val="030303"/>
                </a:solidFill>
                <a:latin typeface="宋体"/>
                <a:cs typeface="宋体"/>
              </a:rPr>
              <a:t>同</a:t>
            </a:r>
            <a:r>
              <a:rPr dirty="0" sz="2150" spc="120">
                <a:solidFill>
                  <a:srgbClr val="030303"/>
                </a:solidFill>
                <a:latin typeface="宋体"/>
                <a:cs typeface="宋体"/>
              </a:rPr>
              <a:t>的</a:t>
            </a:r>
            <a:r>
              <a:rPr dirty="0" sz="2150" spc="220">
                <a:solidFill>
                  <a:srgbClr val="030303"/>
                </a:solidFill>
                <a:latin typeface="宋体"/>
                <a:cs typeface="宋体"/>
              </a:rPr>
              <a:t>规</a:t>
            </a:r>
            <a:r>
              <a:rPr dirty="0" sz="2150" spc="-105">
                <a:solidFill>
                  <a:srgbClr val="030303"/>
                </a:solidFill>
                <a:latin typeface="宋体"/>
                <a:cs typeface="宋体"/>
              </a:rPr>
              <a:t>定</a:t>
            </a:r>
            <a:r>
              <a:rPr dirty="0" sz="2150" spc="220">
                <a:solidFill>
                  <a:srgbClr val="1C1C1C"/>
                </a:solidFill>
                <a:latin typeface="宋体"/>
                <a:cs typeface="宋体"/>
              </a:rPr>
              <a:t>。</a:t>
            </a:r>
            <a:endParaRPr sz="2150">
              <a:latin typeface="宋体"/>
              <a:cs typeface="宋体"/>
            </a:endParaRPr>
          </a:p>
        </p:txBody>
      </p:sp>
      <p:sp>
        <p:nvSpPr>
          <p:cNvPr id="13" name="object 13"/>
          <p:cNvSpPr txBox="1"/>
          <p:nvPr/>
        </p:nvSpPr>
        <p:spPr>
          <a:xfrm>
            <a:off x="1303356" y="3547519"/>
            <a:ext cx="6296025" cy="355600"/>
          </a:xfrm>
          <a:prstGeom prst="rect">
            <a:avLst/>
          </a:prstGeom>
        </p:spPr>
        <p:txBody>
          <a:bodyPr wrap="square" lIns="0" tIns="14605" rIns="0" bIns="0" rtlCol="0" vert="horz">
            <a:spAutoFit/>
          </a:bodyPr>
          <a:lstStyle/>
          <a:p>
            <a:pPr marL="12700">
              <a:lnSpc>
                <a:spcPct val="100000"/>
              </a:lnSpc>
              <a:spcBef>
                <a:spcPts val="115"/>
              </a:spcBef>
            </a:pPr>
            <a:r>
              <a:rPr dirty="0" sz="2150" spc="90">
                <a:solidFill>
                  <a:srgbClr val="1C1C1C"/>
                </a:solidFill>
                <a:latin typeface="宋体"/>
                <a:cs typeface="宋体"/>
              </a:rPr>
              <a:t>存在下列情形或行为之一的，属千违反本条规定：</a:t>
            </a:r>
            <a:endParaRPr sz="2150">
              <a:latin typeface="宋体"/>
              <a:cs typeface="宋体"/>
            </a:endParaRPr>
          </a:p>
        </p:txBody>
      </p:sp>
      <p:sp>
        <p:nvSpPr>
          <p:cNvPr id="14" name="object 14"/>
          <p:cNvSpPr txBox="1"/>
          <p:nvPr/>
        </p:nvSpPr>
        <p:spPr>
          <a:xfrm>
            <a:off x="1246866" y="3712188"/>
            <a:ext cx="11856720" cy="3003550"/>
          </a:xfrm>
          <a:prstGeom prst="rect">
            <a:avLst/>
          </a:prstGeom>
        </p:spPr>
        <p:txBody>
          <a:bodyPr wrap="square" lIns="0" tIns="76835" rIns="0" bIns="0" rtlCol="0" vert="horz">
            <a:spAutoFit/>
          </a:bodyPr>
          <a:lstStyle/>
          <a:p>
            <a:pPr marL="494665" marR="24765" indent="-482600">
              <a:lnSpc>
                <a:spcPct val="109300"/>
              </a:lnSpc>
              <a:spcBef>
                <a:spcPts val="605"/>
              </a:spcBef>
            </a:pPr>
            <a:r>
              <a:rPr dirty="0" sz="4400" spc="-2260">
                <a:solidFill>
                  <a:srgbClr val="1C1C1C"/>
                </a:solidFill>
                <a:latin typeface="Arial"/>
                <a:cs typeface="Arial"/>
              </a:rPr>
              <a:t>►</a:t>
            </a:r>
            <a:r>
              <a:rPr dirty="0" sz="4400" spc="405">
                <a:solidFill>
                  <a:srgbClr val="1C1C1C"/>
                </a:solidFill>
                <a:latin typeface="Arial"/>
                <a:cs typeface="Arial"/>
              </a:rPr>
              <a:t> </a:t>
            </a:r>
            <a:r>
              <a:rPr dirty="0" sz="2150" spc="-1115">
                <a:solidFill>
                  <a:srgbClr val="1C1C1C"/>
                </a:solidFill>
                <a:latin typeface="宋体"/>
                <a:cs typeface="宋体"/>
              </a:rPr>
              <a:t>与</a:t>
            </a:r>
            <a:r>
              <a:rPr dirty="0" sz="2150" spc="355">
                <a:solidFill>
                  <a:srgbClr val="1C1C1C"/>
                </a:solidFill>
                <a:latin typeface="宋体"/>
                <a:cs typeface="宋体"/>
              </a:rPr>
              <a:t> </a:t>
            </a:r>
            <a:r>
              <a:rPr dirty="0" sz="2150" spc="145">
                <a:solidFill>
                  <a:srgbClr val="1C1C1C"/>
                </a:solidFill>
                <a:latin typeface="宋体"/>
                <a:cs typeface="宋体"/>
              </a:rPr>
              <a:t>本</a:t>
            </a:r>
            <a:r>
              <a:rPr dirty="0" sz="2150" spc="220">
                <a:solidFill>
                  <a:srgbClr val="1C1C1C"/>
                </a:solidFill>
                <a:latin typeface="宋体"/>
                <a:cs typeface="宋体"/>
              </a:rPr>
              <a:t>单位</a:t>
            </a:r>
            <a:r>
              <a:rPr dirty="0" sz="2150" spc="-95">
                <a:solidFill>
                  <a:srgbClr val="1C1C1C"/>
                </a:solidFill>
                <a:latin typeface="宋体"/>
                <a:cs typeface="宋体"/>
              </a:rPr>
              <a:t>或</a:t>
            </a:r>
            <a:r>
              <a:rPr dirty="0" sz="2150" spc="220">
                <a:solidFill>
                  <a:srgbClr val="1C1C1C"/>
                </a:solidFill>
                <a:latin typeface="宋体"/>
                <a:cs typeface="宋体"/>
              </a:rPr>
              <a:t>项</a:t>
            </a:r>
            <a:r>
              <a:rPr dirty="0" sz="2150" spc="-105">
                <a:solidFill>
                  <a:srgbClr val="1C1C1C"/>
                </a:solidFill>
                <a:latin typeface="宋体"/>
                <a:cs typeface="宋体"/>
              </a:rPr>
              <a:t>目</a:t>
            </a:r>
            <a:r>
              <a:rPr dirty="0" sz="2150" spc="260">
                <a:solidFill>
                  <a:srgbClr val="1C1C1C"/>
                </a:solidFill>
                <a:latin typeface="宋体"/>
                <a:cs typeface="宋体"/>
              </a:rPr>
              <a:t>部</a:t>
            </a:r>
            <a:r>
              <a:rPr dirty="0" sz="2150" spc="220">
                <a:solidFill>
                  <a:srgbClr val="1C1C1C"/>
                </a:solidFill>
                <a:latin typeface="宋体"/>
                <a:cs typeface="宋体"/>
              </a:rPr>
              <a:t>主</a:t>
            </a:r>
            <a:r>
              <a:rPr dirty="0" sz="2150" spc="5">
                <a:solidFill>
                  <a:srgbClr val="1C1C1C"/>
                </a:solidFill>
                <a:latin typeface="宋体"/>
                <a:cs typeface="宋体"/>
              </a:rPr>
              <a:t>要</a:t>
            </a:r>
            <a:r>
              <a:rPr dirty="0" sz="2150" spc="220">
                <a:solidFill>
                  <a:srgbClr val="1C1C1C"/>
                </a:solidFill>
                <a:latin typeface="宋体"/>
                <a:cs typeface="宋体"/>
              </a:rPr>
              <a:t>领</a:t>
            </a:r>
            <a:r>
              <a:rPr dirty="0" sz="2150" spc="70">
                <a:solidFill>
                  <a:srgbClr val="1C1C1C"/>
                </a:solidFill>
                <a:latin typeface="宋体"/>
                <a:cs typeface="宋体"/>
              </a:rPr>
              <a:t>导</a:t>
            </a:r>
            <a:r>
              <a:rPr dirty="0" sz="2150" spc="220">
                <a:solidFill>
                  <a:srgbClr val="1C1C1C"/>
                </a:solidFill>
                <a:latin typeface="宋体"/>
                <a:cs typeface="宋体"/>
              </a:rPr>
              <a:t>人员</a:t>
            </a:r>
            <a:r>
              <a:rPr dirty="0" sz="2150" spc="-110">
                <a:solidFill>
                  <a:srgbClr val="1C1C1C"/>
                </a:solidFill>
                <a:latin typeface="宋体"/>
                <a:cs typeface="宋体"/>
              </a:rPr>
              <a:t>或</a:t>
            </a:r>
            <a:r>
              <a:rPr dirty="0" sz="2150" spc="180">
                <a:solidFill>
                  <a:srgbClr val="1C1C1C"/>
                </a:solidFill>
                <a:latin typeface="宋体"/>
                <a:cs typeface="宋体"/>
              </a:rPr>
              <a:t>管</a:t>
            </a:r>
            <a:r>
              <a:rPr dirty="0" sz="2150" spc="160">
                <a:solidFill>
                  <a:srgbClr val="1C1C1C"/>
                </a:solidFill>
                <a:latin typeface="宋体"/>
                <a:cs typeface="宋体"/>
              </a:rPr>
              <a:t>理</a:t>
            </a:r>
            <a:r>
              <a:rPr dirty="0" sz="2150" spc="220">
                <a:solidFill>
                  <a:srgbClr val="1C1C1C"/>
                </a:solidFill>
                <a:latin typeface="宋体"/>
                <a:cs typeface="宋体"/>
              </a:rPr>
              <a:t>人员</a:t>
            </a:r>
            <a:r>
              <a:rPr dirty="0" sz="2150" spc="-155">
                <a:solidFill>
                  <a:srgbClr val="1C1C1C"/>
                </a:solidFill>
                <a:latin typeface="宋体"/>
                <a:cs typeface="宋体"/>
              </a:rPr>
              <a:t>的</a:t>
            </a:r>
            <a:r>
              <a:rPr dirty="0" sz="2150" spc="120">
                <a:solidFill>
                  <a:srgbClr val="1C1C1C"/>
                </a:solidFill>
                <a:latin typeface="宋体"/>
                <a:cs typeface="宋体"/>
              </a:rPr>
              <a:t>近</a:t>
            </a:r>
            <a:r>
              <a:rPr dirty="0" sz="2150" spc="220">
                <a:solidFill>
                  <a:srgbClr val="1C1C1C"/>
                </a:solidFill>
                <a:latin typeface="宋体"/>
                <a:cs typeface="宋体"/>
              </a:rPr>
              <a:t>亲属</a:t>
            </a:r>
            <a:r>
              <a:rPr dirty="0" sz="2150" spc="-85">
                <a:solidFill>
                  <a:srgbClr val="1C1C1C"/>
                </a:solidFill>
                <a:latin typeface="宋体"/>
                <a:cs typeface="宋体"/>
              </a:rPr>
              <a:t>（</a:t>
            </a:r>
            <a:r>
              <a:rPr dirty="0" sz="2150" spc="100">
                <a:solidFill>
                  <a:srgbClr val="1C1C1C"/>
                </a:solidFill>
                <a:latin typeface="宋体"/>
                <a:cs typeface="宋体"/>
              </a:rPr>
              <a:t>夫</a:t>
            </a:r>
            <a:r>
              <a:rPr dirty="0" sz="2150" spc="240">
                <a:solidFill>
                  <a:srgbClr val="444444"/>
                </a:solidFill>
                <a:latin typeface="宋体"/>
                <a:cs typeface="宋体"/>
              </a:rPr>
              <a:t>、</a:t>
            </a:r>
            <a:r>
              <a:rPr dirty="0" sz="2150" spc="220">
                <a:solidFill>
                  <a:srgbClr val="1C1C1C"/>
                </a:solidFill>
                <a:latin typeface="宋体"/>
                <a:cs typeface="宋体"/>
              </a:rPr>
              <a:t>妻</a:t>
            </a:r>
            <a:r>
              <a:rPr dirty="0" sz="2150" spc="70">
                <a:solidFill>
                  <a:srgbClr val="1C1C1C"/>
                </a:solidFill>
                <a:latin typeface="宋体"/>
                <a:cs typeface="宋体"/>
              </a:rPr>
              <a:t>、</a:t>
            </a:r>
            <a:r>
              <a:rPr dirty="0" sz="2150" spc="-15">
                <a:solidFill>
                  <a:srgbClr val="1C1C1C"/>
                </a:solidFill>
                <a:latin typeface="宋体"/>
                <a:cs typeface="宋体"/>
              </a:rPr>
              <a:t>父</a:t>
            </a:r>
            <a:r>
              <a:rPr dirty="0" sz="2150" spc="240">
                <a:solidFill>
                  <a:srgbClr val="444444"/>
                </a:solidFill>
                <a:latin typeface="宋体"/>
                <a:cs typeface="宋体"/>
              </a:rPr>
              <a:t>、</a:t>
            </a:r>
            <a:r>
              <a:rPr dirty="0" sz="2150" spc="220">
                <a:solidFill>
                  <a:srgbClr val="1C1C1C"/>
                </a:solidFill>
                <a:latin typeface="宋体"/>
                <a:cs typeface="宋体"/>
              </a:rPr>
              <a:t>母</a:t>
            </a:r>
            <a:r>
              <a:rPr dirty="0" sz="2150" spc="-20">
                <a:solidFill>
                  <a:srgbClr val="1C1C1C"/>
                </a:solidFill>
                <a:latin typeface="宋体"/>
                <a:cs typeface="宋体"/>
              </a:rPr>
              <a:t>、</a:t>
            </a:r>
            <a:r>
              <a:rPr dirty="0" sz="2150" spc="75">
                <a:solidFill>
                  <a:srgbClr val="1C1C1C"/>
                </a:solidFill>
                <a:latin typeface="宋体"/>
                <a:cs typeface="宋体"/>
              </a:rPr>
              <a:t>子</a:t>
            </a:r>
            <a:r>
              <a:rPr dirty="0" sz="2150" spc="280">
                <a:solidFill>
                  <a:srgbClr val="444444"/>
                </a:solidFill>
                <a:latin typeface="宋体"/>
                <a:cs typeface="宋体"/>
              </a:rPr>
              <a:t>、</a:t>
            </a:r>
            <a:r>
              <a:rPr dirty="0" sz="2150" spc="220">
                <a:solidFill>
                  <a:srgbClr val="1C1C1C"/>
                </a:solidFill>
                <a:latin typeface="宋体"/>
                <a:cs typeface="宋体"/>
              </a:rPr>
              <a:t>女</a:t>
            </a:r>
            <a:r>
              <a:rPr dirty="0" sz="2150" spc="-65">
                <a:solidFill>
                  <a:srgbClr val="1C1C1C"/>
                </a:solidFill>
                <a:latin typeface="宋体"/>
                <a:cs typeface="宋体"/>
              </a:rPr>
              <a:t>、</a:t>
            </a:r>
            <a:r>
              <a:rPr dirty="0" sz="2150" spc="155">
                <a:solidFill>
                  <a:srgbClr val="1C1C1C"/>
                </a:solidFill>
                <a:latin typeface="宋体"/>
                <a:cs typeface="宋体"/>
              </a:rPr>
              <a:t>同</a:t>
            </a:r>
            <a:r>
              <a:rPr dirty="0" sz="2150" spc="220">
                <a:solidFill>
                  <a:srgbClr val="1C1C1C"/>
                </a:solidFill>
                <a:latin typeface="宋体"/>
                <a:cs typeface="宋体"/>
              </a:rPr>
              <a:t>胞兄 </a:t>
            </a:r>
            <a:r>
              <a:rPr dirty="0" sz="2150" spc="90">
                <a:solidFill>
                  <a:srgbClr val="1C1C1C"/>
                </a:solidFill>
                <a:latin typeface="宋体"/>
                <a:cs typeface="宋体"/>
              </a:rPr>
              <a:t>弟姊妹等）有利益关系的单位签订承（分）包合同的；</a:t>
            </a:r>
            <a:endParaRPr sz="2150">
              <a:latin typeface="宋体"/>
              <a:cs typeface="宋体"/>
            </a:endParaRPr>
          </a:p>
          <a:p>
            <a:pPr marL="12700">
              <a:lnSpc>
                <a:spcPts val="3975"/>
              </a:lnSpc>
            </a:pPr>
            <a:r>
              <a:rPr dirty="0" sz="4400" spc="-2260">
                <a:solidFill>
                  <a:srgbClr val="1C1C1C"/>
                </a:solidFill>
                <a:latin typeface="Arial"/>
                <a:cs typeface="Arial"/>
              </a:rPr>
              <a:t>►</a:t>
            </a:r>
            <a:r>
              <a:rPr dirty="0" sz="4400" spc="380">
                <a:solidFill>
                  <a:srgbClr val="1C1C1C"/>
                </a:solidFill>
                <a:latin typeface="Arial"/>
                <a:cs typeface="Arial"/>
              </a:rPr>
              <a:t> </a:t>
            </a:r>
            <a:r>
              <a:rPr dirty="0" sz="2150" spc="135">
                <a:solidFill>
                  <a:srgbClr val="1C1C1C"/>
                </a:solidFill>
                <a:latin typeface="宋体"/>
                <a:cs typeface="宋体"/>
              </a:rPr>
              <a:t>与本单位或项目部主要领导人员或管理人员的近亲属以外的亲属（叔侄、甥舅等）有利益</a:t>
            </a:r>
            <a:endParaRPr sz="2150">
              <a:latin typeface="宋体"/>
              <a:cs typeface="宋体"/>
            </a:endParaRPr>
          </a:p>
          <a:p>
            <a:pPr marL="483870">
              <a:lnSpc>
                <a:spcPts val="1925"/>
              </a:lnSpc>
              <a:spcBef>
                <a:spcPts val="495"/>
              </a:spcBef>
            </a:pPr>
            <a:r>
              <a:rPr dirty="0" sz="2150" spc="90">
                <a:solidFill>
                  <a:srgbClr val="1C1C1C"/>
                </a:solidFill>
                <a:latin typeface="宋体"/>
                <a:cs typeface="宋体"/>
              </a:rPr>
              <a:t>关系的单位签订承（分）包合同的；</a:t>
            </a:r>
            <a:endParaRPr sz="2150">
              <a:latin typeface="宋体"/>
              <a:cs typeface="宋体"/>
            </a:endParaRPr>
          </a:p>
          <a:p>
            <a:pPr marL="12700">
              <a:lnSpc>
                <a:spcPts val="4625"/>
              </a:lnSpc>
            </a:pPr>
            <a:r>
              <a:rPr dirty="0" sz="4400" spc="-2260">
                <a:solidFill>
                  <a:srgbClr val="1C1C1C"/>
                </a:solidFill>
                <a:latin typeface="Arial"/>
                <a:cs typeface="Arial"/>
              </a:rPr>
              <a:t>►</a:t>
            </a:r>
            <a:r>
              <a:rPr dirty="0" sz="4400" spc="405">
                <a:solidFill>
                  <a:srgbClr val="1C1C1C"/>
                </a:solidFill>
                <a:latin typeface="Arial"/>
                <a:cs typeface="Arial"/>
              </a:rPr>
              <a:t> </a:t>
            </a:r>
            <a:r>
              <a:rPr dirty="0" sz="2150" spc="-1115">
                <a:solidFill>
                  <a:srgbClr val="1C1C1C"/>
                </a:solidFill>
                <a:latin typeface="宋体"/>
                <a:cs typeface="宋体"/>
              </a:rPr>
              <a:t>与</a:t>
            </a:r>
            <a:r>
              <a:rPr dirty="0" sz="2150" spc="350">
                <a:solidFill>
                  <a:srgbClr val="1C1C1C"/>
                </a:solidFill>
                <a:latin typeface="宋体"/>
                <a:cs typeface="宋体"/>
              </a:rPr>
              <a:t> </a:t>
            </a:r>
            <a:r>
              <a:rPr dirty="0" sz="2150" spc="145">
                <a:solidFill>
                  <a:srgbClr val="1C1C1C"/>
                </a:solidFill>
                <a:latin typeface="宋体"/>
                <a:cs typeface="宋体"/>
              </a:rPr>
              <a:t>本</a:t>
            </a:r>
            <a:r>
              <a:rPr dirty="0" sz="2150" spc="220">
                <a:solidFill>
                  <a:srgbClr val="1C1C1C"/>
                </a:solidFill>
                <a:latin typeface="宋体"/>
                <a:cs typeface="宋体"/>
              </a:rPr>
              <a:t>单位</a:t>
            </a:r>
            <a:r>
              <a:rPr dirty="0" sz="2150" spc="-95">
                <a:solidFill>
                  <a:srgbClr val="1C1C1C"/>
                </a:solidFill>
                <a:latin typeface="宋体"/>
                <a:cs typeface="宋体"/>
              </a:rPr>
              <a:t>或</a:t>
            </a:r>
            <a:r>
              <a:rPr dirty="0" sz="2150" spc="220">
                <a:solidFill>
                  <a:srgbClr val="1C1C1C"/>
                </a:solidFill>
                <a:latin typeface="宋体"/>
                <a:cs typeface="宋体"/>
              </a:rPr>
              <a:t>项</a:t>
            </a:r>
            <a:r>
              <a:rPr dirty="0" sz="2150" spc="-105">
                <a:solidFill>
                  <a:srgbClr val="1C1C1C"/>
                </a:solidFill>
                <a:latin typeface="宋体"/>
                <a:cs typeface="宋体"/>
              </a:rPr>
              <a:t>目</a:t>
            </a:r>
            <a:r>
              <a:rPr dirty="0" sz="2150" spc="260">
                <a:solidFill>
                  <a:srgbClr val="1C1C1C"/>
                </a:solidFill>
                <a:latin typeface="宋体"/>
                <a:cs typeface="宋体"/>
              </a:rPr>
              <a:t>部</a:t>
            </a:r>
            <a:r>
              <a:rPr dirty="0" sz="2150" spc="220">
                <a:solidFill>
                  <a:srgbClr val="1C1C1C"/>
                </a:solidFill>
                <a:latin typeface="宋体"/>
                <a:cs typeface="宋体"/>
              </a:rPr>
              <a:t>主</a:t>
            </a:r>
            <a:r>
              <a:rPr dirty="0" sz="2150" spc="5">
                <a:solidFill>
                  <a:srgbClr val="1C1C1C"/>
                </a:solidFill>
                <a:latin typeface="宋体"/>
                <a:cs typeface="宋体"/>
              </a:rPr>
              <a:t>要</a:t>
            </a:r>
            <a:r>
              <a:rPr dirty="0" sz="2150" spc="220">
                <a:solidFill>
                  <a:srgbClr val="1C1C1C"/>
                </a:solidFill>
                <a:latin typeface="宋体"/>
                <a:cs typeface="宋体"/>
              </a:rPr>
              <a:t>领</a:t>
            </a:r>
            <a:r>
              <a:rPr dirty="0" sz="2150" spc="70">
                <a:solidFill>
                  <a:srgbClr val="1C1C1C"/>
                </a:solidFill>
                <a:latin typeface="宋体"/>
                <a:cs typeface="宋体"/>
              </a:rPr>
              <a:t>导</a:t>
            </a:r>
            <a:r>
              <a:rPr dirty="0" sz="2150" spc="220">
                <a:solidFill>
                  <a:srgbClr val="1C1C1C"/>
                </a:solidFill>
                <a:latin typeface="宋体"/>
                <a:cs typeface="宋体"/>
              </a:rPr>
              <a:t>人员</a:t>
            </a:r>
            <a:r>
              <a:rPr dirty="0" sz="2150" spc="-110">
                <a:solidFill>
                  <a:srgbClr val="1C1C1C"/>
                </a:solidFill>
                <a:latin typeface="宋体"/>
                <a:cs typeface="宋体"/>
              </a:rPr>
              <a:t>或</a:t>
            </a:r>
            <a:r>
              <a:rPr dirty="0" sz="2150" spc="220">
                <a:solidFill>
                  <a:srgbClr val="1C1C1C"/>
                </a:solidFill>
                <a:latin typeface="宋体"/>
                <a:cs typeface="宋体"/>
              </a:rPr>
              <a:t>管</a:t>
            </a:r>
            <a:r>
              <a:rPr dirty="0" sz="2150" spc="120">
                <a:solidFill>
                  <a:srgbClr val="1C1C1C"/>
                </a:solidFill>
                <a:latin typeface="宋体"/>
                <a:cs typeface="宋体"/>
              </a:rPr>
              <a:t>理</a:t>
            </a:r>
            <a:r>
              <a:rPr dirty="0" sz="2150" spc="220">
                <a:solidFill>
                  <a:srgbClr val="1C1C1C"/>
                </a:solidFill>
                <a:latin typeface="宋体"/>
                <a:cs typeface="宋体"/>
              </a:rPr>
              <a:t>人员</a:t>
            </a:r>
            <a:r>
              <a:rPr dirty="0" sz="2150" spc="-170">
                <a:solidFill>
                  <a:srgbClr val="1C1C1C"/>
                </a:solidFill>
                <a:latin typeface="宋体"/>
                <a:cs typeface="宋体"/>
              </a:rPr>
              <a:t>的</a:t>
            </a:r>
            <a:r>
              <a:rPr dirty="0" sz="2150" spc="160">
                <a:solidFill>
                  <a:srgbClr val="1C1C1C"/>
                </a:solidFill>
                <a:latin typeface="宋体"/>
                <a:cs typeface="宋体"/>
              </a:rPr>
              <a:t>其</a:t>
            </a:r>
            <a:r>
              <a:rPr dirty="0" sz="2150" spc="220">
                <a:solidFill>
                  <a:srgbClr val="1C1C1C"/>
                </a:solidFill>
                <a:latin typeface="宋体"/>
                <a:cs typeface="宋体"/>
              </a:rPr>
              <a:t>他</a:t>
            </a:r>
            <a:r>
              <a:rPr dirty="0" sz="2150" spc="-30">
                <a:solidFill>
                  <a:srgbClr val="1C1C1C"/>
                </a:solidFill>
                <a:latin typeface="宋体"/>
                <a:cs typeface="宋体"/>
              </a:rPr>
              <a:t>亲</a:t>
            </a:r>
            <a:r>
              <a:rPr dirty="0" sz="2150" spc="135">
                <a:solidFill>
                  <a:srgbClr val="1C1C1C"/>
                </a:solidFill>
                <a:latin typeface="宋体"/>
                <a:cs typeface="宋体"/>
              </a:rPr>
              <a:t>属</a:t>
            </a:r>
            <a:r>
              <a:rPr dirty="0" sz="2150" spc="145">
                <a:solidFill>
                  <a:srgbClr val="1C1C1C"/>
                </a:solidFill>
                <a:latin typeface="宋体"/>
                <a:cs typeface="宋体"/>
              </a:rPr>
              <a:t>关</a:t>
            </a:r>
            <a:r>
              <a:rPr dirty="0" sz="2150" spc="220">
                <a:solidFill>
                  <a:srgbClr val="1C1C1C"/>
                </a:solidFill>
                <a:latin typeface="宋体"/>
                <a:cs typeface="宋体"/>
              </a:rPr>
              <a:t>系</a:t>
            </a:r>
            <a:r>
              <a:rPr dirty="0" sz="2150" spc="120">
                <a:solidFill>
                  <a:srgbClr val="1C1C1C"/>
                </a:solidFill>
                <a:latin typeface="宋体"/>
                <a:cs typeface="宋体"/>
              </a:rPr>
              <a:t>（</a:t>
            </a:r>
            <a:r>
              <a:rPr dirty="0" sz="2150" spc="145">
                <a:solidFill>
                  <a:srgbClr val="1C1C1C"/>
                </a:solidFill>
                <a:latin typeface="宋体"/>
                <a:cs typeface="宋体"/>
              </a:rPr>
              <a:t>养</a:t>
            </a:r>
            <a:r>
              <a:rPr dirty="0" sz="2150" spc="220">
                <a:solidFill>
                  <a:srgbClr val="1C1C1C"/>
                </a:solidFill>
                <a:latin typeface="宋体"/>
                <a:cs typeface="宋体"/>
              </a:rPr>
              <a:t>父母</a:t>
            </a:r>
            <a:r>
              <a:rPr dirty="0" sz="2150" spc="-70">
                <a:solidFill>
                  <a:srgbClr val="1C1C1C"/>
                </a:solidFill>
                <a:latin typeface="宋体"/>
                <a:cs typeface="宋体"/>
              </a:rPr>
              <a:t>、</a:t>
            </a:r>
            <a:r>
              <a:rPr dirty="0" sz="2150" spc="220">
                <a:solidFill>
                  <a:srgbClr val="1C1C1C"/>
                </a:solidFill>
                <a:latin typeface="宋体"/>
                <a:cs typeface="宋体"/>
              </a:rPr>
              <a:t>养</a:t>
            </a:r>
            <a:r>
              <a:rPr dirty="0" sz="2150" spc="35">
                <a:solidFill>
                  <a:srgbClr val="1C1C1C"/>
                </a:solidFill>
                <a:latin typeface="宋体"/>
                <a:cs typeface="宋体"/>
              </a:rPr>
              <a:t>子</a:t>
            </a:r>
            <a:r>
              <a:rPr dirty="0" sz="2150" spc="25">
                <a:solidFill>
                  <a:srgbClr val="1C1C1C"/>
                </a:solidFill>
                <a:latin typeface="宋体"/>
                <a:cs typeface="宋体"/>
              </a:rPr>
              <a:t>女</a:t>
            </a:r>
            <a:r>
              <a:rPr dirty="0" sz="2150" spc="195">
                <a:solidFill>
                  <a:srgbClr val="444444"/>
                </a:solidFill>
                <a:latin typeface="宋体"/>
                <a:cs typeface="宋体"/>
              </a:rPr>
              <a:t>、</a:t>
            </a:r>
            <a:r>
              <a:rPr dirty="0" sz="2150" spc="180">
                <a:solidFill>
                  <a:srgbClr val="1C1C1C"/>
                </a:solidFill>
                <a:latin typeface="宋体"/>
                <a:cs typeface="宋体"/>
              </a:rPr>
              <a:t>继</a:t>
            </a:r>
            <a:r>
              <a:rPr dirty="0" sz="2150" spc="220">
                <a:solidFill>
                  <a:srgbClr val="1C1C1C"/>
                </a:solidFill>
                <a:latin typeface="宋体"/>
                <a:cs typeface="宋体"/>
              </a:rPr>
              <a:t>父母、</a:t>
            </a:r>
            <a:endParaRPr sz="2150">
              <a:latin typeface="宋体"/>
              <a:cs typeface="宋体"/>
            </a:endParaRPr>
          </a:p>
          <a:p>
            <a:pPr marL="495934">
              <a:lnSpc>
                <a:spcPct val="100000"/>
              </a:lnSpc>
              <a:spcBef>
                <a:spcPts val="490"/>
              </a:spcBef>
            </a:pPr>
            <a:r>
              <a:rPr dirty="0" sz="2150" spc="220">
                <a:solidFill>
                  <a:srgbClr val="1C1C1C"/>
                </a:solidFill>
                <a:latin typeface="宋体"/>
                <a:cs typeface="宋体"/>
              </a:rPr>
              <a:t>继子</a:t>
            </a:r>
            <a:r>
              <a:rPr dirty="0" sz="2150" spc="-225">
                <a:solidFill>
                  <a:srgbClr val="1C1C1C"/>
                </a:solidFill>
                <a:latin typeface="宋体"/>
                <a:cs typeface="宋体"/>
              </a:rPr>
              <a:t>女</a:t>
            </a:r>
            <a:r>
              <a:rPr dirty="0" sz="2150" spc="229">
                <a:solidFill>
                  <a:srgbClr val="444444"/>
                </a:solidFill>
                <a:latin typeface="宋体"/>
                <a:cs typeface="宋体"/>
              </a:rPr>
              <a:t>、</a:t>
            </a:r>
            <a:r>
              <a:rPr dirty="0" sz="2150" spc="220">
                <a:solidFill>
                  <a:srgbClr val="1C1C1C"/>
                </a:solidFill>
                <a:latin typeface="宋体"/>
                <a:cs typeface="宋体"/>
              </a:rPr>
              <a:t>情妇</a:t>
            </a:r>
            <a:r>
              <a:rPr dirty="0" sz="2150" spc="-180">
                <a:solidFill>
                  <a:srgbClr val="1C1C1C"/>
                </a:solidFill>
                <a:latin typeface="宋体"/>
                <a:cs typeface="宋体"/>
              </a:rPr>
              <a:t>、</a:t>
            </a:r>
            <a:r>
              <a:rPr dirty="0" sz="2150" spc="220">
                <a:solidFill>
                  <a:srgbClr val="1C1C1C"/>
                </a:solidFill>
                <a:latin typeface="宋体"/>
                <a:cs typeface="宋体"/>
              </a:rPr>
              <a:t>情</a:t>
            </a:r>
            <a:r>
              <a:rPr dirty="0" sz="2150" spc="-20">
                <a:solidFill>
                  <a:srgbClr val="1C1C1C"/>
                </a:solidFill>
                <a:latin typeface="宋体"/>
                <a:cs typeface="宋体"/>
              </a:rPr>
              <a:t>夫</a:t>
            </a:r>
            <a:r>
              <a:rPr dirty="0" sz="2150" spc="220">
                <a:solidFill>
                  <a:srgbClr val="1C1C1C"/>
                </a:solidFill>
                <a:latin typeface="宋体"/>
                <a:cs typeface="宋体"/>
              </a:rPr>
              <a:t>等</a:t>
            </a:r>
            <a:r>
              <a:rPr dirty="0" sz="2150" spc="-635">
                <a:solidFill>
                  <a:srgbClr val="1C1C1C"/>
                </a:solidFill>
                <a:latin typeface="宋体"/>
                <a:cs typeface="宋体"/>
              </a:rPr>
              <a:t> </a:t>
            </a:r>
            <a:r>
              <a:rPr dirty="0" sz="2150" spc="220">
                <a:solidFill>
                  <a:srgbClr val="1C1C1C"/>
                </a:solidFill>
                <a:latin typeface="宋体"/>
                <a:cs typeface="宋体"/>
              </a:rPr>
              <a:t>）</a:t>
            </a:r>
            <a:r>
              <a:rPr dirty="0" sz="2150" spc="-515">
                <a:solidFill>
                  <a:srgbClr val="1C1C1C"/>
                </a:solidFill>
                <a:latin typeface="宋体"/>
                <a:cs typeface="宋体"/>
              </a:rPr>
              <a:t>有</a:t>
            </a:r>
            <a:r>
              <a:rPr dirty="0" sz="2150" spc="145">
                <a:solidFill>
                  <a:srgbClr val="1C1C1C"/>
                </a:solidFill>
                <a:latin typeface="宋体"/>
                <a:cs typeface="宋体"/>
              </a:rPr>
              <a:t>利</a:t>
            </a:r>
            <a:r>
              <a:rPr dirty="0" sz="2150" spc="220">
                <a:solidFill>
                  <a:srgbClr val="1C1C1C"/>
                </a:solidFill>
                <a:latin typeface="宋体"/>
                <a:cs typeface="宋体"/>
              </a:rPr>
              <a:t>益关系</a:t>
            </a:r>
            <a:r>
              <a:rPr dirty="0" sz="2150" spc="-245">
                <a:solidFill>
                  <a:srgbClr val="1C1C1C"/>
                </a:solidFill>
                <a:latin typeface="宋体"/>
                <a:cs typeface="宋体"/>
              </a:rPr>
              <a:t>的</a:t>
            </a:r>
            <a:r>
              <a:rPr dirty="0" sz="2150" spc="220">
                <a:solidFill>
                  <a:srgbClr val="1C1C1C"/>
                </a:solidFill>
                <a:latin typeface="宋体"/>
                <a:cs typeface="宋体"/>
              </a:rPr>
              <a:t>单位</a:t>
            </a:r>
            <a:r>
              <a:rPr dirty="0" sz="2150" spc="-185">
                <a:solidFill>
                  <a:srgbClr val="1C1C1C"/>
                </a:solidFill>
                <a:latin typeface="宋体"/>
                <a:cs typeface="宋体"/>
              </a:rPr>
              <a:t>签</a:t>
            </a:r>
            <a:r>
              <a:rPr dirty="0" sz="2150" spc="220">
                <a:solidFill>
                  <a:srgbClr val="1C1C1C"/>
                </a:solidFill>
                <a:latin typeface="宋体"/>
                <a:cs typeface="宋体"/>
              </a:rPr>
              <a:t>订承</a:t>
            </a:r>
            <a:r>
              <a:rPr dirty="0" sz="2150" spc="-80">
                <a:solidFill>
                  <a:srgbClr val="1C1C1C"/>
                </a:solidFill>
                <a:latin typeface="宋体"/>
                <a:cs typeface="宋体"/>
              </a:rPr>
              <a:t>（</a:t>
            </a:r>
            <a:r>
              <a:rPr dirty="0" sz="2150" spc="220">
                <a:solidFill>
                  <a:srgbClr val="1C1C1C"/>
                </a:solidFill>
                <a:latin typeface="宋体"/>
                <a:cs typeface="宋体"/>
              </a:rPr>
              <a:t>分</a:t>
            </a:r>
            <a:r>
              <a:rPr dirty="0" sz="2150" spc="-625">
                <a:solidFill>
                  <a:srgbClr val="1C1C1C"/>
                </a:solidFill>
                <a:latin typeface="宋体"/>
                <a:cs typeface="宋体"/>
              </a:rPr>
              <a:t> </a:t>
            </a:r>
            <a:r>
              <a:rPr dirty="0" sz="2150" spc="220">
                <a:solidFill>
                  <a:srgbClr val="1C1C1C"/>
                </a:solidFill>
                <a:latin typeface="宋体"/>
                <a:cs typeface="宋体"/>
              </a:rPr>
              <a:t>）</a:t>
            </a:r>
            <a:r>
              <a:rPr dirty="0" sz="2150" spc="-515">
                <a:solidFill>
                  <a:srgbClr val="1C1C1C"/>
                </a:solidFill>
                <a:latin typeface="宋体"/>
                <a:cs typeface="宋体"/>
              </a:rPr>
              <a:t>包</a:t>
            </a:r>
            <a:r>
              <a:rPr dirty="0" sz="2150" spc="220">
                <a:solidFill>
                  <a:srgbClr val="1C1C1C"/>
                </a:solidFill>
                <a:latin typeface="宋体"/>
                <a:cs typeface="宋体"/>
              </a:rPr>
              <a:t>合同</a:t>
            </a:r>
            <a:r>
              <a:rPr dirty="0" sz="2150" spc="-375">
                <a:solidFill>
                  <a:srgbClr val="1C1C1C"/>
                </a:solidFill>
                <a:latin typeface="宋体"/>
                <a:cs typeface="宋体"/>
              </a:rPr>
              <a:t>的</a:t>
            </a:r>
            <a:r>
              <a:rPr dirty="0" sz="2150" spc="220">
                <a:solidFill>
                  <a:srgbClr val="1C1C1C"/>
                </a:solidFill>
                <a:latin typeface="宋体"/>
                <a:cs typeface="宋体"/>
              </a:rPr>
              <a:t>。</a:t>
            </a:r>
            <a:endParaRPr sz="2150">
              <a:latin typeface="宋体"/>
              <a:cs typeface="宋体"/>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325">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p:nvPr/>
        </p:nvSpPr>
        <p:spPr>
          <a:xfrm>
            <a:off x="1026342" y="108743"/>
            <a:ext cx="606425" cy="655955"/>
          </a:xfrm>
          <a:prstGeom prst="rect">
            <a:avLst/>
          </a:prstGeom>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latin typeface="Times New Roman"/>
                <a:cs typeface="Times New Roman"/>
              </a:rPr>
              <a:t>s	</a:t>
            </a:r>
            <a:r>
              <a:rPr dirty="0" sz="900" spc="-40">
                <a:solidFill>
                  <a:srgbClr val="EFE4D1"/>
                </a:solidFill>
                <a:latin typeface="Times New Roman"/>
                <a:cs typeface="Times New Roman"/>
              </a:rPr>
              <a:t>-</a:t>
            </a:r>
            <a:r>
              <a:rPr dirty="0" sz="900" spc="85">
                <a:solidFill>
                  <a:srgbClr val="EFE4D1"/>
                </a:solidFill>
                <a:latin typeface="Times New Roman"/>
                <a:cs typeface="Times New Roman"/>
              </a:rPr>
              <a:t> </a:t>
            </a:r>
            <a:r>
              <a:rPr dirty="0" sz="900" spc="-55">
                <a:solidFill>
                  <a:srgbClr val="EFE4D1"/>
                </a:solidFill>
                <a:latin typeface="Times New Roman"/>
                <a:cs typeface="Times New Roman"/>
              </a:rPr>
              <a:t>c</a:t>
            </a:r>
            <a:endParaRPr sz="900">
              <a:latin typeface="Times New Roman"/>
              <a:cs typeface="Times New Roman"/>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109442" y="799054"/>
            <a:ext cx="9031605" cy="984250"/>
          </a:xfrm>
          <a:prstGeom prst="rect">
            <a:avLst/>
          </a:prstGeom>
        </p:spPr>
        <p:txBody>
          <a:bodyPr wrap="square" lIns="0" tIns="11430" rIns="0" bIns="0" rtlCol="0" vert="horz">
            <a:spAutoFit/>
          </a:bodyPr>
          <a:lstStyle/>
          <a:p>
            <a:pPr marL="12700">
              <a:lnSpc>
                <a:spcPct val="100000"/>
              </a:lnSpc>
              <a:spcBef>
                <a:spcPts val="90"/>
              </a:spcBef>
            </a:pPr>
            <a:r>
              <a:rPr dirty="0" sz="6300" spc="-6160">
                <a:solidFill>
                  <a:srgbClr val="B80103"/>
                </a:solidFill>
                <a:latin typeface="宋体"/>
                <a:cs typeface="宋体"/>
              </a:rPr>
              <a:t>一</a:t>
            </a:r>
            <a:r>
              <a:rPr dirty="0" baseline="1338" sz="6225" spc="-5175">
                <a:solidFill>
                  <a:srgbClr val="B80103"/>
                </a:solidFill>
                <a:latin typeface="宋体"/>
                <a:cs typeface="宋体"/>
              </a:rPr>
              <a:t>＿</a:t>
            </a:r>
            <a:r>
              <a:rPr dirty="0" baseline="21406" sz="8175" spc="-5175">
                <a:solidFill>
                  <a:srgbClr val="B80103"/>
                </a:solidFill>
                <a:latin typeface="宋体"/>
                <a:cs typeface="宋体"/>
              </a:rPr>
              <a:t>＿</a:t>
            </a:r>
            <a:r>
              <a:rPr dirty="0" baseline="1338" sz="6225" spc="-2167">
                <a:solidFill>
                  <a:srgbClr val="B80103"/>
                </a:solidFill>
                <a:latin typeface="宋体"/>
                <a:cs typeface="宋体"/>
              </a:rPr>
              <a:t>、</a:t>
            </a:r>
            <a:r>
              <a:rPr dirty="0" baseline="1338" sz="6225" spc="-1912">
                <a:solidFill>
                  <a:srgbClr val="B80103"/>
                </a:solidFill>
                <a:latin typeface="宋体"/>
                <a:cs typeface="宋体"/>
              </a:rPr>
              <a:t> </a:t>
            </a:r>
            <a:r>
              <a:rPr dirty="0" sz="3750" spc="200">
                <a:solidFill>
                  <a:srgbClr val="B80103"/>
                </a:solidFill>
                <a:latin typeface="宋体"/>
                <a:cs typeface="宋体"/>
              </a:rPr>
              <a:t>工程承（分）包管理红线禁令的释义</a:t>
            </a:r>
            <a:endParaRPr sz="3750">
              <a:latin typeface="宋体"/>
              <a:cs typeface="宋体"/>
            </a:endParaRPr>
          </a:p>
        </p:txBody>
      </p:sp>
      <p:sp>
        <p:nvSpPr>
          <p:cNvPr id="11" name="object 11"/>
          <p:cNvSpPr txBox="1"/>
          <p:nvPr/>
        </p:nvSpPr>
        <p:spPr>
          <a:xfrm>
            <a:off x="-178611" y="1419057"/>
            <a:ext cx="13325475" cy="1414145"/>
          </a:xfrm>
          <a:prstGeom prst="rect">
            <a:avLst/>
          </a:prstGeom>
        </p:spPr>
        <p:txBody>
          <a:bodyPr wrap="square" lIns="0" tIns="306070" rIns="0" bIns="0" rtlCol="0" vert="horz">
            <a:spAutoFit/>
          </a:bodyPr>
          <a:lstStyle/>
          <a:p>
            <a:pPr marL="1548130" marR="5080" indent="-1536065">
              <a:lnSpc>
                <a:spcPct val="73400"/>
              </a:lnSpc>
              <a:spcBef>
                <a:spcPts val="2410"/>
              </a:spcBef>
              <a:tabLst>
                <a:tab pos="1541145" algn="l"/>
              </a:tabLst>
            </a:pPr>
            <a:r>
              <a:rPr dirty="0" sz="7250" spc="165">
                <a:solidFill>
                  <a:srgbClr val="B19A4B"/>
                </a:solidFill>
                <a:latin typeface="Times New Roman"/>
                <a:cs typeface="Times New Roman"/>
              </a:rPr>
              <a:t>«</a:t>
            </a:r>
            <a:r>
              <a:rPr dirty="0" sz="7250" spc="165">
                <a:solidFill>
                  <a:srgbClr val="B19A4B"/>
                </a:solidFill>
                <a:latin typeface="Times New Roman"/>
                <a:cs typeface="Times New Roman"/>
              </a:rPr>
              <a:t>	</a:t>
            </a:r>
            <a:r>
              <a:rPr dirty="0" sz="2800" spc="-75">
                <a:solidFill>
                  <a:srgbClr val="B19A4B"/>
                </a:solidFill>
                <a:latin typeface="宋体"/>
                <a:cs typeface="宋体"/>
              </a:rPr>
              <a:t>第四条严禁使用公司或本单位发布的“黑名单”中的承（分）包商；严禁使用 </a:t>
            </a:r>
            <a:r>
              <a:rPr dirty="0" sz="2800" spc="-330">
                <a:solidFill>
                  <a:srgbClr val="B19A4B"/>
                </a:solidFill>
                <a:latin typeface="宋体"/>
                <a:cs typeface="宋体"/>
              </a:rPr>
              <a:t>未经公司或本单位注册的承（分）包商；严禁与自然人签订承（分）包合同。</a:t>
            </a:r>
            <a:endParaRPr sz="2800">
              <a:latin typeface="宋体"/>
              <a:cs typeface="宋体"/>
            </a:endParaRPr>
          </a:p>
        </p:txBody>
      </p:sp>
      <p:sp>
        <p:nvSpPr>
          <p:cNvPr id="12" name="object 12"/>
          <p:cNvSpPr txBox="1"/>
          <p:nvPr/>
        </p:nvSpPr>
        <p:spPr>
          <a:xfrm>
            <a:off x="7483" y="2953083"/>
            <a:ext cx="13098144" cy="4259580"/>
          </a:xfrm>
          <a:prstGeom prst="rect">
            <a:avLst/>
          </a:prstGeom>
        </p:spPr>
        <p:txBody>
          <a:bodyPr wrap="square" lIns="0" tIns="14604" rIns="0" bIns="0" rtlCol="0" vert="horz">
            <a:spAutoFit/>
          </a:bodyPr>
          <a:lstStyle/>
          <a:p>
            <a:pPr marL="12700">
              <a:lnSpc>
                <a:spcPct val="100000"/>
              </a:lnSpc>
              <a:spcBef>
                <a:spcPts val="114"/>
              </a:spcBef>
            </a:pPr>
            <a:r>
              <a:rPr dirty="0" sz="2300" spc="-270">
                <a:solidFill>
                  <a:srgbClr val="B80103"/>
                </a:solidFill>
                <a:latin typeface="宋体"/>
                <a:cs typeface="宋体"/>
              </a:rPr>
              <a:t>【释</a:t>
            </a:r>
            <a:r>
              <a:rPr dirty="0" sz="2300" spc="-480">
                <a:solidFill>
                  <a:srgbClr val="B80103"/>
                </a:solidFill>
                <a:latin typeface="宋体"/>
                <a:cs typeface="宋体"/>
              </a:rPr>
              <a:t> </a:t>
            </a:r>
            <a:r>
              <a:rPr dirty="0" sz="2300" spc="-270">
                <a:solidFill>
                  <a:srgbClr val="B80103"/>
                </a:solidFill>
                <a:latin typeface="宋体"/>
                <a:cs typeface="宋体"/>
              </a:rPr>
              <a:t>义</a:t>
            </a:r>
            <a:r>
              <a:rPr dirty="0" sz="2300" spc="-680">
                <a:solidFill>
                  <a:srgbClr val="B80103"/>
                </a:solidFill>
                <a:latin typeface="宋体"/>
                <a:cs typeface="宋体"/>
              </a:rPr>
              <a:t> </a:t>
            </a:r>
            <a:r>
              <a:rPr dirty="0" sz="2300" spc="-270">
                <a:solidFill>
                  <a:srgbClr val="B80103"/>
                </a:solidFill>
                <a:latin typeface="宋体"/>
                <a:cs typeface="宋体"/>
              </a:rPr>
              <a:t>】</a:t>
            </a:r>
            <a:r>
              <a:rPr dirty="0" sz="2300" spc="-50">
                <a:solidFill>
                  <a:srgbClr val="B80103"/>
                </a:solidFill>
                <a:latin typeface="宋体"/>
                <a:cs typeface="宋体"/>
              </a:rPr>
              <a:t> </a:t>
            </a:r>
            <a:r>
              <a:rPr dirty="0" sz="2300" spc="-5">
                <a:solidFill>
                  <a:srgbClr val="030303"/>
                </a:solidFill>
                <a:latin typeface="宋体"/>
                <a:cs typeface="宋体"/>
              </a:rPr>
              <a:t>本</a:t>
            </a:r>
            <a:r>
              <a:rPr dirty="0" sz="2300" spc="190">
                <a:solidFill>
                  <a:srgbClr val="1C1C1C"/>
                </a:solidFill>
                <a:latin typeface="宋体"/>
                <a:cs typeface="宋体"/>
              </a:rPr>
              <a:t>条</a:t>
            </a:r>
            <a:r>
              <a:rPr dirty="0" sz="2300" spc="-300">
                <a:solidFill>
                  <a:srgbClr val="1C1C1C"/>
                </a:solidFill>
                <a:latin typeface="宋体"/>
                <a:cs typeface="宋体"/>
              </a:rPr>
              <a:t>是</a:t>
            </a:r>
            <a:r>
              <a:rPr dirty="0" sz="2300" spc="215">
                <a:solidFill>
                  <a:srgbClr val="030303"/>
                </a:solidFill>
                <a:latin typeface="宋体"/>
                <a:cs typeface="宋体"/>
              </a:rPr>
              <a:t>关</a:t>
            </a:r>
            <a:r>
              <a:rPr dirty="0" sz="2300" spc="-265">
                <a:solidFill>
                  <a:srgbClr val="030303"/>
                </a:solidFill>
                <a:latin typeface="宋体"/>
                <a:cs typeface="宋体"/>
              </a:rPr>
              <a:t>千</a:t>
            </a:r>
            <a:r>
              <a:rPr dirty="0" sz="2300" spc="170">
                <a:solidFill>
                  <a:srgbClr val="1C1C1C"/>
                </a:solidFill>
                <a:latin typeface="宋体"/>
                <a:cs typeface="宋体"/>
              </a:rPr>
              <a:t>承</a:t>
            </a:r>
            <a:r>
              <a:rPr dirty="0" sz="2300" spc="-285">
                <a:solidFill>
                  <a:srgbClr val="1C1C1C"/>
                </a:solidFill>
                <a:latin typeface="宋体"/>
                <a:cs typeface="宋体"/>
              </a:rPr>
              <a:t>（</a:t>
            </a:r>
            <a:r>
              <a:rPr dirty="0" sz="2300" spc="405">
                <a:solidFill>
                  <a:srgbClr val="030303"/>
                </a:solidFill>
                <a:latin typeface="宋体"/>
                <a:cs typeface="宋体"/>
              </a:rPr>
              <a:t>分</a:t>
            </a:r>
            <a:r>
              <a:rPr dirty="0" sz="2300" spc="-475">
                <a:solidFill>
                  <a:srgbClr val="1C1C1C"/>
                </a:solidFill>
                <a:latin typeface="宋体"/>
                <a:cs typeface="宋体"/>
              </a:rPr>
              <a:t>）</a:t>
            </a:r>
            <a:r>
              <a:rPr dirty="0" sz="2300" spc="-40">
                <a:solidFill>
                  <a:srgbClr val="030303"/>
                </a:solidFill>
                <a:latin typeface="宋体"/>
                <a:cs typeface="宋体"/>
              </a:rPr>
              <a:t>包</a:t>
            </a:r>
            <a:r>
              <a:rPr dirty="0" sz="2300" spc="-150">
                <a:solidFill>
                  <a:srgbClr val="1C1C1C"/>
                </a:solidFill>
                <a:latin typeface="宋体"/>
                <a:cs typeface="宋体"/>
              </a:rPr>
              <a:t>商</a:t>
            </a:r>
            <a:r>
              <a:rPr dirty="0" sz="2300" spc="170">
                <a:solidFill>
                  <a:srgbClr val="030303"/>
                </a:solidFill>
                <a:latin typeface="宋体"/>
                <a:cs typeface="宋体"/>
              </a:rPr>
              <a:t>资</a:t>
            </a:r>
            <a:r>
              <a:rPr dirty="0" sz="2300" spc="-175">
                <a:solidFill>
                  <a:srgbClr val="030303"/>
                </a:solidFill>
                <a:latin typeface="宋体"/>
                <a:cs typeface="宋体"/>
              </a:rPr>
              <a:t>信</a:t>
            </a:r>
            <a:r>
              <a:rPr dirty="0" sz="2300" spc="-70">
                <a:solidFill>
                  <a:srgbClr val="1C1C1C"/>
                </a:solidFill>
                <a:latin typeface="宋体"/>
                <a:cs typeface="宋体"/>
              </a:rPr>
              <a:t>条</a:t>
            </a:r>
            <a:r>
              <a:rPr dirty="0" sz="2300" spc="190">
                <a:solidFill>
                  <a:srgbClr val="030303"/>
                </a:solidFill>
                <a:latin typeface="宋体"/>
                <a:cs typeface="宋体"/>
              </a:rPr>
              <a:t>件的规</a:t>
            </a:r>
            <a:r>
              <a:rPr dirty="0" sz="2300" spc="-880">
                <a:solidFill>
                  <a:srgbClr val="030303"/>
                </a:solidFill>
                <a:latin typeface="宋体"/>
                <a:cs typeface="宋体"/>
              </a:rPr>
              <a:t>定</a:t>
            </a:r>
            <a:r>
              <a:rPr dirty="0" sz="2300" spc="190">
                <a:solidFill>
                  <a:srgbClr val="1C1C1C"/>
                </a:solidFill>
                <a:latin typeface="宋体"/>
                <a:cs typeface="宋体"/>
              </a:rPr>
              <a:t>。</a:t>
            </a:r>
            <a:endParaRPr sz="2300">
              <a:latin typeface="宋体"/>
              <a:cs typeface="宋体"/>
            </a:endParaRPr>
          </a:p>
          <a:p>
            <a:pPr marL="1332865">
              <a:lnSpc>
                <a:spcPts val="2745"/>
              </a:lnSpc>
              <a:spcBef>
                <a:spcPts val="1770"/>
              </a:spcBef>
            </a:pPr>
            <a:r>
              <a:rPr dirty="0" sz="2300" spc="-65">
                <a:solidFill>
                  <a:srgbClr val="1C1C1C"/>
                </a:solidFill>
                <a:latin typeface="宋体"/>
                <a:cs typeface="宋体"/>
              </a:rPr>
              <a:t>存在下列情形或行为之一的，属于违反本条规定：</a:t>
            </a:r>
            <a:endParaRPr sz="2300">
              <a:latin typeface="宋体"/>
              <a:cs typeface="宋体"/>
            </a:endParaRPr>
          </a:p>
          <a:p>
            <a:pPr marL="1295400">
              <a:lnSpc>
                <a:spcPts val="4905"/>
              </a:lnSpc>
            </a:pPr>
            <a:r>
              <a:rPr dirty="0" sz="4100" spc="-2025">
                <a:solidFill>
                  <a:srgbClr val="1C1C1C"/>
                </a:solidFill>
                <a:latin typeface="Arial"/>
                <a:cs typeface="Arial"/>
              </a:rPr>
              <a:t>►</a:t>
            </a:r>
            <a:r>
              <a:rPr dirty="0" sz="4100" spc="395">
                <a:solidFill>
                  <a:srgbClr val="1C1C1C"/>
                </a:solidFill>
                <a:latin typeface="Arial"/>
                <a:cs typeface="Arial"/>
              </a:rPr>
              <a:t> </a:t>
            </a:r>
            <a:r>
              <a:rPr dirty="0" sz="2300" spc="-15">
                <a:solidFill>
                  <a:srgbClr val="1C1C1C"/>
                </a:solidFill>
                <a:latin typeface="宋体"/>
                <a:cs typeface="宋体"/>
              </a:rPr>
              <a:t>与公司或本单位＇黑名单”中禁用的承（分）包商签订合同的，禁用期过后且经过重新注</a:t>
            </a:r>
            <a:endParaRPr sz="2300">
              <a:latin typeface="宋体"/>
              <a:cs typeface="宋体"/>
            </a:endParaRPr>
          </a:p>
          <a:p>
            <a:pPr marL="1765300">
              <a:lnSpc>
                <a:spcPct val="100000"/>
              </a:lnSpc>
              <a:spcBef>
                <a:spcPts val="400"/>
              </a:spcBef>
            </a:pPr>
            <a:r>
              <a:rPr dirty="0" sz="2300" spc="-15">
                <a:solidFill>
                  <a:srgbClr val="1C1C1C"/>
                </a:solidFill>
                <a:latin typeface="宋体"/>
                <a:cs typeface="宋体"/>
              </a:rPr>
              <a:t>册的除外；承（分）包商被纳入黑名单前已经生效的承（分）包合同不在禁止范围内，所</a:t>
            </a:r>
            <a:endParaRPr sz="2300">
              <a:latin typeface="宋体"/>
              <a:cs typeface="宋体"/>
            </a:endParaRPr>
          </a:p>
          <a:p>
            <a:pPr marL="1762125" marR="6985" indent="635">
              <a:lnSpc>
                <a:spcPct val="127600"/>
              </a:lnSpc>
              <a:spcBef>
                <a:spcPts val="5"/>
              </a:spcBef>
            </a:pPr>
            <a:r>
              <a:rPr dirty="0" sz="2300" spc="-15">
                <a:solidFill>
                  <a:srgbClr val="343434"/>
                </a:solidFill>
                <a:latin typeface="宋体"/>
                <a:cs typeface="宋体"/>
              </a:rPr>
              <a:t>属单位可继续与该承（分）包商履行合同，加强合同履行过程监督，直至该合同履行完毕 </a:t>
            </a:r>
            <a:r>
              <a:rPr dirty="0" sz="2300" spc="-130">
                <a:solidFill>
                  <a:srgbClr val="1C1C1C"/>
                </a:solidFill>
                <a:latin typeface="宋体"/>
                <a:cs typeface="宋体"/>
              </a:rPr>
              <a:t>或具备约定解除合同条件出现，但不得－与其续签或补充签订其他承（分）包合同。</a:t>
            </a:r>
            <a:endParaRPr sz="2300">
              <a:latin typeface="宋体"/>
              <a:cs typeface="宋体"/>
            </a:endParaRPr>
          </a:p>
          <a:p>
            <a:pPr marL="1295400">
              <a:lnSpc>
                <a:spcPts val="3885"/>
              </a:lnSpc>
            </a:pPr>
            <a:r>
              <a:rPr dirty="0" sz="4100" spc="-2025">
                <a:solidFill>
                  <a:srgbClr val="1C1C1C"/>
                </a:solidFill>
                <a:latin typeface="Arial"/>
                <a:cs typeface="Arial"/>
              </a:rPr>
              <a:t>►</a:t>
            </a:r>
            <a:r>
              <a:rPr dirty="0" sz="4100" spc="400">
                <a:solidFill>
                  <a:srgbClr val="1C1C1C"/>
                </a:solidFill>
                <a:latin typeface="Arial"/>
                <a:cs typeface="Arial"/>
              </a:rPr>
              <a:t> </a:t>
            </a:r>
            <a:r>
              <a:rPr dirty="0" sz="2300" spc="-15">
                <a:solidFill>
                  <a:srgbClr val="1C1C1C"/>
                </a:solidFill>
                <a:latin typeface="宋体"/>
                <a:cs typeface="宋体"/>
              </a:rPr>
              <a:t>与不在公司或本单位合格承（分）包商名录中的承（分）包商签订合同，或先签订合同后</a:t>
            </a:r>
            <a:endParaRPr sz="2300">
              <a:latin typeface="宋体"/>
              <a:cs typeface="宋体"/>
            </a:endParaRPr>
          </a:p>
          <a:p>
            <a:pPr marL="1778000">
              <a:lnSpc>
                <a:spcPts val="2290"/>
              </a:lnSpc>
              <a:spcBef>
                <a:spcPts val="300"/>
              </a:spcBef>
            </a:pPr>
            <a:r>
              <a:rPr dirty="0" sz="2300" spc="-180">
                <a:solidFill>
                  <a:srgbClr val="1C1C1C"/>
                </a:solidFill>
                <a:latin typeface="宋体"/>
                <a:cs typeface="宋体"/>
              </a:rPr>
              <a:t>补办注册手续的；</a:t>
            </a:r>
            <a:endParaRPr sz="2300">
              <a:latin typeface="宋体"/>
              <a:cs typeface="宋体"/>
            </a:endParaRPr>
          </a:p>
          <a:p>
            <a:pPr marL="1295400">
              <a:lnSpc>
                <a:spcPts val="4450"/>
              </a:lnSpc>
            </a:pPr>
            <a:r>
              <a:rPr dirty="0" sz="4100" spc="-2025">
                <a:solidFill>
                  <a:srgbClr val="1C1C1C"/>
                </a:solidFill>
                <a:latin typeface="Arial"/>
                <a:cs typeface="Arial"/>
              </a:rPr>
              <a:t>►</a:t>
            </a:r>
            <a:r>
              <a:rPr dirty="0" sz="4100" spc="470">
                <a:solidFill>
                  <a:srgbClr val="1C1C1C"/>
                </a:solidFill>
                <a:latin typeface="Arial"/>
                <a:cs typeface="Arial"/>
              </a:rPr>
              <a:t> </a:t>
            </a:r>
            <a:r>
              <a:rPr dirty="0" sz="2300" spc="-110">
                <a:solidFill>
                  <a:srgbClr val="1C1C1C"/>
                </a:solidFill>
                <a:latin typeface="宋体"/>
                <a:cs typeface="宋体"/>
              </a:rPr>
              <a:t>与自然人签订承（分）包合同的。</a:t>
            </a:r>
            <a:endParaRPr sz="2300">
              <a:latin typeface="宋体"/>
              <a:cs typeface="宋体"/>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150">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a:spLocks noGrp="1"/>
          </p:cNvSpPr>
          <p:nvPr>
            <p:ph type="title"/>
          </p:nvPr>
        </p:nvSpPr>
        <p:spPr>
          <a:xfrm>
            <a:off x="1026342" y="108743"/>
            <a:ext cx="606425" cy="655955"/>
          </a:xfrm>
          <a:prstGeom prst="rect"/>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rPr>
              <a:t>s	</a:t>
            </a:r>
            <a:r>
              <a:rPr dirty="0" sz="900" spc="-40">
                <a:solidFill>
                  <a:srgbClr val="EFE4D1"/>
                </a:solidFill>
              </a:rPr>
              <a:t>-</a:t>
            </a:r>
            <a:r>
              <a:rPr dirty="0" sz="900" spc="85">
                <a:solidFill>
                  <a:srgbClr val="EFE4D1"/>
                </a:solidFill>
              </a:rPr>
              <a:t> </a:t>
            </a:r>
            <a:r>
              <a:rPr dirty="0" sz="900" spc="-55">
                <a:solidFill>
                  <a:srgbClr val="EFE4D1"/>
                </a:solidFill>
              </a:rPr>
              <a:t>c</a:t>
            </a:r>
            <a:endParaRPr sz="900">
              <a:latin typeface="宋体"/>
              <a:cs typeface="宋体"/>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96097" y="1131427"/>
            <a:ext cx="9060180" cy="600710"/>
          </a:xfrm>
          <a:prstGeom prst="rect">
            <a:avLst/>
          </a:prstGeom>
        </p:spPr>
        <p:txBody>
          <a:bodyPr wrap="square" lIns="0" tIns="15875" rIns="0" bIns="0" rtlCol="0" vert="horz">
            <a:spAutoFit/>
          </a:bodyPr>
          <a:lstStyle/>
          <a:p>
            <a:pPr marL="12700">
              <a:lnSpc>
                <a:spcPct val="100000"/>
              </a:lnSpc>
              <a:spcBef>
                <a:spcPts val="125"/>
              </a:spcBef>
            </a:pPr>
            <a:r>
              <a:rPr dirty="0" sz="3750" spc="200">
                <a:solidFill>
                  <a:srgbClr val="B80305"/>
                </a:solidFill>
                <a:latin typeface="宋体"/>
                <a:cs typeface="宋体"/>
              </a:rPr>
              <a:t>三、工程承（分）包管理红线禁令的释义</a:t>
            </a:r>
            <a:endParaRPr sz="3750">
              <a:latin typeface="宋体"/>
              <a:cs typeface="宋体"/>
            </a:endParaRPr>
          </a:p>
        </p:txBody>
      </p:sp>
      <p:sp>
        <p:nvSpPr>
          <p:cNvPr id="11" name="object 11"/>
          <p:cNvSpPr txBox="1"/>
          <p:nvPr/>
        </p:nvSpPr>
        <p:spPr>
          <a:xfrm>
            <a:off x="-178611" y="1419057"/>
            <a:ext cx="13325475" cy="1414145"/>
          </a:xfrm>
          <a:prstGeom prst="rect">
            <a:avLst/>
          </a:prstGeom>
        </p:spPr>
        <p:txBody>
          <a:bodyPr wrap="square" lIns="0" tIns="306070" rIns="0" bIns="0" rtlCol="0" vert="horz">
            <a:spAutoFit/>
          </a:bodyPr>
          <a:lstStyle/>
          <a:p>
            <a:pPr marL="1548130" marR="5080" indent="-1536065">
              <a:lnSpc>
                <a:spcPct val="73400"/>
              </a:lnSpc>
              <a:spcBef>
                <a:spcPts val="2410"/>
              </a:spcBef>
              <a:tabLst>
                <a:tab pos="1541145" algn="l"/>
              </a:tabLst>
            </a:pPr>
            <a:r>
              <a:rPr dirty="0" sz="7250" spc="165">
                <a:solidFill>
                  <a:srgbClr val="B19A4B"/>
                </a:solidFill>
                <a:latin typeface="Times New Roman"/>
                <a:cs typeface="Times New Roman"/>
              </a:rPr>
              <a:t>«</a:t>
            </a:r>
            <a:r>
              <a:rPr dirty="0" sz="7250" spc="165">
                <a:solidFill>
                  <a:srgbClr val="B19A4B"/>
                </a:solidFill>
                <a:latin typeface="Times New Roman"/>
                <a:cs typeface="Times New Roman"/>
              </a:rPr>
              <a:t>	</a:t>
            </a:r>
            <a:r>
              <a:rPr dirty="0" sz="2800" spc="-75">
                <a:solidFill>
                  <a:srgbClr val="B19A4B"/>
                </a:solidFill>
                <a:latin typeface="宋体"/>
                <a:cs typeface="宋体"/>
              </a:rPr>
              <a:t>第四条严禁使用公司或本单位发布的“黑名单”中的承（分）包商；严禁使用 </a:t>
            </a:r>
            <a:r>
              <a:rPr dirty="0" sz="2800" spc="-330">
                <a:solidFill>
                  <a:srgbClr val="B19A4B"/>
                </a:solidFill>
                <a:latin typeface="宋体"/>
                <a:cs typeface="宋体"/>
              </a:rPr>
              <a:t>未经公司或本单位注册的承（分）包商；严禁与自然人签订承（分）包合同。</a:t>
            </a:r>
            <a:endParaRPr sz="2800">
              <a:latin typeface="宋体"/>
              <a:cs typeface="宋体"/>
            </a:endParaRPr>
          </a:p>
        </p:txBody>
      </p:sp>
      <p:sp>
        <p:nvSpPr>
          <p:cNvPr id="12" name="object 12"/>
          <p:cNvSpPr txBox="1"/>
          <p:nvPr/>
        </p:nvSpPr>
        <p:spPr>
          <a:xfrm>
            <a:off x="-20989" y="2895557"/>
            <a:ext cx="2719705" cy="447675"/>
          </a:xfrm>
          <a:prstGeom prst="rect">
            <a:avLst/>
          </a:prstGeom>
        </p:spPr>
        <p:txBody>
          <a:bodyPr wrap="square" lIns="0" tIns="14604" rIns="0" bIns="0" rtlCol="0" vert="horz">
            <a:spAutoFit/>
          </a:bodyPr>
          <a:lstStyle/>
          <a:p>
            <a:pPr marL="12700">
              <a:lnSpc>
                <a:spcPct val="100000"/>
              </a:lnSpc>
              <a:spcBef>
                <a:spcPts val="114"/>
              </a:spcBef>
              <a:tabLst>
                <a:tab pos="2507615" algn="l"/>
              </a:tabLst>
            </a:pPr>
            <a:r>
              <a:rPr dirty="0" sz="2750" spc="-20">
                <a:solidFill>
                  <a:srgbClr val="B80305"/>
                </a:solidFill>
                <a:latin typeface="宋体"/>
                <a:cs typeface="宋体"/>
              </a:rPr>
              <a:t>【案例</a:t>
            </a:r>
            <a:r>
              <a:rPr dirty="0" sz="2750" spc="-155">
                <a:solidFill>
                  <a:srgbClr val="B80305"/>
                </a:solidFill>
                <a:latin typeface="宋体"/>
                <a:cs typeface="宋体"/>
              </a:rPr>
              <a:t>】</a:t>
            </a:r>
            <a:r>
              <a:rPr dirty="0" sz="2750" spc="-185">
                <a:solidFill>
                  <a:srgbClr val="1A1A1A"/>
                </a:solidFill>
                <a:latin typeface="宋体"/>
                <a:cs typeface="宋体"/>
              </a:rPr>
              <a:t>事</a:t>
            </a:r>
            <a:r>
              <a:rPr dirty="0" sz="2750" spc="-60">
                <a:solidFill>
                  <a:srgbClr val="1A1A1A"/>
                </a:solidFill>
                <a:latin typeface="宋体"/>
                <a:cs typeface="宋体"/>
              </a:rPr>
              <a:t>件</a:t>
            </a:r>
            <a:r>
              <a:rPr dirty="0" sz="2750" spc="-1650">
                <a:solidFill>
                  <a:srgbClr val="1A1A1A"/>
                </a:solidFill>
                <a:latin typeface="宋体"/>
                <a:cs typeface="宋体"/>
              </a:rPr>
              <a:t>：</a:t>
            </a:r>
            <a:r>
              <a:rPr dirty="0" sz="2750">
                <a:solidFill>
                  <a:srgbClr val="1A1A1A"/>
                </a:solidFill>
                <a:latin typeface="宋体"/>
                <a:cs typeface="宋体"/>
              </a:rPr>
              <a:t>	</a:t>
            </a:r>
            <a:r>
              <a:rPr dirty="0" sz="1300" spc="-780">
                <a:solidFill>
                  <a:srgbClr val="1A1A1A"/>
                </a:solidFill>
                <a:latin typeface="宋体"/>
                <a:cs typeface="宋体"/>
              </a:rPr>
              <a:t>／＼石</a:t>
            </a:r>
            <a:endParaRPr sz="1300">
              <a:latin typeface="宋体"/>
              <a:cs typeface="宋体"/>
            </a:endParaRPr>
          </a:p>
        </p:txBody>
      </p:sp>
      <p:sp>
        <p:nvSpPr>
          <p:cNvPr id="13" name="object 13"/>
          <p:cNvSpPr txBox="1"/>
          <p:nvPr/>
        </p:nvSpPr>
        <p:spPr>
          <a:xfrm>
            <a:off x="6974542" y="3074528"/>
            <a:ext cx="173990" cy="201930"/>
          </a:xfrm>
          <a:prstGeom prst="rect">
            <a:avLst/>
          </a:prstGeom>
        </p:spPr>
        <p:txBody>
          <a:bodyPr wrap="square" lIns="0" tIns="13335" rIns="0" bIns="0" rtlCol="0" vert="horz">
            <a:spAutoFit/>
          </a:bodyPr>
          <a:lstStyle/>
          <a:p>
            <a:pPr marL="12700">
              <a:lnSpc>
                <a:spcPct val="100000"/>
              </a:lnSpc>
              <a:spcBef>
                <a:spcPts val="105"/>
              </a:spcBef>
            </a:pPr>
            <a:r>
              <a:rPr dirty="0" sz="1150" spc="15">
                <a:solidFill>
                  <a:srgbClr val="1A1A1A"/>
                </a:solidFill>
                <a:latin typeface="宋体"/>
                <a:cs typeface="宋体"/>
              </a:rPr>
              <a:t>＼</a:t>
            </a:r>
            <a:endParaRPr sz="1150">
              <a:latin typeface="宋体"/>
              <a:cs typeface="宋体"/>
            </a:endParaRPr>
          </a:p>
        </p:txBody>
      </p:sp>
      <p:sp>
        <p:nvSpPr>
          <p:cNvPr id="14" name="object 14"/>
          <p:cNvSpPr txBox="1"/>
          <p:nvPr/>
        </p:nvSpPr>
        <p:spPr>
          <a:xfrm>
            <a:off x="1369058" y="3489993"/>
            <a:ext cx="484505" cy="194310"/>
          </a:xfrm>
          <a:prstGeom prst="rect">
            <a:avLst/>
          </a:prstGeom>
        </p:spPr>
        <p:txBody>
          <a:bodyPr wrap="square" lIns="0" tIns="13335" rIns="0" bIns="0" rtlCol="0" vert="horz">
            <a:spAutoFit/>
          </a:bodyPr>
          <a:lstStyle/>
          <a:p>
            <a:pPr marL="12700">
              <a:lnSpc>
                <a:spcPct val="100000"/>
              </a:lnSpc>
              <a:spcBef>
                <a:spcPts val="105"/>
              </a:spcBef>
            </a:pPr>
            <a:r>
              <a:rPr dirty="0" sz="1100" spc="100">
                <a:solidFill>
                  <a:srgbClr val="1A1A1A"/>
                </a:solidFill>
                <a:latin typeface="宋体"/>
                <a:cs typeface="宋体"/>
              </a:rPr>
              <a:t>八今口</a:t>
            </a:r>
            <a:endParaRPr sz="1100">
              <a:latin typeface="宋体"/>
              <a:cs typeface="宋体"/>
            </a:endParaRPr>
          </a:p>
        </p:txBody>
      </p:sp>
      <p:sp>
        <p:nvSpPr>
          <p:cNvPr id="15" name="object 15"/>
          <p:cNvSpPr txBox="1"/>
          <p:nvPr/>
        </p:nvSpPr>
        <p:spPr>
          <a:xfrm>
            <a:off x="3392153" y="3387725"/>
            <a:ext cx="1314450" cy="316865"/>
          </a:xfrm>
          <a:prstGeom prst="rect">
            <a:avLst/>
          </a:prstGeom>
        </p:spPr>
        <p:txBody>
          <a:bodyPr wrap="square" lIns="0" tIns="13970" rIns="0" bIns="0" rtlCol="0" vert="horz">
            <a:spAutoFit/>
          </a:bodyPr>
          <a:lstStyle/>
          <a:p>
            <a:pPr marL="12700">
              <a:lnSpc>
                <a:spcPct val="100000"/>
              </a:lnSpc>
              <a:spcBef>
                <a:spcPts val="110"/>
              </a:spcBef>
            </a:pPr>
            <a:r>
              <a:rPr dirty="0" sz="1900" spc="869">
                <a:solidFill>
                  <a:srgbClr val="2D2D2D"/>
                </a:solidFill>
                <a:latin typeface="宋体"/>
                <a:cs typeface="宋体"/>
              </a:rPr>
              <a:t>笭·、'</a:t>
            </a:r>
            <a:endParaRPr sz="1900">
              <a:latin typeface="宋体"/>
              <a:cs typeface="宋体"/>
            </a:endParaRPr>
          </a:p>
        </p:txBody>
      </p:sp>
      <p:sp>
        <p:nvSpPr>
          <p:cNvPr id="16" name="object 16"/>
          <p:cNvSpPr txBox="1"/>
          <p:nvPr/>
        </p:nvSpPr>
        <p:spPr>
          <a:xfrm>
            <a:off x="4956354" y="2936737"/>
            <a:ext cx="643890" cy="779780"/>
          </a:xfrm>
          <a:prstGeom prst="rect">
            <a:avLst/>
          </a:prstGeom>
        </p:spPr>
        <p:txBody>
          <a:bodyPr wrap="square" lIns="0" tIns="62230" rIns="0" bIns="0" rtlCol="0" vert="horz">
            <a:spAutoFit/>
          </a:bodyPr>
          <a:lstStyle/>
          <a:p>
            <a:pPr marL="12700">
              <a:lnSpc>
                <a:spcPct val="100000"/>
              </a:lnSpc>
              <a:spcBef>
                <a:spcPts val="490"/>
              </a:spcBef>
            </a:pPr>
            <a:r>
              <a:rPr dirty="0" sz="1850" spc="-145">
                <a:solidFill>
                  <a:srgbClr val="2D2D2D"/>
                </a:solidFill>
                <a:latin typeface="宋体"/>
                <a:cs typeface="宋体"/>
              </a:rPr>
              <a:t>＇里</a:t>
            </a:r>
            <a:endParaRPr sz="1850">
              <a:latin typeface="宋体"/>
              <a:cs typeface="宋体"/>
            </a:endParaRPr>
          </a:p>
          <a:p>
            <a:pPr marL="402590">
              <a:lnSpc>
                <a:spcPct val="100000"/>
              </a:lnSpc>
              <a:spcBef>
                <a:spcPts val="500"/>
              </a:spcBef>
            </a:pPr>
            <a:r>
              <a:rPr dirty="0" sz="2350" spc="615">
                <a:solidFill>
                  <a:srgbClr val="1A1A1A"/>
                </a:solidFill>
                <a:latin typeface="Times New Roman"/>
                <a:cs typeface="Times New Roman"/>
              </a:rPr>
              <a:t>1</a:t>
            </a:r>
            <a:endParaRPr sz="2350">
              <a:latin typeface="Times New Roman"/>
              <a:cs typeface="Times New Roman"/>
            </a:endParaRPr>
          </a:p>
        </p:txBody>
      </p:sp>
      <p:sp>
        <p:nvSpPr>
          <p:cNvPr id="17" name="object 17"/>
          <p:cNvSpPr txBox="1"/>
          <p:nvPr/>
        </p:nvSpPr>
        <p:spPr>
          <a:xfrm>
            <a:off x="6335790" y="3291848"/>
            <a:ext cx="1012825" cy="432434"/>
          </a:xfrm>
          <a:prstGeom prst="rect">
            <a:avLst/>
          </a:prstGeom>
        </p:spPr>
        <p:txBody>
          <a:bodyPr wrap="square" lIns="0" tIns="14604" rIns="0" bIns="0" rtlCol="0" vert="horz">
            <a:spAutoFit/>
          </a:bodyPr>
          <a:lstStyle/>
          <a:p>
            <a:pPr marL="12700">
              <a:lnSpc>
                <a:spcPct val="100000"/>
              </a:lnSpc>
              <a:spcBef>
                <a:spcPts val="114"/>
              </a:spcBef>
              <a:tabLst>
                <a:tab pos="864869" algn="l"/>
              </a:tabLst>
            </a:pPr>
            <a:r>
              <a:rPr dirty="0" sz="2350" spc="340">
                <a:solidFill>
                  <a:srgbClr val="2D2D2D"/>
                </a:solidFill>
                <a:latin typeface="Times New Roman"/>
                <a:cs typeface="Times New Roman"/>
              </a:rPr>
              <a:t>-.,</a:t>
            </a:r>
            <a:r>
              <a:rPr dirty="0" sz="2350" spc="35">
                <a:solidFill>
                  <a:srgbClr val="2D2D2D"/>
                </a:solidFill>
                <a:latin typeface="Times New Roman"/>
                <a:cs typeface="Times New Roman"/>
              </a:rPr>
              <a:t> </a:t>
            </a:r>
            <a:r>
              <a:rPr dirty="0" sz="2650" spc="-450">
                <a:solidFill>
                  <a:srgbClr val="1A1A1A"/>
                </a:solidFill>
                <a:latin typeface="Times New Roman"/>
                <a:cs typeface="Times New Roman"/>
              </a:rPr>
              <a:t>I</a:t>
            </a:r>
            <a:r>
              <a:rPr dirty="0" sz="2650">
                <a:solidFill>
                  <a:srgbClr val="1A1A1A"/>
                </a:solidFill>
                <a:latin typeface="Times New Roman"/>
                <a:cs typeface="Times New Roman"/>
              </a:rPr>
              <a:t>	</a:t>
            </a:r>
            <a:r>
              <a:rPr dirty="0" sz="2150" spc="-1095">
                <a:solidFill>
                  <a:srgbClr val="1A1A1A"/>
                </a:solidFill>
                <a:latin typeface="宋体"/>
                <a:cs typeface="宋体"/>
              </a:rPr>
              <a:t>纤</a:t>
            </a:r>
            <a:endParaRPr sz="2150">
              <a:latin typeface="宋体"/>
              <a:cs typeface="宋体"/>
            </a:endParaRPr>
          </a:p>
        </p:txBody>
      </p:sp>
      <p:sp>
        <p:nvSpPr>
          <p:cNvPr id="18" name="object 18"/>
          <p:cNvSpPr txBox="1"/>
          <p:nvPr/>
        </p:nvSpPr>
        <p:spPr>
          <a:xfrm>
            <a:off x="7662709" y="2873826"/>
            <a:ext cx="5022215" cy="843915"/>
          </a:xfrm>
          <a:prstGeom prst="rect">
            <a:avLst/>
          </a:prstGeom>
        </p:spPr>
        <p:txBody>
          <a:bodyPr wrap="square" lIns="0" tIns="55244" rIns="0" bIns="0" rtlCol="0" vert="horz">
            <a:spAutoFit/>
          </a:bodyPr>
          <a:lstStyle/>
          <a:p>
            <a:pPr marL="12700">
              <a:lnSpc>
                <a:spcPct val="100000"/>
              </a:lnSpc>
              <a:spcBef>
                <a:spcPts val="434"/>
              </a:spcBef>
              <a:tabLst>
                <a:tab pos="705485" algn="l"/>
                <a:tab pos="1132840" algn="l"/>
                <a:tab pos="1839595" algn="l"/>
                <a:tab pos="3376295" algn="l"/>
                <a:tab pos="4188460" algn="l"/>
              </a:tabLst>
            </a:pPr>
            <a:r>
              <a:rPr dirty="0" sz="1850" spc="25">
                <a:solidFill>
                  <a:srgbClr val="1A1A1A"/>
                </a:solidFill>
                <a:latin typeface="宋体"/>
                <a:cs typeface="宋体"/>
              </a:rPr>
              <a:t>笭	</a:t>
            </a:r>
            <a:r>
              <a:rPr dirty="0" sz="2400" spc="40">
                <a:solidFill>
                  <a:srgbClr val="1A1A1A"/>
                </a:solidFill>
                <a:latin typeface="Times New Roman"/>
                <a:cs typeface="Times New Roman"/>
              </a:rPr>
              <a:t>2	</a:t>
            </a:r>
            <a:r>
              <a:rPr dirty="0" sz="2400" spc="15">
                <a:solidFill>
                  <a:srgbClr val="1A1A1A"/>
                </a:solidFill>
                <a:latin typeface="Times New Roman"/>
                <a:cs typeface="Times New Roman"/>
              </a:rPr>
              <a:t>'\.	</a:t>
            </a:r>
            <a:r>
              <a:rPr dirty="0" sz="1350" spc="45">
                <a:solidFill>
                  <a:srgbClr val="1A1A1A"/>
                </a:solidFill>
                <a:latin typeface="宋体"/>
                <a:cs typeface="宋体"/>
              </a:rPr>
              <a:t>今石	</a:t>
            </a:r>
            <a:r>
              <a:rPr dirty="0" sz="2400" spc="110">
                <a:solidFill>
                  <a:srgbClr val="1A1A1A"/>
                </a:solidFill>
                <a:latin typeface="Times New Roman"/>
                <a:cs typeface="Times New Roman"/>
              </a:rPr>
              <a:t>316	</a:t>
            </a:r>
            <a:r>
              <a:rPr dirty="0" sz="1900" spc="175">
                <a:solidFill>
                  <a:srgbClr val="2D2D2D"/>
                </a:solidFill>
                <a:latin typeface="宋体"/>
                <a:cs typeface="宋体"/>
              </a:rPr>
              <a:t>一 </a:t>
            </a:r>
            <a:r>
              <a:rPr dirty="0" sz="2400" spc="75">
                <a:solidFill>
                  <a:srgbClr val="2D2D2D"/>
                </a:solidFill>
                <a:latin typeface="Times New Roman"/>
                <a:cs typeface="Times New Roman"/>
              </a:rPr>
              <a:t>·</a:t>
            </a:r>
            <a:r>
              <a:rPr dirty="0" sz="2400" spc="375">
                <a:solidFill>
                  <a:srgbClr val="2D2D2D"/>
                </a:solidFill>
                <a:latin typeface="Times New Roman"/>
                <a:cs typeface="Times New Roman"/>
              </a:rPr>
              <a:t> </a:t>
            </a:r>
            <a:r>
              <a:rPr dirty="0" sz="2400" spc="110">
                <a:solidFill>
                  <a:srgbClr val="2D2D2D"/>
                </a:solidFill>
                <a:latin typeface="Times New Roman"/>
                <a:cs typeface="Times New Roman"/>
              </a:rPr>
              <a:t>3</a:t>
            </a:r>
            <a:endParaRPr sz="2400">
              <a:latin typeface="Times New Roman"/>
              <a:cs typeface="Times New Roman"/>
            </a:endParaRPr>
          </a:p>
          <a:p>
            <a:pPr marL="229235">
              <a:lnSpc>
                <a:spcPct val="100000"/>
              </a:lnSpc>
              <a:spcBef>
                <a:spcPts val="340"/>
              </a:spcBef>
              <a:tabLst>
                <a:tab pos="869950" algn="l"/>
                <a:tab pos="1736725" algn="l"/>
                <a:tab pos="2182495" algn="l"/>
              </a:tabLst>
            </a:pPr>
            <a:r>
              <a:rPr dirty="0" sz="2150" spc="-1095">
                <a:solidFill>
                  <a:srgbClr val="1A1A1A"/>
                </a:solidFill>
                <a:latin typeface="宋体"/>
                <a:cs typeface="宋体"/>
              </a:rPr>
              <a:t>．</a:t>
            </a:r>
            <a:r>
              <a:rPr dirty="0" sz="2150" spc="-630">
                <a:solidFill>
                  <a:srgbClr val="1A1A1A"/>
                </a:solidFill>
                <a:latin typeface="宋体"/>
                <a:cs typeface="宋体"/>
              </a:rPr>
              <a:t> </a:t>
            </a:r>
            <a:r>
              <a:rPr dirty="0" sz="2150" spc="-665">
                <a:solidFill>
                  <a:srgbClr val="1A1A1A"/>
                </a:solidFill>
                <a:latin typeface="宋体"/>
                <a:cs typeface="宋体"/>
              </a:rPr>
              <a:t>立	</a:t>
            </a:r>
            <a:r>
              <a:rPr dirty="0" sz="2150" spc="-280">
                <a:solidFill>
                  <a:srgbClr val="1A1A1A"/>
                </a:solidFill>
                <a:latin typeface="宋体"/>
                <a:cs typeface="宋体"/>
              </a:rPr>
              <a:t>\.	</a:t>
            </a:r>
            <a:r>
              <a:rPr dirty="0" sz="2150" spc="-195">
                <a:solidFill>
                  <a:srgbClr val="1A1A1A"/>
                </a:solidFill>
                <a:latin typeface="宋体"/>
                <a:cs typeface="宋体"/>
              </a:rPr>
              <a:t>\.	</a:t>
            </a:r>
            <a:r>
              <a:rPr dirty="0" sz="2400" spc="-180">
                <a:solidFill>
                  <a:srgbClr val="1A1A1A"/>
                </a:solidFill>
                <a:latin typeface="Times New Roman"/>
                <a:cs typeface="Times New Roman"/>
              </a:rPr>
              <a:t>In</a:t>
            </a:r>
            <a:endParaRPr sz="2400">
              <a:latin typeface="Times New Roman"/>
              <a:cs typeface="Times New Roman"/>
            </a:endParaRPr>
          </a:p>
        </p:txBody>
      </p:sp>
      <p:sp>
        <p:nvSpPr>
          <p:cNvPr id="19" name="object 19"/>
          <p:cNvSpPr txBox="1"/>
          <p:nvPr/>
        </p:nvSpPr>
        <p:spPr>
          <a:xfrm>
            <a:off x="10780802" y="3387725"/>
            <a:ext cx="2035810" cy="316865"/>
          </a:xfrm>
          <a:prstGeom prst="rect">
            <a:avLst/>
          </a:prstGeom>
        </p:spPr>
        <p:txBody>
          <a:bodyPr wrap="square" lIns="0" tIns="13970" rIns="0" bIns="0" rtlCol="0" vert="horz">
            <a:spAutoFit/>
          </a:bodyPr>
          <a:lstStyle/>
          <a:p>
            <a:pPr marL="12700">
              <a:lnSpc>
                <a:spcPct val="100000"/>
              </a:lnSpc>
              <a:spcBef>
                <a:spcPts val="110"/>
              </a:spcBef>
            </a:pPr>
            <a:r>
              <a:rPr dirty="0" sz="1900" spc="-245">
                <a:solidFill>
                  <a:srgbClr val="2D2D2D"/>
                </a:solidFill>
                <a:latin typeface="宋体"/>
                <a:cs typeface="宋体"/>
              </a:rPr>
              <a:t>.....、、-、｀井／－</a:t>
            </a:r>
            <a:endParaRPr sz="1900">
              <a:latin typeface="宋体"/>
              <a:cs typeface="宋体"/>
            </a:endParaRPr>
          </a:p>
        </p:txBody>
      </p:sp>
      <p:sp>
        <p:nvSpPr>
          <p:cNvPr id="20" name="object 20"/>
          <p:cNvSpPr txBox="1"/>
          <p:nvPr/>
        </p:nvSpPr>
        <p:spPr>
          <a:xfrm>
            <a:off x="1350834" y="3873500"/>
            <a:ext cx="1144270" cy="393700"/>
          </a:xfrm>
          <a:prstGeom prst="rect">
            <a:avLst/>
          </a:prstGeom>
        </p:spPr>
        <p:txBody>
          <a:bodyPr wrap="square" lIns="0" tIns="14604" rIns="0" bIns="0" rtlCol="0" vert="horz">
            <a:spAutoFit/>
          </a:bodyPr>
          <a:lstStyle/>
          <a:p>
            <a:pPr marL="12700">
              <a:lnSpc>
                <a:spcPct val="100000"/>
              </a:lnSpc>
              <a:spcBef>
                <a:spcPts val="114"/>
              </a:spcBef>
            </a:pPr>
            <a:r>
              <a:rPr dirty="0" sz="2400" spc="620">
                <a:solidFill>
                  <a:srgbClr val="1A1A1A"/>
                </a:solidFill>
                <a:latin typeface="宋体"/>
                <a:cs typeface="宋体"/>
              </a:rPr>
              <a:t>标</a:t>
            </a:r>
            <a:r>
              <a:rPr dirty="0" sz="2400" spc="-955">
                <a:solidFill>
                  <a:srgbClr val="1A1A1A"/>
                </a:solidFill>
                <a:latin typeface="宋体"/>
                <a:cs typeface="宋体"/>
              </a:rPr>
              <a:t>，目与自</a:t>
            </a:r>
            <a:endParaRPr sz="2400">
              <a:latin typeface="宋体"/>
              <a:cs typeface="宋体"/>
            </a:endParaRPr>
          </a:p>
        </p:txBody>
      </p:sp>
      <p:sp>
        <p:nvSpPr>
          <p:cNvPr id="21" name="object 21"/>
          <p:cNvSpPr txBox="1"/>
          <p:nvPr/>
        </p:nvSpPr>
        <p:spPr>
          <a:xfrm>
            <a:off x="2791249" y="3873500"/>
            <a:ext cx="1265555" cy="393700"/>
          </a:xfrm>
          <a:prstGeom prst="rect">
            <a:avLst/>
          </a:prstGeom>
        </p:spPr>
        <p:txBody>
          <a:bodyPr wrap="square" lIns="0" tIns="14604" rIns="0" bIns="0" rtlCol="0" vert="horz">
            <a:spAutoFit/>
          </a:bodyPr>
          <a:lstStyle/>
          <a:p>
            <a:pPr marL="12700">
              <a:lnSpc>
                <a:spcPct val="100000"/>
              </a:lnSpc>
              <a:spcBef>
                <a:spcPts val="114"/>
              </a:spcBef>
            </a:pPr>
            <a:r>
              <a:rPr dirty="0" sz="2400" spc="105">
                <a:solidFill>
                  <a:srgbClr val="1A1A1A"/>
                </a:solidFill>
                <a:latin typeface="宋体"/>
                <a:cs typeface="宋体"/>
              </a:rPr>
              <a:t>然人签</a:t>
            </a:r>
            <a:r>
              <a:rPr dirty="0" sz="2400" spc="-790">
                <a:solidFill>
                  <a:srgbClr val="1A1A1A"/>
                </a:solidFill>
                <a:latin typeface="宋体"/>
                <a:cs typeface="宋体"/>
              </a:rPr>
              <a:t>订</a:t>
            </a:r>
            <a:r>
              <a:rPr dirty="0" sz="1200" spc="30">
                <a:solidFill>
                  <a:srgbClr val="1A1A1A"/>
                </a:solidFill>
                <a:latin typeface="Times New Roman"/>
                <a:cs typeface="Times New Roman"/>
              </a:rPr>
              <a:t>n</a:t>
            </a:r>
            <a:endParaRPr sz="1200">
              <a:latin typeface="Times New Roman"/>
              <a:cs typeface="Times New Roman"/>
            </a:endParaRPr>
          </a:p>
        </p:txBody>
      </p:sp>
      <p:sp>
        <p:nvSpPr>
          <p:cNvPr id="22" name="object 22"/>
          <p:cNvSpPr txBox="1"/>
          <p:nvPr/>
        </p:nvSpPr>
        <p:spPr>
          <a:xfrm>
            <a:off x="1329150" y="5004844"/>
            <a:ext cx="4535805" cy="401320"/>
          </a:xfrm>
          <a:prstGeom prst="rect">
            <a:avLst/>
          </a:prstGeom>
        </p:spPr>
        <p:txBody>
          <a:bodyPr wrap="square" lIns="0" tIns="14604" rIns="0" bIns="0" rtlCol="0" vert="horz">
            <a:spAutoFit/>
          </a:bodyPr>
          <a:lstStyle/>
          <a:p>
            <a:pPr marL="12700">
              <a:lnSpc>
                <a:spcPct val="100000"/>
              </a:lnSpc>
              <a:spcBef>
                <a:spcPts val="114"/>
              </a:spcBef>
            </a:pPr>
            <a:r>
              <a:rPr dirty="0" sz="2450" spc="130">
                <a:solidFill>
                  <a:srgbClr val="010101"/>
                </a:solidFill>
                <a:latin typeface="宋体"/>
                <a:cs typeface="宋体"/>
              </a:rPr>
              <a:t>问</a:t>
            </a:r>
            <a:r>
              <a:rPr dirty="0" sz="2450" spc="434">
                <a:solidFill>
                  <a:srgbClr val="010101"/>
                </a:solidFill>
                <a:latin typeface="宋体"/>
                <a:cs typeface="宋体"/>
              </a:rPr>
              <a:t>责</a:t>
            </a:r>
            <a:r>
              <a:rPr dirty="0" sz="2450" spc="-1370">
                <a:solidFill>
                  <a:srgbClr val="010101"/>
                </a:solidFill>
                <a:latin typeface="宋体"/>
                <a:cs typeface="宋体"/>
              </a:rPr>
              <a:t>：</a:t>
            </a:r>
            <a:r>
              <a:rPr dirty="0" sz="2450" spc="-885">
                <a:solidFill>
                  <a:srgbClr val="010101"/>
                </a:solidFill>
                <a:latin typeface="宋体"/>
                <a:cs typeface="宋体"/>
              </a:rPr>
              <a:t> </a:t>
            </a:r>
            <a:r>
              <a:rPr dirty="0" sz="2450" spc="229">
                <a:solidFill>
                  <a:srgbClr val="010101"/>
                </a:solidFill>
                <a:latin typeface="宋体"/>
                <a:cs typeface="宋体"/>
              </a:rPr>
              <a:t>项目部原经理号到免职</a:t>
            </a:r>
            <a:r>
              <a:rPr dirty="0" sz="2450" spc="-1240">
                <a:solidFill>
                  <a:srgbClr val="010101"/>
                </a:solidFill>
                <a:latin typeface="宋体"/>
                <a:cs typeface="宋体"/>
              </a:rPr>
              <a:t>外</a:t>
            </a:r>
            <a:r>
              <a:rPr dirty="0" sz="1050" spc="5">
                <a:solidFill>
                  <a:srgbClr val="010101"/>
                </a:solidFill>
                <a:latin typeface="Times New Roman"/>
                <a:cs typeface="Times New Roman"/>
              </a:rPr>
              <a:t>1</a:t>
            </a:r>
            <a:endParaRPr sz="1050">
              <a:latin typeface="Times New Roman"/>
              <a:cs typeface="Times New Roman"/>
            </a:endParaRPr>
          </a:p>
        </p:txBody>
      </p:sp>
      <p:sp>
        <p:nvSpPr>
          <p:cNvPr id="23" name="object 23"/>
          <p:cNvSpPr txBox="1"/>
          <p:nvPr/>
        </p:nvSpPr>
        <p:spPr>
          <a:xfrm>
            <a:off x="5945600" y="5004844"/>
            <a:ext cx="4575810" cy="401320"/>
          </a:xfrm>
          <a:prstGeom prst="rect">
            <a:avLst/>
          </a:prstGeom>
        </p:spPr>
        <p:txBody>
          <a:bodyPr wrap="square" lIns="0" tIns="14604" rIns="0" bIns="0" rtlCol="0" vert="horz">
            <a:spAutoFit/>
          </a:bodyPr>
          <a:lstStyle/>
          <a:p>
            <a:pPr marL="12700">
              <a:lnSpc>
                <a:spcPct val="100000"/>
              </a:lnSpc>
              <a:spcBef>
                <a:spcPts val="114"/>
              </a:spcBef>
            </a:pPr>
            <a:r>
              <a:rPr dirty="0" sz="2450" spc="-2405">
                <a:solidFill>
                  <a:srgbClr val="010101"/>
                </a:solidFill>
                <a:latin typeface="宋体"/>
                <a:cs typeface="宋体"/>
              </a:rPr>
              <a:t>项</a:t>
            </a:r>
            <a:r>
              <a:rPr dirty="0" sz="2450" spc="30">
                <a:solidFill>
                  <a:srgbClr val="010101"/>
                </a:solidFill>
                <a:latin typeface="宋体"/>
                <a:cs typeface="宋体"/>
              </a:rPr>
              <a:t>理</a:t>
            </a:r>
            <a:r>
              <a:rPr dirty="0" sz="2450" spc="105">
                <a:solidFill>
                  <a:srgbClr val="010101"/>
                </a:solidFill>
                <a:latin typeface="宋体"/>
                <a:cs typeface="宋体"/>
              </a:rPr>
              <a:t>目部副总经济师调离工作</a:t>
            </a:r>
            <a:r>
              <a:rPr dirty="0" sz="2450" spc="-1480">
                <a:solidFill>
                  <a:srgbClr val="010101"/>
                </a:solidFill>
                <a:latin typeface="宋体"/>
                <a:cs typeface="宋体"/>
              </a:rPr>
              <a:t>岗</a:t>
            </a:r>
            <a:r>
              <a:rPr dirty="0" sz="1350" spc="30">
                <a:solidFill>
                  <a:srgbClr val="010101"/>
                </a:solidFill>
                <a:latin typeface="Arial"/>
                <a:cs typeface="Arial"/>
              </a:rPr>
              <a:t>n</a:t>
            </a:r>
            <a:r>
              <a:rPr dirty="0" sz="1350" spc="370">
                <a:solidFill>
                  <a:srgbClr val="010101"/>
                </a:solidFill>
                <a:latin typeface="Arial"/>
                <a:cs typeface="Arial"/>
              </a:rPr>
              <a:t> </a:t>
            </a:r>
            <a:r>
              <a:rPr dirty="0" sz="2450" spc="105">
                <a:solidFill>
                  <a:srgbClr val="010101"/>
                </a:solidFill>
                <a:latin typeface="宋体"/>
                <a:cs typeface="宋体"/>
              </a:rPr>
              <a:t>位</a:t>
            </a:r>
            <a:endParaRPr sz="2450">
              <a:latin typeface="宋体"/>
              <a:cs typeface="宋体"/>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135">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a:spLocks noGrp="1"/>
          </p:cNvSpPr>
          <p:nvPr>
            <p:ph type="title"/>
          </p:nvPr>
        </p:nvSpPr>
        <p:spPr>
          <a:xfrm>
            <a:off x="1026342" y="108743"/>
            <a:ext cx="606425" cy="655955"/>
          </a:xfrm>
          <a:prstGeom prst="rect"/>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rPr>
              <a:t>s	</a:t>
            </a:r>
            <a:r>
              <a:rPr dirty="0" sz="900" spc="-40">
                <a:solidFill>
                  <a:srgbClr val="EFE4D1"/>
                </a:solidFill>
              </a:rPr>
              <a:t>-</a:t>
            </a:r>
            <a:r>
              <a:rPr dirty="0" sz="900" spc="85">
                <a:solidFill>
                  <a:srgbClr val="EFE4D1"/>
                </a:solidFill>
              </a:rPr>
              <a:t> </a:t>
            </a:r>
            <a:r>
              <a:rPr dirty="0" sz="900" spc="-55">
                <a:solidFill>
                  <a:srgbClr val="EFE4D1"/>
                </a:solidFill>
              </a:rPr>
              <a:t>c</a:t>
            </a:r>
            <a:endParaRPr sz="900">
              <a:latin typeface="宋体"/>
              <a:cs typeface="宋体"/>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96097" y="1131427"/>
            <a:ext cx="9060180" cy="600710"/>
          </a:xfrm>
          <a:prstGeom prst="rect">
            <a:avLst/>
          </a:prstGeom>
        </p:spPr>
        <p:txBody>
          <a:bodyPr wrap="square" lIns="0" tIns="15875" rIns="0" bIns="0" rtlCol="0" vert="horz">
            <a:spAutoFit/>
          </a:bodyPr>
          <a:lstStyle/>
          <a:p>
            <a:pPr marL="12700">
              <a:lnSpc>
                <a:spcPct val="100000"/>
              </a:lnSpc>
              <a:spcBef>
                <a:spcPts val="125"/>
              </a:spcBef>
            </a:pPr>
            <a:r>
              <a:rPr dirty="0" sz="3750" spc="200">
                <a:solidFill>
                  <a:srgbClr val="B80305"/>
                </a:solidFill>
                <a:latin typeface="宋体"/>
                <a:cs typeface="宋体"/>
              </a:rPr>
              <a:t>三、工程承（分）包管理红线禁令的释义</a:t>
            </a:r>
            <a:endParaRPr sz="3750">
              <a:latin typeface="宋体"/>
              <a:cs typeface="宋体"/>
            </a:endParaRPr>
          </a:p>
        </p:txBody>
      </p:sp>
      <p:sp>
        <p:nvSpPr>
          <p:cNvPr id="11" name="object 11"/>
          <p:cNvSpPr txBox="1"/>
          <p:nvPr/>
        </p:nvSpPr>
        <p:spPr>
          <a:xfrm>
            <a:off x="13810" y="1968749"/>
            <a:ext cx="13021310" cy="1845945"/>
          </a:xfrm>
          <a:prstGeom prst="rect">
            <a:avLst/>
          </a:prstGeom>
        </p:spPr>
        <p:txBody>
          <a:bodyPr wrap="square" lIns="0" tIns="0" rIns="0" bIns="0" rtlCol="0" vert="horz">
            <a:spAutoFit/>
          </a:bodyPr>
          <a:lstStyle/>
          <a:p>
            <a:pPr marL="344805">
              <a:lnSpc>
                <a:spcPts val="3850"/>
              </a:lnSpc>
              <a:tabLst>
                <a:tab pos="1348740" algn="l"/>
              </a:tabLst>
            </a:pPr>
            <a:r>
              <a:rPr dirty="0" baseline="-23919" sz="10800" spc="277">
                <a:solidFill>
                  <a:srgbClr val="B19A4B"/>
                </a:solidFill>
                <a:latin typeface="Arial"/>
                <a:cs typeface="Arial"/>
              </a:rPr>
              <a:t>4	</a:t>
            </a:r>
            <a:r>
              <a:rPr dirty="0" sz="2800" spc="-105">
                <a:solidFill>
                  <a:srgbClr val="B19A4B"/>
                </a:solidFill>
                <a:latin typeface="宋体"/>
                <a:cs typeface="宋体"/>
              </a:rPr>
              <a:t>第五条严禁未经测算和审批确定承（分）包控制单价和招标标底；严禁不按公</a:t>
            </a:r>
            <a:endParaRPr sz="2800">
              <a:latin typeface="宋体"/>
              <a:cs typeface="宋体"/>
            </a:endParaRPr>
          </a:p>
          <a:p>
            <a:pPr marL="1347470">
              <a:lnSpc>
                <a:spcPts val="2830"/>
              </a:lnSpc>
            </a:pPr>
            <a:r>
              <a:rPr dirty="0" sz="2800" spc="-20">
                <a:solidFill>
                  <a:srgbClr val="B19A4B"/>
                </a:solidFill>
                <a:latin typeface="宋体"/>
                <a:cs typeface="宋体"/>
              </a:rPr>
              <a:t>司或所属单位发布的合同范本签订分包合同；严禁未经评审或未按规定程序</a:t>
            </a:r>
            <a:endParaRPr sz="2800">
              <a:latin typeface="宋体"/>
              <a:cs typeface="宋体"/>
            </a:endParaRPr>
          </a:p>
          <a:p>
            <a:pPr marL="1343025">
              <a:lnSpc>
                <a:spcPts val="3340"/>
              </a:lnSpc>
            </a:pPr>
            <a:r>
              <a:rPr dirty="0" sz="2800" spc="-555">
                <a:solidFill>
                  <a:srgbClr val="B19A4B"/>
                </a:solidFill>
                <a:latin typeface="宋体"/>
                <a:cs typeface="宋体"/>
              </a:rPr>
              <a:t>审批签订承（分）合同。</a:t>
            </a:r>
            <a:endParaRPr sz="2800">
              <a:latin typeface="宋体"/>
              <a:cs typeface="宋体"/>
            </a:endParaRPr>
          </a:p>
          <a:p>
            <a:pPr marL="12700">
              <a:lnSpc>
                <a:spcPct val="100000"/>
              </a:lnSpc>
              <a:spcBef>
                <a:spcPts val="1770"/>
              </a:spcBef>
              <a:tabLst>
                <a:tab pos="3336925" algn="l"/>
              </a:tabLst>
            </a:pPr>
            <a:r>
              <a:rPr dirty="0" sz="2200" spc="-434">
                <a:solidFill>
                  <a:srgbClr val="B80305"/>
                </a:solidFill>
                <a:latin typeface="宋体"/>
                <a:cs typeface="宋体"/>
              </a:rPr>
              <a:t>【释</a:t>
            </a:r>
            <a:r>
              <a:rPr dirty="0" sz="2200" spc="60">
                <a:solidFill>
                  <a:srgbClr val="B80305"/>
                </a:solidFill>
                <a:latin typeface="宋体"/>
                <a:cs typeface="宋体"/>
              </a:rPr>
              <a:t> </a:t>
            </a:r>
            <a:r>
              <a:rPr dirty="0" sz="2200" spc="-434">
                <a:solidFill>
                  <a:srgbClr val="B80305"/>
                </a:solidFill>
                <a:latin typeface="宋体"/>
                <a:cs typeface="宋体"/>
              </a:rPr>
              <a:t>义</a:t>
            </a:r>
            <a:r>
              <a:rPr dirty="0" sz="2200" spc="-350">
                <a:solidFill>
                  <a:srgbClr val="B80305"/>
                </a:solidFill>
                <a:latin typeface="宋体"/>
                <a:cs typeface="宋体"/>
              </a:rPr>
              <a:t> </a:t>
            </a:r>
            <a:r>
              <a:rPr dirty="0" sz="2200" spc="-434">
                <a:solidFill>
                  <a:srgbClr val="B80305"/>
                </a:solidFill>
                <a:latin typeface="宋体"/>
                <a:cs typeface="宋体"/>
              </a:rPr>
              <a:t>】 </a:t>
            </a:r>
            <a:r>
              <a:rPr dirty="0" sz="2200" spc="-405">
                <a:solidFill>
                  <a:srgbClr val="B80305"/>
                </a:solidFill>
                <a:latin typeface="宋体"/>
                <a:cs typeface="宋体"/>
              </a:rPr>
              <a:t> </a:t>
            </a:r>
            <a:r>
              <a:rPr dirty="0" sz="2200" spc="-434">
                <a:solidFill>
                  <a:srgbClr val="080808"/>
                </a:solidFill>
                <a:latin typeface="宋体"/>
                <a:cs typeface="宋体"/>
              </a:rPr>
              <a:t>本条是关于承（	分</a:t>
            </a:r>
            <a:r>
              <a:rPr dirty="0" sz="2200" spc="-150">
                <a:solidFill>
                  <a:srgbClr val="080808"/>
                </a:solidFill>
                <a:latin typeface="宋体"/>
                <a:cs typeface="宋体"/>
              </a:rPr>
              <a:t> </a:t>
            </a:r>
            <a:r>
              <a:rPr dirty="0" sz="2200" spc="-434">
                <a:solidFill>
                  <a:srgbClr val="080808"/>
                </a:solidFill>
                <a:latin typeface="宋体"/>
                <a:cs typeface="宋体"/>
              </a:rPr>
              <a:t>）包</a:t>
            </a:r>
            <a:r>
              <a:rPr dirty="0" sz="2200" spc="-520">
                <a:solidFill>
                  <a:srgbClr val="080808"/>
                </a:solidFill>
                <a:latin typeface="宋体"/>
                <a:cs typeface="宋体"/>
              </a:rPr>
              <a:t> </a:t>
            </a:r>
            <a:r>
              <a:rPr dirty="0" sz="2200" spc="160">
                <a:solidFill>
                  <a:srgbClr val="080808"/>
                </a:solidFill>
                <a:latin typeface="宋体"/>
                <a:cs typeface="宋体"/>
              </a:rPr>
              <a:t>合</a:t>
            </a:r>
            <a:r>
              <a:rPr dirty="0" sz="2200" spc="-145">
                <a:solidFill>
                  <a:srgbClr val="080808"/>
                </a:solidFill>
                <a:latin typeface="宋体"/>
                <a:cs typeface="宋体"/>
              </a:rPr>
              <a:t>同</a:t>
            </a:r>
            <a:r>
              <a:rPr dirty="0" sz="2200" spc="160">
                <a:solidFill>
                  <a:srgbClr val="080808"/>
                </a:solidFill>
                <a:latin typeface="宋体"/>
                <a:cs typeface="宋体"/>
              </a:rPr>
              <a:t>拟订、</a:t>
            </a:r>
            <a:r>
              <a:rPr dirty="0" sz="2200" spc="-250">
                <a:solidFill>
                  <a:srgbClr val="080808"/>
                </a:solidFill>
                <a:latin typeface="宋体"/>
                <a:cs typeface="宋体"/>
              </a:rPr>
              <a:t>审</a:t>
            </a:r>
            <a:r>
              <a:rPr dirty="0" sz="2200" spc="160">
                <a:solidFill>
                  <a:srgbClr val="080808"/>
                </a:solidFill>
                <a:latin typeface="宋体"/>
                <a:cs typeface="宋体"/>
              </a:rPr>
              <a:t>批</a:t>
            </a:r>
            <a:r>
              <a:rPr dirty="0" sz="2200" spc="40">
                <a:solidFill>
                  <a:srgbClr val="080808"/>
                </a:solidFill>
                <a:latin typeface="宋体"/>
                <a:cs typeface="宋体"/>
              </a:rPr>
              <a:t>、</a:t>
            </a:r>
            <a:r>
              <a:rPr dirty="0" sz="2200" spc="160">
                <a:solidFill>
                  <a:srgbClr val="080808"/>
                </a:solidFill>
                <a:latin typeface="宋体"/>
                <a:cs typeface="宋体"/>
              </a:rPr>
              <a:t>签订</a:t>
            </a:r>
            <a:r>
              <a:rPr dirty="0" sz="2200" spc="-215">
                <a:solidFill>
                  <a:srgbClr val="080808"/>
                </a:solidFill>
                <a:latin typeface="宋体"/>
                <a:cs typeface="宋体"/>
              </a:rPr>
              <a:t>的</a:t>
            </a:r>
            <a:r>
              <a:rPr dirty="0" sz="2200" spc="160">
                <a:solidFill>
                  <a:srgbClr val="080808"/>
                </a:solidFill>
                <a:latin typeface="宋体"/>
                <a:cs typeface="宋体"/>
              </a:rPr>
              <a:t>规</a:t>
            </a:r>
            <a:r>
              <a:rPr dirty="0" sz="2200" spc="-150">
                <a:solidFill>
                  <a:srgbClr val="080808"/>
                </a:solidFill>
                <a:latin typeface="宋体"/>
                <a:cs typeface="宋体"/>
              </a:rPr>
              <a:t>定</a:t>
            </a:r>
            <a:r>
              <a:rPr dirty="0" sz="2200" spc="160">
                <a:solidFill>
                  <a:srgbClr val="242424"/>
                </a:solidFill>
                <a:latin typeface="宋体"/>
                <a:cs typeface="宋体"/>
              </a:rPr>
              <a:t>。</a:t>
            </a:r>
            <a:endParaRPr sz="2200">
              <a:latin typeface="宋体"/>
              <a:cs typeface="宋体"/>
            </a:endParaRPr>
          </a:p>
        </p:txBody>
      </p:sp>
      <p:sp>
        <p:nvSpPr>
          <p:cNvPr id="12" name="object 12"/>
          <p:cNvSpPr txBox="1"/>
          <p:nvPr/>
        </p:nvSpPr>
        <p:spPr>
          <a:xfrm>
            <a:off x="1328627" y="4026902"/>
            <a:ext cx="6257290" cy="363220"/>
          </a:xfrm>
          <a:prstGeom prst="rect">
            <a:avLst/>
          </a:prstGeom>
        </p:spPr>
        <p:txBody>
          <a:bodyPr wrap="square" lIns="0" tIns="14605" rIns="0" bIns="0" rtlCol="0" vert="horz">
            <a:spAutoFit/>
          </a:bodyPr>
          <a:lstStyle/>
          <a:p>
            <a:pPr marL="12700">
              <a:lnSpc>
                <a:spcPct val="100000"/>
              </a:lnSpc>
              <a:spcBef>
                <a:spcPts val="115"/>
              </a:spcBef>
            </a:pPr>
            <a:r>
              <a:rPr dirty="0" sz="2200" spc="30">
                <a:solidFill>
                  <a:srgbClr val="242424"/>
                </a:solidFill>
                <a:latin typeface="宋体"/>
                <a:cs typeface="宋体"/>
              </a:rPr>
              <a:t>存在下列情形或行为之一的，属于违反本条规定：</a:t>
            </a:r>
            <a:endParaRPr sz="2200">
              <a:latin typeface="宋体"/>
              <a:cs typeface="宋体"/>
            </a:endParaRPr>
          </a:p>
        </p:txBody>
      </p:sp>
      <p:sp>
        <p:nvSpPr>
          <p:cNvPr id="13" name="object 13"/>
          <p:cNvSpPr txBox="1"/>
          <p:nvPr/>
        </p:nvSpPr>
        <p:spPr>
          <a:xfrm>
            <a:off x="1284908" y="4256870"/>
            <a:ext cx="11824335" cy="3359785"/>
          </a:xfrm>
          <a:prstGeom prst="rect">
            <a:avLst/>
          </a:prstGeom>
        </p:spPr>
        <p:txBody>
          <a:bodyPr wrap="square" lIns="0" tIns="56515" rIns="0" bIns="0" rtlCol="0" vert="horz">
            <a:spAutoFit/>
          </a:bodyPr>
          <a:lstStyle/>
          <a:p>
            <a:pPr marL="502920" marR="100965" indent="-490855">
              <a:lnSpc>
                <a:spcPct val="108600"/>
              </a:lnSpc>
              <a:spcBef>
                <a:spcPts val="445"/>
              </a:spcBef>
              <a:tabLst>
                <a:tab pos="485775" algn="l"/>
                <a:tab pos="988060" algn="l"/>
                <a:tab pos="1494155" algn="l"/>
                <a:tab pos="1991360" algn="l"/>
                <a:tab pos="6940550" algn="l"/>
                <a:tab pos="7519670" algn="l"/>
              </a:tabLst>
            </a:pPr>
            <a:r>
              <a:rPr dirty="0" sz="3700" spc="-1825">
                <a:solidFill>
                  <a:srgbClr val="363636"/>
                </a:solidFill>
                <a:latin typeface="Arial"/>
                <a:cs typeface="Arial"/>
              </a:rPr>
              <a:t>►	</a:t>
            </a:r>
            <a:r>
              <a:rPr dirty="0" sz="1900" spc="-950">
                <a:solidFill>
                  <a:srgbClr val="464646"/>
                </a:solidFill>
                <a:latin typeface="宋体"/>
                <a:cs typeface="宋体"/>
              </a:rPr>
              <a:t>未按	程序	</a:t>
            </a:r>
            <a:r>
              <a:rPr dirty="0" sz="1900" spc="-950">
                <a:solidFill>
                  <a:srgbClr val="242424"/>
                </a:solidFill>
                <a:latin typeface="宋体"/>
                <a:cs typeface="宋体"/>
              </a:rPr>
              <a:t>组织	</a:t>
            </a:r>
            <a:r>
              <a:rPr dirty="0" sz="1900" spc="114">
                <a:solidFill>
                  <a:srgbClr val="242424"/>
                </a:solidFill>
                <a:latin typeface="宋体"/>
                <a:cs typeface="宋体"/>
              </a:rPr>
              <a:t>各</a:t>
            </a:r>
            <a:r>
              <a:rPr dirty="0" sz="1900" spc="105">
                <a:solidFill>
                  <a:srgbClr val="242424"/>
                </a:solidFill>
                <a:latin typeface="宋体"/>
                <a:cs typeface="宋体"/>
              </a:rPr>
              <a:t>方</a:t>
            </a:r>
            <a:r>
              <a:rPr dirty="0" sz="1900" spc="-145">
                <a:solidFill>
                  <a:srgbClr val="565656"/>
                </a:solidFill>
                <a:latin typeface="宋体"/>
                <a:cs typeface="宋体"/>
              </a:rPr>
              <a:t>面</a:t>
            </a:r>
            <a:r>
              <a:rPr dirty="0" sz="1900" spc="155">
                <a:solidFill>
                  <a:srgbClr val="363636"/>
                </a:solidFill>
                <a:latin typeface="宋体"/>
                <a:cs typeface="宋体"/>
              </a:rPr>
              <a:t>的</a:t>
            </a:r>
            <a:r>
              <a:rPr dirty="0" sz="1900" spc="140">
                <a:solidFill>
                  <a:srgbClr val="363636"/>
                </a:solidFill>
                <a:latin typeface="宋体"/>
                <a:cs typeface="宋体"/>
              </a:rPr>
              <a:t>专家对承</a:t>
            </a:r>
            <a:r>
              <a:rPr dirty="0" sz="1900" spc="-245">
                <a:solidFill>
                  <a:srgbClr val="363636"/>
                </a:solidFill>
                <a:latin typeface="宋体"/>
                <a:cs typeface="宋体"/>
              </a:rPr>
              <a:t>（</a:t>
            </a:r>
            <a:r>
              <a:rPr dirty="0" sz="1900" spc="155">
                <a:solidFill>
                  <a:srgbClr val="363636"/>
                </a:solidFill>
                <a:latin typeface="宋体"/>
                <a:cs typeface="宋体"/>
              </a:rPr>
              <a:t>分</a:t>
            </a:r>
            <a:r>
              <a:rPr dirty="0" sz="1900" spc="-480">
                <a:solidFill>
                  <a:srgbClr val="363636"/>
                </a:solidFill>
                <a:latin typeface="宋体"/>
                <a:cs typeface="宋体"/>
              </a:rPr>
              <a:t> </a:t>
            </a:r>
            <a:r>
              <a:rPr dirty="0" sz="1900" spc="155">
                <a:solidFill>
                  <a:srgbClr val="363636"/>
                </a:solidFill>
                <a:latin typeface="宋体"/>
                <a:cs typeface="宋体"/>
              </a:rPr>
              <a:t>）</a:t>
            </a:r>
            <a:r>
              <a:rPr dirty="0" sz="1900" spc="-600">
                <a:solidFill>
                  <a:srgbClr val="363636"/>
                </a:solidFill>
                <a:latin typeface="宋体"/>
                <a:cs typeface="宋体"/>
              </a:rPr>
              <a:t>包</a:t>
            </a:r>
            <a:r>
              <a:rPr dirty="0" sz="1900" spc="-35">
                <a:solidFill>
                  <a:srgbClr val="565656"/>
                </a:solidFill>
                <a:latin typeface="宋体"/>
                <a:cs typeface="宋体"/>
              </a:rPr>
              <a:t>项</a:t>
            </a:r>
            <a:r>
              <a:rPr dirty="0" sz="1900" spc="10">
                <a:solidFill>
                  <a:srgbClr val="242424"/>
                </a:solidFill>
                <a:latin typeface="宋体"/>
                <a:cs typeface="宋体"/>
              </a:rPr>
              <a:t>目</a:t>
            </a:r>
            <a:r>
              <a:rPr dirty="0" sz="1900" spc="140">
                <a:solidFill>
                  <a:srgbClr val="464646"/>
                </a:solidFill>
                <a:latin typeface="宋体"/>
                <a:cs typeface="宋体"/>
              </a:rPr>
              <a:t>的</a:t>
            </a:r>
            <a:r>
              <a:rPr dirty="0" sz="1900" spc="155">
                <a:solidFill>
                  <a:srgbClr val="464646"/>
                </a:solidFill>
                <a:latin typeface="宋体"/>
                <a:cs typeface="宋体"/>
              </a:rPr>
              <a:t>成本、</a:t>
            </a:r>
            <a:r>
              <a:rPr dirty="0" sz="1900" spc="-50">
                <a:solidFill>
                  <a:srgbClr val="464646"/>
                </a:solidFill>
                <a:latin typeface="宋体"/>
                <a:cs typeface="宋体"/>
              </a:rPr>
              <a:t>控</a:t>
            </a:r>
            <a:r>
              <a:rPr dirty="0" sz="1900" spc="140">
                <a:solidFill>
                  <a:srgbClr val="464646"/>
                </a:solidFill>
                <a:latin typeface="宋体"/>
                <a:cs typeface="宋体"/>
              </a:rPr>
              <a:t>制单价</a:t>
            </a:r>
            <a:r>
              <a:rPr dirty="0" sz="1900" spc="-295">
                <a:solidFill>
                  <a:srgbClr val="464646"/>
                </a:solidFill>
                <a:latin typeface="宋体"/>
                <a:cs typeface="宋体"/>
              </a:rPr>
              <a:t>和</a:t>
            </a:r>
            <a:r>
              <a:rPr dirty="0" sz="1900" spc="105">
                <a:solidFill>
                  <a:srgbClr val="242424"/>
                </a:solidFill>
                <a:latin typeface="宋体"/>
                <a:cs typeface="宋体"/>
              </a:rPr>
              <a:t>招</a:t>
            </a:r>
            <a:r>
              <a:rPr dirty="0" sz="1900" spc="5">
                <a:solidFill>
                  <a:srgbClr val="565656"/>
                </a:solidFill>
                <a:latin typeface="宋体"/>
                <a:cs typeface="宋体"/>
              </a:rPr>
              <a:t>标</a:t>
            </a:r>
            <a:r>
              <a:rPr dirty="0" sz="1900" spc="120">
                <a:solidFill>
                  <a:srgbClr val="363636"/>
                </a:solidFill>
                <a:latin typeface="宋体"/>
                <a:cs typeface="宋体"/>
              </a:rPr>
              <a:t>标</a:t>
            </a:r>
            <a:r>
              <a:rPr dirty="0" sz="1900" spc="140">
                <a:solidFill>
                  <a:srgbClr val="565656"/>
                </a:solidFill>
                <a:latin typeface="宋体"/>
                <a:cs typeface="宋体"/>
              </a:rPr>
              <a:t>底</a:t>
            </a:r>
            <a:r>
              <a:rPr dirty="0" sz="1900" spc="-65">
                <a:solidFill>
                  <a:srgbClr val="565656"/>
                </a:solidFill>
                <a:latin typeface="宋体"/>
                <a:cs typeface="宋体"/>
              </a:rPr>
              <a:t>进</a:t>
            </a:r>
            <a:r>
              <a:rPr dirty="0" sz="1900" spc="125">
                <a:solidFill>
                  <a:srgbClr val="363636"/>
                </a:solidFill>
                <a:latin typeface="宋体"/>
                <a:cs typeface="宋体"/>
              </a:rPr>
              <a:t>行</a:t>
            </a:r>
            <a:r>
              <a:rPr dirty="0" sz="1900" spc="-5">
                <a:solidFill>
                  <a:srgbClr val="565656"/>
                </a:solidFill>
                <a:latin typeface="宋体"/>
                <a:cs typeface="宋体"/>
              </a:rPr>
              <a:t>测</a:t>
            </a:r>
            <a:r>
              <a:rPr dirty="0" sz="1900" spc="125">
                <a:solidFill>
                  <a:srgbClr val="242424"/>
                </a:solidFill>
                <a:latin typeface="宋体"/>
                <a:cs typeface="宋体"/>
              </a:rPr>
              <a:t>算</a:t>
            </a:r>
            <a:r>
              <a:rPr dirty="0" sz="1900" spc="-20">
                <a:solidFill>
                  <a:srgbClr val="464646"/>
                </a:solidFill>
                <a:latin typeface="宋体"/>
                <a:cs typeface="宋体"/>
              </a:rPr>
              <a:t>及</a:t>
            </a:r>
            <a:r>
              <a:rPr dirty="0" sz="1900" spc="135">
                <a:solidFill>
                  <a:srgbClr val="242424"/>
                </a:solidFill>
                <a:latin typeface="宋体"/>
                <a:cs typeface="宋体"/>
              </a:rPr>
              <a:t>上</a:t>
            </a:r>
            <a:r>
              <a:rPr dirty="0" sz="1900" spc="140">
                <a:solidFill>
                  <a:srgbClr val="565656"/>
                </a:solidFill>
                <a:latin typeface="宋体"/>
                <a:cs typeface="宋体"/>
              </a:rPr>
              <a:t>报</a:t>
            </a:r>
            <a:r>
              <a:rPr dirty="0" sz="1900" spc="-35">
                <a:solidFill>
                  <a:srgbClr val="565656"/>
                </a:solidFill>
                <a:latin typeface="宋体"/>
                <a:cs typeface="宋体"/>
              </a:rPr>
              <a:t>审</a:t>
            </a:r>
            <a:r>
              <a:rPr dirty="0" sz="1900" spc="140">
                <a:solidFill>
                  <a:srgbClr val="242424"/>
                </a:solidFill>
                <a:latin typeface="宋体"/>
                <a:cs typeface="宋体"/>
              </a:rPr>
              <a:t>批</a:t>
            </a:r>
            <a:r>
              <a:rPr dirty="0" sz="1900" spc="-365">
                <a:solidFill>
                  <a:srgbClr val="242424"/>
                </a:solidFill>
                <a:latin typeface="宋体"/>
                <a:cs typeface="宋体"/>
              </a:rPr>
              <a:t> </a:t>
            </a:r>
            <a:r>
              <a:rPr dirty="0" sz="1900" spc="-430">
                <a:solidFill>
                  <a:srgbClr val="242424"/>
                </a:solidFill>
                <a:latin typeface="宋体"/>
                <a:cs typeface="宋体"/>
              </a:rPr>
              <a:t>，</a:t>
            </a:r>
            <a:r>
              <a:rPr dirty="0" sz="1900" spc="-70">
                <a:solidFill>
                  <a:srgbClr val="464646"/>
                </a:solidFill>
                <a:latin typeface="宋体"/>
                <a:cs typeface="宋体"/>
              </a:rPr>
              <a:t>仅由 </a:t>
            </a:r>
            <a:r>
              <a:rPr dirty="0" sz="1900" spc="-20">
                <a:solidFill>
                  <a:srgbClr val="464646"/>
                </a:solidFill>
                <a:latin typeface="宋体"/>
                <a:cs typeface="宋体"/>
              </a:rPr>
              <a:t>个</a:t>
            </a:r>
            <a:r>
              <a:rPr dirty="0" sz="1900" spc="140">
                <a:solidFill>
                  <a:srgbClr val="242424"/>
                </a:solidFill>
                <a:latin typeface="宋体"/>
                <a:cs typeface="宋体"/>
              </a:rPr>
              <a:t>别</a:t>
            </a:r>
            <a:r>
              <a:rPr dirty="0" sz="1900" spc="-15">
                <a:solidFill>
                  <a:srgbClr val="242424"/>
                </a:solidFill>
                <a:latin typeface="宋体"/>
                <a:cs typeface="宋体"/>
              </a:rPr>
              <a:t>人</a:t>
            </a:r>
            <a:r>
              <a:rPr dirty="0" sz="1900" spc="-204">
                <a:solidFill>
                  <a:srgbClr val="464646"/>
                </a:solidFill>
                <a:latin typeface="宋体"/>
                <a:cs typeface="宋体"/>
              </a:rPr>
              <a:t>私</a:t>
            </a:r>
            <a:r>
              <a:rPr dirty="0" sz="1900" spc="175">
                <a:solidFill>
                  <a:srgbClr val="242424"/>
                </a:solidFill>
                <a:latin typeface="宋体"/>
                <a:cs typeface="宋体"/>
              </a:rPr>
              <a:t>自</a:t>
            </a:r>
            <a:r>
              <a:rPr dirty="0" sz="1900" spc="125">
                <a:solidFill>
                  <a:srgbClr val="464646"/>
                </a:solidFill>
                <a:latin typeface="宋体"/>
                <a:cs typeface="宋体"/>
              </a:rPr>
              <a:t>凭经</a:t>
            </a:r>
            <a:r>
              <a:rPr dirty="0" sz="1900" spc="120">
                <a:solidFill>
                  <a:srgbClr val="464646"/>
                </a:solidFill>
                <a:latin typeface="宋体"/>
                <a:cs typeface="宋体"/>
              </a:rPr>
              <a:t>验来确</a:t>
            </a:r>
            <a:r>
              <a:rPr dirty="0" sz="1900" spc="400">
                <a:solidFill>
                  <a:srgbClr val="464646"/>
                </a:solidFill>
                <a:latin typeface="宋体"/>
                <a:cs typeface="宋体"/>
              </a:rPr>
              <a:t>定</a:t>
            </a:r>
            <a:r>
              <a:rPr dirty="0" sz="1900" spc="-455">
                <a:solidFill>
                  <a:srgbClr val="242424"/>
                </a:solidFill>
                <a:latin typeface="宋体"/>
                <a:cs typeface="宋体"/>
              </a:rPr>
              <a:t>，甚至</a:t>
            </a:r>
            <a:r>
              <a:rPr dirty="0" sz="1900" spc="-135">
                <a:solidFill>
                  <a:srgbClr val="242424"/>
                </a:solidFill>
                <a:latin typeface="宋体"/>
                <a:cs typeface="宋体"/>
              </a:rPr>
              <a:t> </a:t>
            </a:r>
            <a:r>
              <a:rPr dirty="0" sz="1900" spc="-455">
                <a:solidFill>
                  <a:srgbClr val="464646"/>
                </a:solidFill>
                <a:latin typeface="宋体"/>
                <a:cs typeface="宋体"/>
              </a:rPr>
              <a:t>故意 </a:t>
            </a:r>
            <a:r>
              <a:rPr dirty="0" sz="1900" spc="-370">
                <a:solidFill>
                  <a:srgbClr val="464646"/>
                </a:solidFill>
                <a:latin typeface="宋体"/>
                <a:cs typeface="宋体"/>
              </a:rPr>
              <a:t> </a:t>
            </a:r>
            <a:r>
              <a:rPr dirty="0" sz="1900" spc="-455">
                <a:solidFill>
                  <a:srgbClr val="464646"/>
                </a:solidFill>
                <a:latin typeface="宋体"/>
                <a:cs typeface="宋体"/>
              </a:rPr>
              <a:t>抬高 </a:t>
            </a:r>
            <a:r>
              <a:rPr dirty="0" sz="1900" spc="-390">
                <a:solidFill>
                  <a:srgbClr val="464646"/>
                </a:solidFill>
                <a:latin typeface="宋体"/>
                <a:cs typeface="宋体"/>
              </a:rPr>
              <a:t> </a:t>
            </a:r>
            <a:r>
              <a:rPr dirty="0" sz="1900" spc="-455">
                <a:solidFill>
                  <a:srgbClr val="464646"/>
                </a:solidFill>
                <a:latin typeface="宋体"/>
                <a:cs typeface="宋体"/>
              </a:rPr>
              <a:t>控制单价和招标标	底的	</a:t>
            </a:r>
            <a:r>
              <a:rPr dirty="0" sz="1900" spc="-70">
                <a:solidFill>
                  <a:srgbClr val="464646"/>
                </a:solidFill>
                <a:latin typeface="宋体"/>
                <a:cs typeface="宋体"/>
              </a:rPr>
              <a:t>，</a:t>
            </a:r>
            <a:endParaRPr sz="1900">
              <a:latin typeface="宋体"/>
              <a:cs typeface="宋体"/>
            </a:endParaRPr>
          </a:p>
          <a:p>
            <a:pPr marL="12700">
              <a:lnSpc>
                <a:spcPts val="3479"/>
              </a:lnSpc>
              <a:tabLst>
                <a:tab pos="502284" algn="l"/>
              </a:tabLst>
            </a:pPr>
            <a:r>
              <a:rPr dirty="0" sz="3700" spc="-1825">
                <a:solidFill>
                  <a:srgbClr val="363636"/>
                </a:solidFill>
                <a:latin typeface="Arial"/>
                <a:cs typeface="Arial"/>
              </a:rPr>
              <a:t>►	</a:t>
            </a:r>
            <a:r>
              <a:rPr dirty="0" sz="1900" spc="140">
                <a:solidFill>
                  <a:srgbClr val="464646"/>
                </a:solidFill>
                <a:latin typeface="宋体"/>
                <a:cs typeface="宋体"/>
              </a:rPr>
              <a:t>漠视合同</a:t>
            </a:r>
            <a:r>
              <a:rPr dirty="0" sz="1900" spc="-275">
                <a:solidFill>
                  <a:srgbClr val="464646"/>
                </a:solidFill>
                <a:latin typeface="宋体"/>
                <a:cs typeface="宋体"/>
              </a:rPr>
              <a:t>履</a:t>
            </a:r>
            <a:r>
              <a:rPr dirty="0" sz="1900" spc="140">
                <a:solidFill>
                  <a:srgbClr val="464646"/>
                </a:solidFill>
                <a:latin typeface="宋体"/>
                <a:cs typeface="宋体"/>
              </a:rPr>
              <a:t>约、经营</a:t>
            </a:r>
            <a:r>
              <a:rPr dirty="0" sz="1900" spc="-190">
                <a:solidFill>
                  <a:srgbClr val="464646"/>
                </a:solidFill>
                <a:latin typeface="宋体"/>
                <a:cs typeface="宋体"/>
              </a:rPr>
              <a:t>及</a:t>
            </a:r>
            <a:r>
              <a:rPr dirty="0" sz="1900" spc="120">
                <a:solidFill>
                  <a:srgbClr val="464646"/>
                </a:solidFill>
                <a:latin typeface="宋体"/>
                <a:cs typeface="宋体"/>
              </a:rPr>
              <a:t>法律风</a:t>
            </a:r>
            <a:r>
              <a:rPr dirty="0" sz="1900" spc="415">
                <a:solidFill>
                  <a:srgbClr val="464646"/>
                </a:solidFill>
                <a:latin typeface="宋体"/>
                <a:cs typeface="宋体"/>
              </a:rPr>
              <a:t>险</a:t>
            </a:r>
            <a:r>
              <a:rPr dirty="0" sz="1900" spc="-70">
                <a:solidFill>
                  <a:srgbClr val="464646"/>
                </a:solidFill>
                <a:latin typeface="宋体"/>
                <a:cs typeface="宋体"/>
              </a:rPr>
              <a:t>，</a:t>
            </a:r>
            <a:r>
              <a:rPr dirty="0" sz="1900" spc="-360">
                <a:solidFill>
                  <a:srgbClr val="464646"/>
                </a:solidFill>
                <a:latin typeface="宋体"/>
                <a:cs typeface="宋体"/>
              </a:rPr>
              <a:t>不</a:t>
            </a:r>
            <a:r>
              <a:rPr dirty="0" sz="1900" spc="-20">
                <a:solidFill>
                  <a:srgbClr val="464646"/>
                </a:solidFill>
                <a:latin typeface="宋体"/>
                <a:cs typeface="宋体"/>
              </a:rPr>
              <a:t>采</a:t>
            </a:r>
            <a:r>
              <a:rPr dirty="0" sz="1900" spc="160">
                <a:solidFill>
                  <a:srgbClr val="242424"/>
                </a:solidFill>
                <a:latin typeface="宋体"/>
                <a:cs typeface="宋体"/>
              </a:rPr>
              <a:t>用</a:t>
            </a:r>
            <a:r>
              <a:rPr dirty="0" sz="1900" spc="-70">
                <a:solidFill>
                  <a:srgbClr val="242424"/>
                </a:solidFill>
                <a:latin typeface="宋体"/>
                <a:cs typeface="宋体"/>
              </a:rPr>
              <a:t>公</a:t>
            </a:r>
            <a:r>
              <a:rPr dirty="0" sz="1900" spc="114">
                <a:solidFill>
                  <a:srgbClr val="242424"/>
                </a:solidFill>
                <a:latin typeface="宋体"/>
                <a:cs typeface="宋体"/>
              </a:rPr>
              <a:t>司</a:t>
            </a:r>
            <a:r>
              <a:rPr dirty="0" sz="1900" spc="125">
                <a:solidFill>
                  <a:srgbClr val="464646"/>
                </a:solidFill>
                <a:latin typeface="宋体"/>
                <a:cs typeface="宋体"/>
              </a:rPr>
              <a:t>或</a:t>
            </a:r>
            <a:r>
              <a:rPr dirty="0" sz="1900" spc="-70">
                <a:solidFill>
                  <a:srgbClr val="464646"/>
                </a:solidFill>
                <a:latin typeface="宋体"/>
                <a:cs typeface="宋体"/>
              </a:rPr>
              <a:t>所</a:t>
            </a:r>
            <a:r>
              <a:rPr dirty="0" sz="1900" spc="165">
                <a:solidFill>
                  <a:srgbClr val="464646"/>
                </a:solidFill>
                <a:latin typeface="宋体"/>
                <a:cs typeface="宋体"/>
              </a:rPr>
              <a:t>属</a:t>
            </a:r>
            <a:r>
              <a:rPr dirty="0" sz="1900" spc="-70">
                <a:solidFill>
                  <a:srgbClr val="242424"/>
                </a:solidFill>
                <a:latin typeface="宋体"/>
                <a:cs typeface="宋体"/>
              </a:rPr>
              <a:t>单</a:t>
            </a:r>
            <a:r>
              <a:rPr dirty="0" sz="1900" spc="165">
                <a:solidFill>
                  <a:srgbClr val="242424"/>
                </a:solidFill>
                <a:latin typeface="宋体"/>
                <a:cs typeface="宋体"/>
              </a:rPr>
              <a:t>位</a:t>
            </a:r>
            <a:r>
              <a:rPr dirty="0" sz="1900" spc="135">
                <a:solidFill>
                  <a:srgbClr val="464646"/>
                </a:solidFill>
                <a:latin typeface="宋体"/>
                <a:cs typeface="宋体"/>
              </a:rPr>
              <a:t>发</a:t>
            </a:r>
            <a:r>
              <a:rPr dirty="0" sz="1900" spc="155">
                <a:solidFill>
                  <a:srgbClr val="464646"/>
                </a:solidFill>
                <a:latin typeface="宋体"/>
                <a:cs typeface="宋体"/>
              </a:rPr>
              <a:t>布</a:t>
            </a:r>
            <a:r>
              <a:rPr dirty="0" sz="1900" spc="-60">
                <a:solidFill>
                  <a:srgbClr val="464646"/>
                </a:solidFill>
                <a:latin typeface="宋体"/>
                <a:cs typeface="宋体"/>
              </a:rPr>
              <a:t>的</a:t>
            </a:r>
            <a:r>
              <a:rPr dirty="0" sz="1900" spc="-80">
                <a:solidFill>
                  <a:srgbClr val="242424"/>
                </a:solidFill>
                <a:latin typeface="宋体"/>
                <a:cs typeface="宋体"/>
              </a:rPr>
              <a:t>合</a:t>
            </a:r>
            <a:r>
              <a:rPr dirty="0" sz="1900" spc="140">
                <a:solidFill>
                  <a:srgbClr val="464646"/>
                </a:solidFill>
                <a:latin typeface="宋体"/>
                <a:cs typeface="宋体"/>
              </a:rPr>
              <a:t>同</a:t>
            </a:r>
            <a:r>
              <a:rPr dirty="0" sz="1900" spc="35">
                <a:solidFill>
                  <a:srgbClr val="464646"/>
                </a:solidFill>
                <a:latin typeface="宋体"/>
                <a:cs typeface="宋体"/>
              </a:rPr>
              <a:t>范</a:t>
            </a:r>
            <a:r>
              <a:rPr dirty="0" sz="1900" spc="100">
                <a:solidFill>
                  <a:srgbClr val="242424"/>
                </a:solidFill>
                <a:latin typeface="宋体"/>
                <a:cs typeface="宋体"/>
              </a:rPr>
              <a:t>本</a:t>
            </a:r>
            <a:r>
              <a:rPr dirty="0" sz="1900" spc="155">
                <a:solidFill>
                  <a:srgbClr val="464646"/>
                </a:solidFill>
                <a:latin typeface="宋体"/>
                <a:cs typeface="宋体"/>
              </a:rPr>
              <a:t>来签</a:t>
            </a:r>
            <a:r>
              <a:rPr dirty="0" sz="1900" spc="-95">
                <a:solidFill>
                  <a:srgbClr val="464646"/>
                </a:solidFill>
                <a:latin typeface="宋体"/>
                <a:cs typeface="宋体"/>
              </a:rPr>
              <a:t>订</a:t>
            </a:r>
            <a:r>
              <a:rPr dirty="0" sz="1900" spc="-114">
                <a:solidFill>
                  <a:srgbClr val="464646"/>
                </a:solidFill>
                <a:latin typeface="宋体"/>
                <a:cs typeface="宋体"/>
              </a:rPr>
              <a:t>承</a:t>
            </a:r>
            <a:r>
              <a:rPr dirty="0" sz="1900" spc="195">
                <a:solidFill>
                  <a:srgbClr val="242424"/>
                </a:solidFill>
                <a:latin typeface="宋体"/>
                <a:cs typeface="宋体"/>
              </a:rPr>
              <a:t>（</a:t>
            </a:r>
            <a:r>
              <a:rPr dirty="0" sz="1900" spc="155">
                <a:solidFill>
                  <a:srgbClr val="242424"/>
                </a:solidFill>
                <a:latin typeface="宋体"/>
                <a:cs typeface="宋体"/>
              </a:rPr>
              <a:t>分</a:t>
            </a:r>
            <a:r>
              <a:rPr dirty="0" sz="1900" spc="-470">
                <a:solidFill>
                  <a:srgbClr val="242424"/>
                </a:solidFill>
                <a:latin typeface="宋体"/>
                <a:cs typeface="宋体"/>
              </a:rPr>
              <a:t> </a:t>
            </a:r>
            <a:r>
              <a:rPr dirty="0" sz="1900" spc="155">
                <a:solidFill>
                  <a:srgbClr val="242424"/>
                </a:solidFill>
                <a:latin typeface="宋体"/>
                <a:cs typeface="宋体"/>
              </a:rPr>
              <a:t>）包</a:t>
            </a:r>
            <a:r>
              <a:rPr dirty="0" sz="1900" spc="-705">
                <a:solidFill>
                  <a:srgbClr val="242424"/>
                </a:solidFill>
                <a:latin typeface="宋体"/>
                <a:cs typeface="宋体"/>
              </a:rPr>
              <a:t>合</a:t>
            </a:r>
            <a:r>
              <a:rPr dirty="0" sz="1900" spc="155">
                <a:solidFill>
                  <a:srgbClr val="565656"/>
                </a:solidFill>
                <a:latin typeface="宋体"/>
                <a:cs typeface="宋体"/>
              </a:rPr>
              <a:t>同</a:t>
            </a:r>
            <a:r>
              <a:rPr dirty="0" sz="1900" spc="-370">
                <a:solidFill>
                  <a:srgbClr val="565656"/>
                </a:solidFill>
                <a:latin typeface="宋体"/>
                <a:cs typeface="宋体"/>
              </a:rPr>
              <a:t> </a:t>
            </a:r>
            <a:r>
              <a:rPr dirty="0" sz="1900" spc="-70">
                <a:solidFill>
                  <a:srgbClr val="363636"/>
                </a:solidFill>
                <a:latin typeface="宋体"/>
                <a:cs typeface="宋体"/>
              </a:rPr>
              <a:t>，</a:t>
            </a:r>
            <a:r>
              <a:rPr dirty="0" sz="1900" spc="-270">
                <a:solidFill>
                  <a:srgbClr val="363636"/>
                </a:solidFill>
                <a:latin typeface="宋体"/>
                <a:cs typeface="宋体"/>
              </a:rPr>
              <a:t>导</a:t>
            </a:r>
            <a:r>
              <a:rPr dirty="0" sz="1900" spc="25">
                <a:solidFill>
                  <a:srgbClr val="363636"/>
                </a:solidFill>
                <a:latin typeface="宋体"/>
                <a:cs typeface="宋体"/>
              </a:rPr>
              <a:t>致</a:t>
            </a:r>
            <a:endParaRPr sz="1900">
              <a:latin typeface="宋体"/>
              <a:cs typeface="宋体"/>
            </a:endParaRPr>
          </a:p>
          <a:p>
            <a:pPr marL="488950">
              <a:lnSpc>
                <a:spcPct val="100000"/>
              </a:lnSpc>
              <a:spcBef>
                <a:spcPts val="380"/>
              </a:spcBef>
            </a:pPr>
            <a:r>
              <a:rPr dirty="0" sz="1900" spc="25">
                <a:solidFill>
                  <a:srgbClr val="363636"/>
                </a:solidFill>
                <a:latin typeface="宋体"/>
                <a:cs typeface="宋体"/>
              </a:rPr>
              <a:t>合同</a:t>
            </a:r>
            <a:r>
              <a:rPr dirty="0" sz="1900" spc="180">
                <a:solidFill>
                  <a:srgbClr val="363636"/>
                </a:solidFill>
                <a:latin typeface="宋体"/>
                <a:cs typeface="宋体"/>
              </a:rPr>
              <a:t>要</a:t>
            </a:r>
            <a:r>
              <a:rPr dirty="0" sz="1900" spc="25">
                <a:solidFill>
                  <a:srgbClr val="363636"/>
                </a:solidFill>
                <a:latin typeface="宋体"/>
                <a:cs typeface="宋体"/>
              </a:rPr>
              <a:t>件</a:t>
            </a:r>
            <a:r>
              <a:rPr dirty="0" sz="1900" spc="75">
                <a:solidFill>
                  <a:srgbClr val="363636"/>
                </a:solidFill>
                <a:latin typeface="宋体"/>
                <a:cs typeface="宋体"/>
              </a:rPr>
              <a:t>不</a:t>
            </a:r>
            <a:r>
              <a:rPr dirty="0" sz="1900" spc="195">
                <a:solidFill>
                  <a:srgbClr val="363636"/>
                </a:solidFill>
                <a:latin typeface="宋体"/>
                <a:cs typeface="宋体"/>
              </a:rPr>
              <a:t>全</a:t>
            </a:r>
            <a:r>
              <a:rPr dirty="0" sz="1900" spc="-85">
                <a:solidFill>
                  <a:srgbClr val="565656"/>
                </a:solidFill>
                <a:latin typeface="宋体"/>
                <a:cs typeface="宋体"/>
              </a:rPr>
              <a:t>而</a:t>
            </a:r>
            <a:r>
              <a:rPr dirty="0" sz="1900" spc="60">
                <a:solidFill>
                  <a:srgbClr val="363636"/>
                </a:solidFill>
                <a:latin typeface="宋体"/>
                <a:cs typeface="宋体"/>
              </a:rPr>
              <a:t>对承</a:t>
            </a:r>
            <a:r>
              <a:rPr dirty="0" sz="1900" spc="55">
                <a:solidFill>
                  <a:srgbClr val="363636"/>
                </a:solidFill>
                <a:latin typeface="宋体"/>
                <a:cs typeface="宋体"/>
              </a:rPr>
              <a:t>（</a:t>
            </a:r>
            <a:r>
              <a:rPr dirty="0" sz="1900" spc="155">
                <a:solidFill>
                  <a:srgbClr val="363636"/>
                </a:solidFill>
                <a:latin typeface="宋体"/>
                <a:cs typeface="宋体"/>
              </a:rPr>
              <a:t>分</a:t>
            </a:r>
            <a:r>
              <a:rPr dirty="0" sz="1900" spc="-459">
                <a:solidFill>
                  <a:srgbClr val="363636"/>
                </a:solidFill>
                <a:latin typeface="宋体"/>
                <a:cs typeface="宋体"/>
              </a:rPr>
              <a:t> </a:t>
            </a:r>
            <a:r>
              <a:rPr dirty="0" sz="1900" spc="155">
                <a:solidFill>
                  <a:srgbClr val="363636"/>
                </a:solidFill>
                <a:latin typeface="宋体"/>
                <a:cs typeface="宋体"/>
              </a:rPr>
              <a:t>）</a:t>
            </a:r>
            <a:r>
              <a:rPr dirty="0" sz="1900" spc="-505">
                <a:solidFill>
                  <a:srgbClr val="363636"/>
                </a:solidFill>
                <a:latin typeface="宋体"/>
                <a:cs typeface="宋体"/>
              </a:rPr>
              <a:t>包</a:t>
            </a:r>
            <a:r>
              <a:rPr dirty="0" sz="1900" spc="155">
                <a:solidFill>
                  <a:srgbClr val="363636"/>
                </a:solidFill>
                <a:latin typeface="宋体"/>
                <a:cs typeface="宋体"/>
              </a:rPr>
              <a:t>商</a:t>
            </a:r>
            <a:r>
              <a:rPr dirty="0" sz="1900" spc="-145">
                <a:solidFill>
                  <a:srgbClr val="363636"/>
                </a:solidFill>
                <a:latin typeface="宋体"/>
                <a:cs typeface="宋体"/>
              </a:rPr>
              <a:t>失</a:t>
            </a:r>
            <a:r>
              <a:rPr dirty="0" sz="1900" spc="155">
                <a:solidFill>
                  <a:srgbClr val="363636"/>
                </a:solidFill>
                <a:latin typeface="宋体"/>
                <a:cs typeface="宋体"/>
              </a:rPr>
              <a:t>去</a:t>
            </a:r>
            <a:r>
              <a:rPr dirty="0" sz="1900" spc="-30">
                <a:solidFill>
                  <a:srgbClr val="363636"/>
                </a:solidFill>
                <a:latin typeface="宋体"/>
                <a:cs typeface="宋体"/>
              </a:rPr>
              <a:t>约</a:t>
            </a:r>
            <a:r>
              <a:rPr dirty="0" sz="1900" spc="155">
                <a:solidFill>
                  <a:srgbClr val="565656"/>
                </a:solidFill>
                <a:latin typeface="宋体"/>
                <a:cs typeface="宋体"/>
              </a:rPr>
              <a:t>束力</a:t>
            </a:r>
            <a:r>
              <a:rPr dirty="0" sz="1900" spc="-495">
                <a:solidFill>
                  <a:srgbClr val="565656"/>
                </a:solidFill>
                <a:latin typeface="宋体"/>
                <a:cs typeface="宋体"/>
              </a:rPr>
              <a:t> </a:t>
            </a:r>
            <a:r>
              <a:rPr dirty="0" sz="1900" spc="-70">
                <a:solidFill>
                  <a:srgbClr val="363636"/>
                </a:solidFill>
                <a:latin typeface="宋体"/>
                <a:cs typeface="宋体"/>
              </a:rPr>
              <a:t>，或</a:t>
            </a:r>
            <a:r>
              <a:rPr dirty="0" sz="1900" spc="-300">
                <a:solidFill>
                  <a:srgbClr val="363636"/>
                </a:solidFill>
                <a:latin typeface="宋体"/>
                <a:cs typeface="宋体"/>
              </a:rPr>
              <a:t>未</a:t>
            </a:r>
            <a:r>
              <a:rPr dirty="0" sz="1900" spc="90">
                <a:solidFill>
                  <a:srgbClr val="363636"/>
                </a:solidFill>
                <a:latin typeface="宋体"/>
                <a:cs typeface="宋体"/>
              </a:rPr>
              <a:t>合</a:t>
            </a:r>
            <a:r>
              <a:rPr dirty="0" sz="1900" spc="120">
                <a:solidFill>
                  <a:srgbClr val="565656"/>
                </a:solidFill>
                <a:latin typeface="宋体"/>
                <a:cs typeface="宋体"/>
              </a:rPr>
              <a:t>理</a:t>
            </a:r>
            <a:r>
              <a:rPr dirty="0" sz="1900" spc="-70">
                <a:solidFill>
                  <a:srgbClr val="363636"/>
                </a:solidFill>
                <a:latin typeface="宋体"/>
                <a:cs typeface="宋体"/>
              </a:rPr>
              <a:t>转移主合同风险</a:t>
            </a:r>
            <a:r>
              <a:rPr dirty="0" sz="1900" spc="-5">
                <a:solidFill>
                  <a:srgbClr val="363636"/>
                </a:solidFill>
                <a:latin typeface="宋体"/>
                <a:cs typeface="宋体"/>
              </a:rPr>
              <a:t> </a:t>
            </a:r>
            <a:r>
              <a:rPr dirty="0" sz="1900" spc="155">
                <a:solidFill>
                  <a:srgbClr val="363636"/>
                </a:solidFill>
                <a:latin typeface="宋体"/>
                <a:cs typeface="宋体"/>
              </a:rPr>
              <a:t>而给承</a:t>
            </a:r>
            <a:r>
              <a:rPr dirty="0" sz="1900" spc="-270">
                <a:solidFill>
                  <a:srgbClr val="363636"/>
                </a:solidFill>
                <a:latin typeface="宋体"/>
                <a:cs typeface="宋体"/>
              </a:rPr>
              <a:t>（</a:t>
            </a:r>
            <a:r>
              <a:rPr dirty="0" sz="1900" spc="155">
                <a:solidFill>
                  <a:srgbClr val="363636"/>
                </a:solidFill>
                <a:latin typeface="宋体"/>
                <a:cs typeface="宋体"/>
              </a:rPr>
              <a:t>分</a:t>
            </a:r>
            <a:r>
              <a:rPr dirty="0" sz="1900" spc="-459">
                <a:solidFill>
                  <a:srgbClr val="363636"/>
                </a:solidFill>
                <a:latin typeface="宋体"/>
                <a:cs typeface="宋体"/>
              </a:rPr>
              <a:t> </a:t>
            </a:r>
            <a:r>
              <a:rPr dirty="0" sz="1900" spc="155">
                <a:solidFill>
                  <a:srgbClr val="363636"/>
                </a:solidFill>
                <a:latin typeface="宋体"/>
                <a:cs typeface="宋体"/>
              </a:rPr>
              <a:t>）</a:t>
            </a:r>
            <a:r>
              <a:rPr dirty="0" sz="1900" spc="-600">
                <a:solidFill>
                  <a:srgbClr val="363636"/>
                </a:solidFill>
                <a:latin typeface="宋体"/>
                <a:cs typeface="宋体"/>
              </a:rPr>
              <a:t>包</a:t>
            </a:r>
            <a:r>
              <a:rPr dirty="0" sz="1900" spc="155">
                <a:solidFill>
                  <a:srgbClr val="565656"/>
                </a:solidFill>
                <a:latin typeface="宋体"/>
                <a:cs typeface="宋体"/>
              </a:rPr>
              <a:t>项</a:t>
            </a:r>
            <a:r>
              <a:rPr dirty="0" sz="1900" spc="-50">
                <a:solidFill>
                  <a:srgbClr val="565656"/>
                </a:solidFill>
                <a:latin typeface="宋体"/>
                <a:cs typeface="宋体"/>
              </a:rPr>
              <a:t>目</a:t>
            </a:r>
            <a:r>
              <a:rPr dirty="0" sz="1900" spc="185">
                <a:solidFill>
                  <a:srgbClr val="565656"/>
                </a:solidFill>
                <a:latin typeface="宋体"/>
                <a:cs typeface="宋体"/>
              </a:rPr>
              <a:t>履</a:t>
            </a:r>
            <a:r>
              <a:rPr dirty="0" sz="1900" spc="195">
                <a:solidFill>
                  <a:srgbClr val="363636"/>
                </a:solidFill>
                <a:latin typeface="宋体"/>
                <a:cs typeface="宋体"/>
              </a:rPr>
              <a:t>约及经营</a:t>
            </a:r>
            <a:endParaRPr sz="1900">
              <a:latin typeface="宋体"/>
              <a:cs typeface="宋体"/>
            </a:endParaRPr>
          </a:p>
          <a:p>
            <a:pPr marL="499745">
              <a:lnSpc>
                <a:spcPts val="1750"/>
              </a:lnSpc>
              <a:spcBef>
                <a:spcPts val="840"/>
              </a:spcBef>
              <a:tabLst>
                <a:tab pos="3709035" algn="l"/>
              </a:tabLst>
            </a:pPr>
            <a:r>
              <a:rPr dirty="0" sz="1900" spc="-85">
                <a:solidFill>
                  <a:srgbClr val="565656"/>
                </a:solidFill>
                <a:latin typeface="宋体"/>
                <a:cs typeface="宋体"/>
              </a:rPr>
              <a:t>工</a:t>
            </a:r>
            <a:r>
              <a:rPr dirty="0" sz="1900" spc="100">
                <a:solidFill>
                  <a:srgbClr val="242424"/>
                </a:solidFill>
                <a:latin typeface="宋体"/>
                <a:cs typeface="宋体"/>
              </a:rPr>
              <a:t>作</a:t>
            </a:r>
            <a:r>
              <a:rPr dirty="0" sz="1900" spc="-50">
                <a:solidFill>
                  <a:srgbClr val="565656"/>
                </a:solidFill>
                <a:latin typeface="宋体"/>
                <a:cs typeface="宋体"/>
              </a:rPr>
              <a:t>埋</a:t>
            </a:r>
            <a:r>
              <a:rPr dirty="0" sz="1900" spc="195">
                <a:solidFill>
                  <a:srgbClr val="363636"/>
                </a:solidFill>
                <a:latin typeface="宋体"/>
                <a:cs typeface="宋体"/>
              </a:rPr>
              <a:t>下隐</a:t>
            </a:r>
            <a:r>
              <a:rPr dirty="0" sz="1900" spc="530">
                <a:solidFill>
                  <a:srgbClr val="363636"/>
                </a:solidFill>
                <a:latin typeface="宋体"/>
                <a:cs typeface="宋体"/>
              </a:rPr>
              <a:t>患</a:t>
            </a:r>
            <a:r>
              <a:rPr dirty="0" sz="1900" spc="-455">
                <a:solidFill>
                  <a:srgbClr val="363636"/>
                </a:solidFill>
                <a:latin typeface="宋体"/>
                <a:cs typeface="宋体"/>
              </a:rPr>
              <a:t>，或</a:t>
            </a:r>
            <a:r>
              <a:rPr dirty="0" sz="1900" spc="-590">
                <a:solidFill>
                  <a:srgbClr val="363636"/>
                </a:solidFill>
                <a:latin typeface="宋体"/>
                <a:cs typeface="宋体"/>
              </a:rPr>
              <a:t> </a:t>
            </a:r>
            <a:r>
              <a:rPr dirty="0" sz="1900" spc="-455">
                <a:solidFill>
                  <a:srgbClr val="363636"/>
                </a:solidFill>
                <a:latin typeface="宋体"/>
                <a:cs typeface="宋体"/>
              </a:rPr>
              <a:t>合</a:t>
            </a:r>
            <a:r>
              <a:rPr dirty="0" sz="1900" spc="-570">
                <a:solidFill>
                  <a:srgbClr val="363636"/>
                </a:solidFill>
                <a:latin typeface="宋体"/>
                <a:cs typeface="宋体"/>
              </a:rPr>
              <a:t> </a:t>
            </a:r>
            <a:r>
              <a:rPr dirty="0" sz="1900" spc="-455">
                <a:solidFill>
                  <a:srgbClr val="565656"/>
                </a:solidFill>
                <a:latin typeface="宋体"/>
                <a:cs typeface="宋体"/>
              </a:rPr>
              <a:t>同</a:t>
            </a:r>
            <a:r>
              <a:rPr dirty="0" sz="1900" spc="-390">
                <a:solidFill>
                  <a:srgbClr val="565656"/>
                </a:solidFill>
                <a:latin typeface="宋体"/>
                <a:cs typeface="宋体"/>
              </a:rPr>
              <a:t> </a:t>
            </a:r>
            <a:r>
              <a:rPr dirty="0" sz="1900" spc="-455">
                <a:solidFill>
                  <a:srgbClr val="363636"/>
                </a:solidFill>
                <a:latin typeface="宋体"/>
                <a:cs typeface="宋体"/>
              </a:rPr>
              <a:t>存在明	壶的</a:t>
            </a:r>
            <a:r>
              <a:rPr dirty="0" sz="1900" spc="10">
                <a:solidFill>
                  <a:srgbClr val="363636"/>
                </a:solidFill>
                <a:latin typeface="宋体"/>
                <a:cs typeface="宋体"/>
              </a:rPr>
              <a:t> </a:t>
            </a:r>
            <a:r>
              <a:rPr dirty="0" sz="1900" spc="-455">
                <a:solidFill>
                  <a:srgbClr val="363636"/>
                </a:solidFill>
                <a:latin typeface="宋体"/>
                <a:cs typeface="宋体"/>
              </a:rPr>
              <a:t>违</a:t>
            </a:r>
            <a:r>
              <a:rPr dirty="0" sz="1900" spc="-300">
                <a:solidFill>
                  <a:srgbClr val="363636"/>
                </a:solidFill>
                <a:latin typeface="宋体"/>
                <a:cs typeface="宋体"/>
              </a:rPr>
              <a:t> </a:t>
            </a:r>
            <a:r>
              <a:rPr dirty="0" sz="1900" spc="120">
                <a:solidFill>
                  <a:srgbClr val="363636"/>
                </a:solidFill>
                <a:latin typeface="宋体"/>
                <a:cs typeface="宋体"/>
              </a:rPr>
              <a:t>法条款而被判</a:t>
            </a:r>
            <a:r>
              <a:rPr dirty="0" sz="1900" spc="-395">
                <a:solidFill>
                  <a:srgbClr val="363636"/>
                </a:solidFill>
                <a:latin typeface="宋体"/>
                <a:cs typeface="宋体"/>
              </a:rPr>
              <a:t>定</a:t>
            </a:r>
            <a:r>
              <a:rPr dirty="0" sz="1900" spc="114">
                <a:solidFill>
                  <a:srgbClr val="363636"/>
                </a:solidFill>
                <a:latin typeface="宋体"/>
                <a:cs typeface="宋体"/>
              </a:rPr>
              <a:t>为</a:t>
            </a:r>
            <a:r>
              <a:rPr dirty="0" sz="1900" spc="175">
                <a:solidFill>
                  <a:srgbClr val="363636"/>
                </a:solidFill>
                <a:latin typeface="宋体"/>
                <a:cs typeface="宋体"/>
              </a:rPr>
              <a:t>转包、</a:t>
            </a:r>
            <a:r>
              <a:rPr dirty="0" sz="1900" spc="-315">
                <a:solidFill>
                  <a:srgbClr val="363636"/>
                </a:solidFill>
                <a:latin typeface="宋体"/>
                <a:cs typeface="宋体"/>
              </a:rPr>
              <a:t>违</a:t>
            </a:r>
            <a:r>
              <a:rPr dirty="0" sz="1900" spc="120">
                <a:solidFill>
                  <a:srgbClr val="363636"/>
                </a:solidFill>
                <a:latin typeface="宋体"/>
                <a:cs typeface="宋体"/>
              </a:rPr>
              <a:t>法分包或无效</a:t>
            </a:r>
            <a:r>
              <a:rPr dirty="0" sz="1900" spc="175">
                <a:solidFill>
                  <a:srgbClr val="363636"/>
                </a:solidFill>
                <a:latin typeface="宋体"/>
                <a:cs typeface="宋体"/>
              </a:rPr>
              <a:t>的</a:t>
            </a:r>
            <a:r>
              <a:rPr dirty="0" sz="1900" spc="-70">
                <a:solidFill>
                  <a:srgbClr val="363636"/>
                </a:solidFill>
                <a:latin typeface="宋体"/>
                <a:cs typeface="宋体"/>
              </a:rPr>
              <a:t>，</a:t>
            </a:r>
            <a:endParaRPr sz="1900">
              <a:latin typeface="宋体"/>
              <a:cs typeface="宋体"/>
            </a:endParaRPr>
          </a:p>
          <a:p>
            <a:pPr marL="12700">
              <a:lnSpc>
                <a:spcPts val="3910"/>
              </a:lnSpc>
              <a:tabLst>
                <a:tab pos="490855" algn="l"/>
                <a:tab pos="959485" algn="l"/>
                <a:tab pos="5485765" algn="l"/>
                <a:tab pos="6736080" algn="l"/>
              </a:tabLst>
            </a:pPr>
            <a:r>
              <a:rPr dirty="0" sz="3700" spc="-1825">
                <a:solidFill>
                  <a:srgbClr val="242424"/>
                </a:solidFill>
                <a:latin typeface="Arial"/>
                <a:cs typeface="Arial"/>
              </a:rPr>
              <a:t>►	</a:t>
            </a:r>
            <a:r>
              <a:rPr dirty="0" sz="1900" spc="-950">
                <a:solidFill>
                  <a:srgbClr val="464646"/>
                </a:solidFill>
                <a:latin typeface="宋体"/>
                <a:cs typeface="宋体"/>
              </a:rPr>
              <a:t>在承	</a:t>
            </a:r>
            <a:r>
              <a:rPr dirty="0" sz="1900" spc="-950">
                <a:solidFill>
                  <a:srgbClr val="242424"/>
                </a:solidFill>
                <a:latin typeface="宋体"/>
                <a:cs typeface="宋体"/>
              </a:rPr>
              <a:t>（</a:t>
            </a:r>
            <a:r>
              <a:rPr dirty="0" sz="1900" spc="540">
                <a:solidFill>
                  <a:srgbClr val="242424"/>
                </a:solidFill>
                <a:latin typeface="宋体"/>
                <a:cs typeface="宋体"/>
              </a:rPr>
              <a:t>分</a:t>
            </a:r>
            <a:r>
              <a:rPr dirty="0" sz="1900" spc="155">
                <a:solidFill>
                  <a:srgbClr val="242424"/>
                </a:solidFill>
                <a:latin typeface="宋体"/>
                <a:cs typeface="宋体"/>
              </a:rPr>
              <a:t>）包合</a:t>
            </a:r>
            <a:r>
              <a:rPr dirty="0" sz="1900" spc="-675">
                <a:solidFill>
                  <a:srgbClr val="242424"/>
                </a:solidFill>
                <a:latin typeface="宋体"/>
                <a:cs typeface="宋体"/>
              </a:rPr>
              <a:t>同</a:t>
            </a:r>
            <a:r>
              <a:rPr dirty="0" sz="1900" spc="155">
                <a:solidFill>
                  <a:srgbClr val="464646"/>
                </a:solidFill>
                <a:latin typeface="宋体"/>
                <a:cs typeface="宋体"/>
              </a:rPr>
              <a:t>签</a:t>
            </a:r>
            <a:r>
              <a:rPr dirty="0" sz="1900" spc="20">
                <a:solidFill>
                  <a:srgbClr val="464646"/>
                </a:solidFill>
                <a:latin typeface="宋体"/>
                <a:cs typeface="宋体"/>
              </a:rPr>
              <a:t>订</a:t>
            </a:r>
            <a:r>
              <a:rPr dirty="0" sz="1900" spc="195">
                <a:solidFill>
                  <a:srgbClr val="464646"/>
                </a:solidFill>
                <a:latin typeface="宋体"/>
                <a:cs typeface="宋体"/>
              </a:rPr>
              <a:t>前</a:t>
            </a:r>
            <a:r>
              <a:rPr dirty="0" sz="1900" spc="-459">
                <a:solidFill>
                  <a:srgbClr val="464646"/>
                </a:solidFill>
                <a:latin typeface="宋体"/>
                <a:cs typeface="宋体"/>
              </a:rPr>
              <a:t> </a:t>
            </a:r>
            <a:r>
              <a:rPr dirty="0" sz="1900" spc="-455">
                <a:solidFill>
                  <a:srgbClr val="242424"/>
                </a:solidFill>
                <a:latin typeface="宋体"/>
                <a:cs typeface="宋体"/>
              </a:rPr>
              <a:t>，对</a:t>
            </a:r>
            <a:r>
              <a:rPr dirty="0" sz="1900" spc="-590">
                <a:solidFill>
                  <a:srgbClr val="242424"/>
                </a:solidFill>
                <a:latin typeface="宋体"/>
                <a:cs typeface="宋体"/>
              </a:rPr>
              <a:t> </a:t>
            </a:r>
            <a:r>
              <a:rPr dirty="0" sz="1900" spc="-455">
                <a:solidFill>
                  <a:srgbClr val="464646"/>
                </a:solidFill>
                <a:latin typeface="宋体"/>
                <a:cs typeface="宋体"/>
              </a:rPr>
              <a:t>按照规定应组织	合</a:t>
            </a:r>
            <a:r>
              <a:rPr dirty="0" sz="1900" spc="-475">
                <a:solidFill>
                  <a:srgbClr val="464646"/>
                </a:solidFill>
                <a:latin typeface="宋体"/>
                <a:cs typeface="宋体"/>
              </a:rPr>
              <a:t> </a:t>
            </a:r>
            <a:r>
              <a:rPr dirty="0" sz="1900" spc="-455">
                <a:solidFill>
                  <a:srgbClr val="242424"/>
                </a:solidFill>
                <a:latin typeface="宋体"/>
                <a:cs typeface="宋体"/>
              </a:rPr>
              <a:t>同</a:t>
            </a:r>
            <a:r>
              <a:rPr dirty="0" sz="1900" spc="-395">
                <a:solidFill>
                  <a:srgbClr val="242424"/>
                </a:solidFill>
                <a:latin typeface="宋体"/>
                <a:cs typeface="宋体"/>
              </a:rPr>
              <a:t> </a:t>
            </a:r>
            <a:r>
              <a:rPr dirty="0" sz="1900" spc="-455">
                <a:solidFill>
                  <a:srgbClr val="464646"/>
                </a:solidFill>
                <a:latin typeface="宋体"/>
                <a:cs typeface="宋体"/>
              </a:rPr>
              <a:t>评审的	承</a:t>
            </a:r>
            <a:r>
              <a:rPr dirty="0" sz="1900" spc="-610">
                <a:solidFill>
                  <a:srgbClr val="464646"/>
                </a:solidFill>
                <a:latin typeface="宋体"/>
                <a:cs typeface="宋体"/>
              </a:rPr>
              <a:t> </a:t>
            </a:r>
            <a:r>
              <a:rPr dirty="0" sz="1900" spc="-455">
                <a:solidFill>
                  <a:srgbClr val="242424"/>
                </a:solidFill>
                <a:latin typeface="宋体"/>
                <a:cs typeface="宋体"/>
              </a:rPr>
              <a:t>（</a:t>
            </a:r>
            <a:r>
              <a:rPr dirty="0" sz="1900" spc="-310">
                <a:solidFill>
                  <a:srgbClr val="242424"/>
                </a:solidFill>
                <a:latin typeface="宋体"/>
                <a:cs typeface="宋体"/>
              </a:rPr>
              <a:t> </a:t>
            </a:r>
            <a:r>
              <a:rPr dirty="0" sz="1900" spc="-455">
                <a:solidFill>
                  <a:srgbClr val="242424"/>
                </a:solidFill>
                <a:latin typeface="宋体"/>
                <a:cs typeface="宋体"/>
              </a:rPr>
              <a:t>分</a:t>
            </a:r>
            <a:r>
              <a:rPr dirty="0" sz="1900" spc="-365">
                <a:solidFill>
                  <a:srgbClr val="242424"/>
                </a:solidFill>
                <a:latin typeface="宋体"/>
                <a:cs typeface="宋体"/>
              </a:rPr>
              <a:t> </a:t>
            </a:r>
            <a:r>
              <a:rPr dirty="0" sz="1900" spc="-455">
                <a:solidFill>
                  <a:srgbClr val="242424"/>
                </a:solidFill>
                <a:latin typeface="宋体"/>
                <a:cs typeface="宋体"/>
              </a:rPr>
              <a:t>）包合</a:t>
            </a:r>
            <a:r>
              <a:rPr dirty="0" sz="1900" spc="10">
                <a:solidFill>
                  <a:srgbClr val="242424"/>
                </a:solidFill>
                <a:latin typeface="宋体"/>
                <a:cs typeface="宋体"/>
              </a:rPr>
              <a:t> </a:t>
            </a:r>
            <a:r>
              <a:rPr dirty="0" sz="1900" spc="-455">
                <a:solidFill>
                  <a:srgbClr val="565656"/>
                </a:solidFill>
                <a:latin typeface="宋体"/>
                <a:cs typeface="宋体"/>
              </a:rPr>
              <a:t>同</a:t>
            </a:r>
            <a:r>
              <a:rPr dirty="0" sz="1900" spc="-270">
                <a:solidFill>
                  <a:srgbClr val="565656"/>
                </a:solidFill>
                <a:latin typeface="宋体"/>
                <a:cs typeface="宋体"/>
              </a:rPr>
              <a:t> </a:t>
            </a:r>
            <a:r>
              <a:rPr dirty="0" sz="1900" spc="-70">
                <a:solidFill>
                  <a:srgbClr val="363636"/>
                </a:solidFill>
                <a:latin typeface="宋体"/>
                <a:cs typeface="宋体"/>
              </a:rPr>
              <a:t>，未</a:t>
            </a:r>
            <a:r>
              <a:rPr dirty="0" sz="1900" spc="-285">
                <a:solidFill>
                  <a:srgbClr val="363636"/>
                </a:solidFill>
                <a:latin typeface="宋体"/>
                <a:cs typeface="宋体"/>
              </a:rPr>
              <a:t>按</a:t>
            </a:r>
            <a:r>
              <a:rPr dirty="0" sz="1900" spc="-70">
                <a:solidFill>
                  <a:srgbClr val="363636"/>
                </a:solidFill>
                <a:latin typeface="宋体"/>
                <a:cs typeface="宋体"/>
              </a:rPr>
              <a:t>程</a:t>
            </a:r>
            <a:r>
              <a:rPr dirty="0" sz="1900" spc="250">
                <a:solidFill>
                  <a:srgbClr val="363636"/>
                </a:solidFill>
                <a:latin typeface="宋体"/>
                <a:cs typeface="宋体"/>
              </a:rPr>
              <a:t>序</a:t>
            </a:r>
            <a:r>
              <a:rPr dirty="0" sz="1900" spc="-5">
                <a:solidFill>
                  <a:srgbClr val="363636"/>
                </a:solidFill>
                <a:latin typeface="宋体"/>
                <a:cs typeface="宋体"/>
              </a:rPr>
              <a:t>组</a:t>
            </a:r>
            <a:r>
              <a:rPr dirty="0" sz="1900" spc="110">
                <a:solidFill>
                  <a:srgbClr val="565656"/>
                </a:solidFill>
                <a:latin typeface="宋体"/>
                <a:cs typeface="宋体"/>
              </a:rPr>
              <a:t>织</a:t>
            </a:r>
            <a:r>
              <a:rPr dirty="0" sz="1900" spc="114">
                <a:solidFill>
                  <a:srgbClr val="242424"/>
                </a:solidFill>
                <a:latin typeface="宋体"/>
                <a:cs typeface="宋体"/>
              </a:rPr>
              <a:t>各</a:t>
            </a:r>
            <a:r>
              <a:rPr dirty="0" sz="1900" spc="140">
                <a:solidFill>
                  <a:srgbClr val="242424"/>
                </a:solidFill>
                <a:latin typeface="宋体"/>
                <a:cs typeface="宋体"/>
              </a:rPr>
              <a:t>方</a:t>
            </a:r>
            <a:r>
              <a:rPr dirty="0" sz="1900" spc="-280">
                <a:solidFill>
                  <a:srgbClr val="242424"/>
                </a:solidFill>
                <a:latin typeface="宋体"/>
                <a:cs typeface="宋体"/>
              </a:rPr>
              <a:t>面</a:t>
            </a:r>
            <a:r>
              <a:rPr dirty="0" sz="1900" spc="254">
                <a:solidFill>
                  <a:srgbClr val="464646"/>
                </a:solidFill>
                <a:latin typeface="宋体"/>
                <a:cs typeface="宋体"/>
              </a:rPr>
              <a:t>的</a:t>
            </a:r>
            <a:r>
              <a:rPr dirty="0" sz="1900" spc="140">
                <a:solidFill>
                  <a:srgbClr val="464646"/>
                </a:solidFill>
                <a:latin typeface="宋体"/>
                <a:cs typeface="宋体"/>
              </a:rPr>
              <a:t>专家</a:t>
            </a:r>
            <a:endParaRPr sz="1900">
              <a:latin typeface="宋体"/>
              <a:cs typeface="宋体"/>
            </a:endParaRPr>
          </a:p>
          <a:p>
            <a:pPr marL="491490">
              <a:lnSpc>
                <a:spcPct val="100000"/>
              </a:lnSpc>
              <a:spcBef>
                <a:spcPts val="480"/>
              </a:spcBef>
              <a:tabLst>
                <a:tab pos="11235690" algn="l"/>
              </a:tabLst>
            </a:pPr>
            <a:r>
              <a:rPr dirty="0" sz="1900" spc="140">
                <a:solidFill>
                  <a:srgbClr val="464646"/>
                </a:solidFill>
                <a:latin typeface="宋体"/>
                <a:cs typeface="宋体"/>
              </a:rPr>
              <a:t>进</a:t>
            </a:r>
            <a:r>
              <a:rPr dirty="0" sz="1900" spc="-50">
                <a:solidFill>
                  <a:srgbClr val="464646"/>
                </a:solidFill>
                <a:latin typeface="宋体"/>
                <a:cs typeface="宋体"/>
              </a:rPr>
              <a:t>行</a:t>
            </a:r>
            <a:r>
              <a:rPr dirty="0" sz="1900" spc="140">
                <a:solidFill>
                  <a:srgbClr val="464646"/>
                </a:solidFill>
                <a:latin typeface="宋体"/>
                <a:cs typeface="宋体"/>
              </a:rPr>
              <a:t>合同评审</a:t>
            </a:r>
            <a:r>
              <a:rPr dirty="0" sz="1900" spc="-520">
                <a:solidFill>
                  <a:srgbClr val="464646"/>
                </a:solidFill>
                <a:latin typeface="宋体"/>
                <a:cs typeface="宋体"/>
              </a:rPr>
              <a:t> </a:t>
            </a:r>
            <a:r>
              <a:rPr dirty="0" sz="1900" spc="-455">
                <a:solidFill>
                  <a:srgbClr val="242424"/>
                </a:solidFill>
                <a:latin typeface="宋体"/>
                <a:cs typeface="宋体"/>
              </a:rPr>
              <a:t>，或</a:t>
            </a:r>
            <a:r>
              <a:rPr dirty="0" sz="1900" spc="-565">
                <a:solidFill>
                  <a:srgbClr val="242424"/>
                </a:solidFill>
                <a:latin typeface="宋体"/>
                <a:cs typeface="宋体"/>
              </a:rPr>
              <a:t> </a:t>
            </a:r>
            <a:r>
              <a:rPr dirty="0" sz="1900" spc="-455">
                <a:solidFill>
                  <a:srgbClr val="565656"/>
                </a:solidFill>
                <a:latin typeface="宋体"/>
                <a:cs typeface="宋体"/>
              </a:rPr>
              <a:t>评</a:t>
            </a:r>
            <a:r>
              <a:rPr dirty="0" sz="1900" spc="-490">
                <a:solidFill>
                  <a:srgbClr val="565656"/>
                </a:solidFill>
                <a:latin typeface="宋体"/>
                <a:cs typeface="宋体"/>
              </a:rPr>
              <a:t> </a:t>
            </a:r>
            <a:r>
              <a:rPr dirty="0" sz="1900" spc="-455">
                <a:solidFill>
                  <a:srgbClr val="242424"/>
                </a:solidFill>
                <a:latin typeface="宋体"/>
                <a:cs typeface="宋体"/>
              </a:rPr>
              <a:t>审意 </a:t>
            </a:r>
            <a:r>
              <a:rPr dirty="0" sz="1900" spc="-225">
                <a:solidFill>
                  <a:srgbClr val="242424"/>
                </a:solidFill>
                <a:latin typeface="宋体"/>
                <a:cs typeface="宋体"/>
              </a:rPr>
              <a:t> </a:t>
            </a:r>
            <a:r>
              <a:rPr dirty="0" sz="1900" spc="80">
                <a:solidFill>
                  <a:srgbClr val="464646"/>
                </a:solidFill>
                <a:latin typeface="宋体"/>
                <a:cs typeface="宋体"/>
              </a:rPr>
              <a:t>见存在</a:t>
            </a:r>
            <a:r>
              <a:rPr dirty="0" sz="1900" spc="-70">
                <a:solidFill>
                  <a:srgbClr val="464646"/>
                </a:solidFill>
                <a:latin typeface="宋体"/>
                <a:cs typeface="宋体"/>
              </a:rPr>
              <a:t>严</a:t>
            </a:r>
            <a:r>
              <a:rPr dirty="0" sz="1900" spc="80">
                <a:solidFill>
                  <a:srgbClr val="464646"/>
                </a:solidFill>
                <a:latin typeface="宋体"/>
                <a:cs typeface="宋体"/>
              </a:rPr>
              <a:t>匿分</a:t>
            </a:r>
            <a:r>
              <a:rPr dirty="0" sz="1900" spc="114">
                <a:solidFill>
                  <a:srgbClr val="464646"/>
                </a:solidFill>
                <a:latin typeface="宋体"/>
                <a:cs typeface="宋体"/>
              </a:rPr>
              <a:t>歧</a:t>
            </a:r>
            <a:r>
              <a:rPr dirty="0" sz="1900" spc="60">
                <a:solidFill>
                  <a:srgbClr val="464646"/>
                </a:solidFill>
                <a:latin typeface="宋体"/>
                <a:cs typeface="宋体"/>
              </a:rPr>
              <a:t>而</a:t>
            </a:r>
            <a:r>
              <a:rPr dirty="0" sz="1900" spc="-35">
                <a:solidFill>
                  <a:srgbClr val="464646"/>
                </a:solidFill>
                <a:latin typeface="宋体"/>
                <a:cs typeface="宋体"/>
              </a:rPr>
              <a:t>未</a:t>
            </a:r>
            <a:r>
              <a:rPr dirty="0" sz="1900" spc="60">
                <a:solidFill>
                  <a:srgbClr val="464646"/>
                </a:solidFill>
                <a:latin typeface="宋体"/>
                <a:cs typeface="宋体"/>
              </a:rPr>
              <a:t>进</a:t>
            </a:r>
            <a:r>
              <a:rPr dirty="0" sz="1900" spc="20">
                <a:solidFill>
                  <a:srgbClr val="464646"/>
                </a:solidFill>
                <a:latin typeface="宋体"/>
                <a:cs typeface="宋体"/>
              </a:rPr>
              <a:t>行</a:t>
            </a:r>
            <a:r>
              <a:rPr dirty="0" sz="1900" spc="60">
                <a:solidFill>
                  <a:srgbClr val="464646"/>
                </a:solidFill>
                <a:latin typeface="宋体"/>
                <a:cs typeface="宋体"/>
              </a:rPr>
              <a:t>合理分析、核实、</a:t>
            </a:r>
            <a:r>
              <a:rPr dirty="0" sz="1900" spc="50">
                <a:solidFill>
                  <a:srgbClr val="464646"/>
                </a:solidFill>
                <a:latin typeface="宋体"/>
                <a:cs typeface="宋体"/>
              </a:rPr>
              <a:t>沟</a:t>
            </a:r>
            <a:r>
              <a:rPr dirty="0" sz="1900" spc="155">
                <a:solidFill>
                  <a:srgbClr val="242424"/>
                </a:solidFill>
                <a:latin typeface="宋体"/>
                <a:cs typeface="宋体"/>
              </a:rPr>
              <a:t>通</a:t>
            </a:r>
            <a:r>
              <a:rPr dirty="0" sz="1900" spc="55">
                <a:solidFill>
                  <a:srgbClr val="242424"/>
                </a:solidFill>
                <a:latin typeface="宋体"/>
                <a:cs typeface="宋体"/>
              </a:rPr>
              <a:t>并</a:t>
            </a:r>
            <a:r>
              <a:rPr dirty="0" sz="1900" spc="155">
                <a:solidFill>
                  <a:srgbClr val="242424"/>
                </a:solidFill>
                <a:latin typeface="宋体"/>
                <a:cs typeface="宋体"/>
              </a:rPr>
              <a:t>达成</a:t>
            </a:r>
            <a:r>
              <a:rPr dirty="0" sz="1900" spc="-110">
                <a:solidFill>
                  <a:srgbClr val="242424"/>
                </a:solidFill>
                <a:latin typeface="宋体"/>
                <a:cs typeface="宋体"/>
              </a:rPr>
              <a:t>—</a:t>
            </a:r>
            <a:r>
              <a:rPr dirty="0" sz="1900" spc="-155">
                <a:solidFill>
                  <a:srgbClr val="242424"/>
                </a:solidFill>
                <a:latin typeface="宋体"/>
                <a:cs typeface="宋体"/>
              </a:rPr>
              <a:t>致</a:t>
            </a:r>
            <a:r>
              <a:rPr dirty="0" sz="1900" spc="120">
                <a:solidFill>
                  <a:srgbClr val="464646"/>
                </a:solidFill>
                <a:latin typeface="宋体"/>
                <a:cs typeface="宋体"/>
              </a:rPr>
              <a:t>的</a:t>
            </a:r>
            <a:r>
              <a:rPr dirty="0" sz="1900" spc="-135">
                <a:solidFill>
                  <a:srgbClr val="464646"/>
                </a:solidFill>
                <a:latin typeface="宋体"/>
                <a:cs typeface="宋体"/>
              </a:rPr>
              <a:t> </a:t>
            </a:r>
            <a:r>
              <a:rPr dirty="0" sz="1900" spc="-455">
                <a:solidFill>
                  <a:srgbClr val="242424"/>
                </a:solidFill>
                <a:latin typeface="宋体"/>
                <a:cs typeface="宋体"/>
              </a:rPr>
              <a:t>，对</a:t>
            </a:r>
            <a:r>
              <a:rPr dirty="0" sz="1900" spc="-590">
                <a:solidFill>
                  <a:srgbClr val="242424"/>
                </a:solidFill>
                <a:latin typeface="宋体"/>
                <a:cs typeface="宋体"/>
              </a:rPr>
              <a:t> </a:t>
            </a:r>
            <a:r>
              <a:rPr dirty="0" sz="1900" spc="-455">
                <a:solidFill>
                  <a:srgbClr val="464646"/>
                </a:solidFill>
                <a:latin typeface="宋体"/>
                <a:cs typeface="宋体"/>
              </a:rPr>
              <a:t>按规定	应</a:t>
            </a:r>
            <a:r>
              <a:rPr dirty="0" sz="1900" spc="-535">
                <a:solidFill>
                  <a:srgbClr val="464646"/>
                </a:solidFill>
                <a:latin typeface="宋体"/>
                <a:cs typeface="宋体"/>
              </a:rPr>
              <a:t> </a:t>
            </a:r>
            <a:r>
              <a:rPr dirty="0" sz="1900" spc="-455">
                <a:solidFill>
                  <a:srgbClr val="080808"/>
                </a:solidFill>
                <a:latin typeface="宋体"/>
                <a:cs typeface="宋体"/>
              </a:rPr>
              <a:t>上</a:t>
            </a:r>
            <a:endParaRPr sz="1900">
              <a:latin typeface="宋体"/>
              <a:cs typeface="宋体"/>
            </a:endParaRPr>
          </a:p>
          <a:p>
            <a:pPr marL="478790">
              <a:lnSpc>
                <a:spcPct val="100000"/>
              </a:lnSpc>
              <a:spcBef>
                <a:spcPts val="740"/>
              </a:spcBef>
            </a:pPr>
            <a:r>
              <a:rPr dirty="0" sz="1900" spc="-455">
                <a:solidFill>
                  <a:srgbClr val="565656"/>
                </a:solidFill>
                <a:latin typeface="宋体"/>
                <a:cs typeface="宋体"/>
              </a:rPr>
              <a:t>报</a:t>
            </a:r>
            <a:r>
              <a:rPr dirty="0" sz="1900" spc="-405">
                <a:solidFill>
                  <a:srgbClr val="565656"/>
                </a:solidFill>
                <a:latin typeface="宋体"/>
                <a:cs typeface="宋体"/>
              </a:rPr>
              <a:t> </a:t>
            </a:r>
            <a:r>
              <a:rPr dirty="0" sz="1900" spc="-455">
                <a:solidFill>
                  <a:srgbClr val="242424"/>
                </a:solidFill>
                <a:latin typeface="宋体"/>
                <a:cs typeface="宋体"/>
              </a:rPr>
              <a:t>审</a:t>
            </a:r>
            <a:r>
              <a:rPr dirty="0" sz="1900" spc="-490">
                <a:solidFill>
                  <a:srgbClr val="242424"/>
                </a:solidFill>
                <a:latin typeface="宋体"/>
                <a:cs typeface="宋体"/>
              </a:rPr>
              <a:t> </a:t>
            </a:r>
            <a:r>
              <a:rPr dirty="0" sz="1900" spc="-455">
                <a:solidFill>
                  <a:srgbClr val="565656"/>
                </a:solidFill>
                <a:latin typeface="宋体"/>
                <a:cs typeface="宋体"/>
              </a:rPr>
              <a:t>批</a:t>
            </a:r>
            <a:r>
              <a:rPr dirty="0" sz="1900" spc="-459">
                <a:solidFill>
                  <a:srgbClr val="565656"/>
                </a:solidFill>
                <a:latin typeface="宋体"/>
                <a:cs typeface="宋体"/>
              </a:rPr>
              <a:t> </a:t>
            </a:r>
            <a:r>
              <a:rPr dirty="0" sz="1900" spc="-455">
                <a:solidFill>
                  <a:srgbClr val="363636"/>
                </a:solidFill>
                <a:latin typeface="宋体"/>
                <a:cs typeface="宋体"/>
              </a:rPr>
              <a:t>的</a:t>
            </a:r>
            <a:r>
              <a:rPr dirty="0" sz="1900" spc="-340">
                <a:solidFill>
                  <a:srgbClr val="363636"/>
                </a:solidFill>
                <a:latin typeface="宋体"/>
                <a:cs typeface="宋体"/>
              </a:rPr>
              <a:t> </a:t>
            </a:r>
            <a:r>
              <a:rPr dirty="0" sz="1900" spc="-455">
                <a:solidFill>
                  <a:srgbClr val="363636"/>
                </a:solidFill>
                <a:latin typeface="宋体"/>
                <a:cs typeface="宋体"/>
              </a:rPr>
              <a:t>承（ </a:t>
            </a:r>
            <a:r>
              <a:rPr dirty="0" sz="1900" spc="540">
                <a:solidFill>
                  <a:srgbClr val="363636"/>
                </a:solidFill>
                <a:latin typeface="宋体"/>
                <a:cs typeface="宋体"/>
              </a:rPr>
              <a:t>分</a:t>
            </a:r>
            <a:r>
              <a:rPr dirty="0" sz="1900" spc="155">
                <a:solidFill>
                  <a:srgbClr val="363636"/>
                </a:solidFill>
                <a:latin typeface="宋体"/>
                <a:cs typeface="宋体"/>
              </a:rPr>
              <a:t>）包合同</a:t>
            </a:r>
            <a:r>
              <a:rPr dirty="0" sz="1900" spc="-940">
                <a:solidFill>
                  <a:srgbClr val="363636"/>
                </a:solidFill>
                <a:latin typeface="宋体"/>
                <a:cs typeface="宋体"/>
              </a:rPr>
              <a:t>未</a:t>
            </a:r>
            <a:r>
              <a:rPr dirty="0" sz="1900" spc="30">
                <a:solidFill>
                  <a:srgbClr val="080808"/>
                </a:solidFill>
                <a:latin typeface="宋体"/>
                <a:cs typeface="宋体"/>
              </a:rPr>
              <a:t>上</a:t>
            </a:r>
            <a:r>
              <a:rPr dirty="0" sz="1900" spc="155">
                <a:solidFill>
                  <a:srgbClr val="363636"/>
                </a:solidFill>
                <a:latin typeface="宋体"/>
                <a:cs typeface="宋体"/>
              </a:rPr>
              <a:t>报审批</a:t>
            </a:r>
            <a:r>
              <a:rPr dirty="0" sz="1900" spc="-170">
                <a:solidFill>
                  <a:srgbClr val="363636"/>
                </a:solidFill>
                <a:latin typeface="宋体"/>
                <a:cs typeface="宋体"/>
              </a:rPr>
              <a:t>就</a:t>
            </a:r>
            <a:r>
              <a:rPr dirty="0" sz="1900" spc="155">
                <a:solidFill>
                  <a:srgbClr val="363636"/>
                </a:solidFill>
                <a:latin typeface="宋体"/>
                <a:cs typeface="宋体"/>
              </a:rPr>
              <a:t>签</a:t>
            </a:r>
            <a:r>
              <a:rPr dirty="0" sz="1900" spc="-50">
                <a:solidFill>
                  <a:srgbClr val="363636"/>
                </a:solidFill>
                <a:latin typeface="宋体"/>
                <a:cs typeface="宋体"/>
              </a:rPr>
              <a:t>订</a:t>
            </a:r>
            <a:r>
              <a:rPr dirty="0" sz="1900" spc="155">
                <a:solidFill>
                  <a:srgbClr val="363636"/>
                </a:solidFill>
                <a:latin typeface="宋体"/>
                <a:cs typeface="宋体"/>
              </a:rPr>
              <a:t>承</a:t>
            </a:r>
            <a:r>
              <a:rPr dirty="0" sz="1900" spc="-75">
                <a:solidFill>
                  <a:srgbClr val="363636"/>
                </a:solidFill>
                <a:latin typeface="宋体"/>
                <a:cs typeface="宋体"/>
              </a:rPr>
              <a:t>（</a:t>
            </a:r>
            <a:r>
              <a:rPr dirty="0" sz="1900" spc="155">
                <a:solidFill>
                  <a:srgbClr val="363636"/>
                </a:solidFill>
                <a:latin typeface="宋体"/>
                <a:cs typeface="宋体"/>
              </a:rPr>
              <a:t>分</a:t>
            </a:r>
            <a:r>
              <a:rPr dirty="0" sz="1900" spc="-565">
                <a:solidFill>
                  <a:srgbClr val="363636"/>
                </a:solidFill>
                <a:latin typeface="宋体"/>
                <a:cs typeface="宋体"/>
              </a:rPr>
              <a:t> </a:t>
            </a:r>
            <a:r>
              <a:rPr dirty="0" sz="1900" spc="155">
                <a:solidFill>
                  <a:srgbClr val="363636"/>
                </a:solidFill>
                <a:latin typeface="宋体"/>
                <a:cs typeface="宋体"/>
              </a:rPr>
              <a:t>）包</a:t>
            </a:r>
            <a:r>
              <a:rPr dirty="0" sz="1900" spc="-705">
                <a:solidFill>
                  <a:srgbClr val="363636"/>
                </a:solidFill>
                <a:latin typeface="宋体"/>
                <a:cs typeface="宋体"/>
              </a:rPr>
              <a:t>合</a:t>
            </a:r>
            <a:r>
              <a:rPr dirty="0" sz="1900" spc="155">
                <a:solidFill>
                  <a:srgbClr val="565656"/>
                </a:solidFill>
                <a:latin typeface="宋体"/>
                <a:cs typeface="宋体"/>
              </a:rPr>
              <a:t>同</a:t>
            </a:r>
            <a:r>
              <a:rPr dirty="0" sz="1900" spc="-145">
                <a:solidFill>
                  <a:srgbClr val="565656"/>
                </a:solidFill>
                <a:latin typeface="宋体"/>
                <a:cs typeface="宋体"/>
              </a:rPr>
              <a:t>的</a:t>
            </a:r>
            <a:r>
              <a:rPr dirty="0" sz="1900" spc="155">
                <a:solidFill>
                  <a:srgbClr val="242424"/>
                </a:solidFill>
                <a:latin typeface="宋体"/>
                <a:cs typeface="宋体"/>
              </a:rPr>
              <a:t>。</a:t>
            </a:r>
            <a:endParaRPr sz="1900">
              <a:latin typeface="宋体"/>
              <a:cs typeface="宋体"/>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260">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a:spLocks noGrp="1"/>
          </p:cNvSpPr>
          <p:nvPr>
            <p:ph type="title"/>
          </p:nvPr>
        </p:nvSpPr>
        <p:spPr>
          <a:xfrm>
            <a:off x="1026342" y="108743"/>
            <a:ext cx="606425" cy="655955"/>
          </a:xfrm>
          <a:prstGeom prst="rect"/>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rPr>
              <a:t>s	</a:t>
            </a:r>
            <a:r>
              <a:rPr dirty="0" sz="900" spc="-40">
                <a:solidFill>
                  <a:srgbClr val="EFE4D1"/>
                </a:solidFill>
              </a:rPr>
              <a:t>-</a:t>
            </a:r>
            <a:r>
              <a:rPr dirty="0" sz="900" spc="85">
                <a:solidFill>
                  <a:srgbClr val="EFE4D1"/>
                </a:solidFill>
              </a:rPr>
              <a:t> </a:t>
            </a:r>
            <a:r>
              <a:rPr dirty="0" sz="900" spc="-55">
                <a:solidFill>
                  <a:srgbClr val="EFE4D1"/>
                </a:solidFill>
              </a:rPr>
              <a:t>c</a:t>
            </a:r>
            <a:endParaRPr sz="900">
              <a:latin typeface="宋体"/>
              <a:cs typeface="宋体"/>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96097" y="1131427"/>
            <a:ext cx="9060180" cy="600710"/>
          </a:xfrm>
          <a:prstGeom prst="rect">
            <a:avLst/>
          </a:prstGeom>
        </p:spPr>
        <p:txBody>
          <a:bodyPr wrap="square" lIns="0" tIns="15875" rIns="0" bIns="0" rtlCol="0" vert="horz">
            <a:spAutoFit/>
          </a:bodyPr>
          <a:lstStyle/>
          <a:p>
            <a:pPr marL="12700">
              <a:lnSpc>
                <a:spcPct val="100000"/>
              </a:lnSpc>
              <a:spcBef>
                <a:spcPts val="125"/>
              </a:spcBef>
            </a:pPr>
            <a:r>
              <a:rPr dirty="0" sz="3750" spc="200">
                <a:solidFill>
                  <a:srgbClr val="B80305"/>
                </a:solidFill>
                <a:latin typeface="宋体"/>
                <a:cs typeface="宋体"/>
              </a:rPr>
              <a:t>三、工程承（分）包管理红线禁令的释义</a:t>
            </a:r>
            <a:endParaRPr sz="3750">
              <a:latin typeface="宋体"/>
              <a:cs typeface="宋体"/>
            </a:endParaRPr>
          </a:p>
        </p:txBody>
      </p:sp>
      <p:sp>
        <p:nvSpPr>
          <p:cNvPr id="11" name="object 11"/>
          <p:cNvSpPr txBox="1"/>
          <p:nvPr/>
        </p:nvSpPr>
        <p:spPr>
          <a:xfrm>
            <a:off x="346027" y="1808956"/>
            <a:ext cx="558165" cy="1122680"/>
          </a:xfrm>
          <a:prstGeom prst="rect">
            <a:avLst/>
          </a:prstGeom>
        </p:spPr>
        <p:txBody>
          <a:bodyPr wrap="square" lIns="0" tIns="12065" rIns="0" bIns="0" rtlCol="0" vert="horz">
            <a:spAutoFit/>
          </a:bodyPr>
          <a:lstStyle/>
          <a:p>
            <a:pPr marL="12700">
              <a:lnSpc>
                <a:spcPct val="100000"/>
              </a:lnSpc>
              <a:spcBef>
                <a:spcPts val="95"/>
              </a:spcBef>
            </a:pPr>
            <a:r>
              <a:rPr dirty="0" sz="7200" spc="185">
                <a:solidFill>
                  <a:srgbClr val="B19A4B"/>
                </a:solidFill>
                <a:latin typeface="Arial"/>
                <a:cs typeface="Arial"/>
              </a:rPr>
              <a:t>4</a:t>
            </a:r>
            <a:endParaRPr sz="7200">
              <a:latin typeface="Arial"/>
              <a:cs typeface="Arial"/>
            </a:endParaRPr>
          </a:p>
        </p:txBody>
      </p:sp>
      <p:sp>
        <p:nvSpPr>
          <p:cNvPr id="12" name="object 12"/>
          <p:cNvSpPr txBox="1"/>
          <p:nvPr/>
        </p:nvSpPr>
        <p:spPr>
          <a:xfrm>
            <a:off x="1344660" y="1968749"/>
            <a:ext cx="11690350" cy="1285875"/>
          </a:xfrm>
          <a:prstGeom prst="rect">
            <a:avLst/>
          </a:prstGeom>
        </p:spPr>
        <p:txBody>
          <a:bodyPr wrap="square" lIns="0" tIns="26034" rIns="0" bIns="0" rtlCol="0" vert="horz">
            <a:spAutoFit/>
          </a:bodyPr>
          <a:lstStyle/>
          <a:p>
            <a:pPr algn="just" marL="12700" marR="5080" indent="5080">
              <a:lnSpc>
                <a:spcPct val="97400"/>
              </a:lnSpc>
              <a:spcBef>
                <a:spcPts val="204"/>
              </a:spcBef>
            </a:pPr>
            <a:r>
              <a:rPr dirty="0" sz="2800" spc="-105">
                <a:solidFill>
                  <a:srgbClr val="B19A4B"/>
                </a:solidFill>
                <a:latin typeface="宋体"/>
                <a:cs typeface="宋体"/>
              </a:rPr>
              <a:t>第五条严禁未经测算和审批确定承（分）包控制单价和招标标底；严禁不按公 </a:t>
            </a:r>
            <a:r>
              <a:rPr dirty="0" sz="2800" spc="-20">
                <a:solidFill>
                  <a:srgbClr val="B19A4B"/>
                </a:solidFill>
                <a:latin typeface="宋体"/>
                <a:cs typeface="宋体"/>
              </a:rPr>
              <a:t>司或所属单位发布的合同范本签订分包合同；严禁未经评审或未按规定程序 </a:t>
            </a:r>
            <a:r>
              <a:rPr dirty="0" sz="2800" spc="-555">
                <a:solidFill>
                  <a:srgbClr val="B19A4B"/>
                </a:solidFill>
                <a:latin typeface="宋体"/>
                <a:cs typeface="宋体"/>
              </a:rPr>
              <a:t>审批签订承（分）合同。</a:t>
            </a:r>
            <a:endParaRPr sz="2800">
              <a:latin typeface="宋体"/>
              <a:cs typeface="宋体"/>
            </a:endParaRPr>
          </a:p>
        </p:txBody>
      </p:sp>
      <p:sp>
        <p:nvSpPr>
          <p:cNvPr id="13" name="object 13"/>
          <p:cNvSpPr txBox="1"/>
          <p:nvPr/>
        </p:nvSpPr>
        <p:spPr>
          <a:xfrm>
            <a:off x="-24153" y="3349374"/>
            <a:ext cx="2512060" cy="455295"/>
          </a:xfrm>
          <a:prstGeom prst="rect">
            <a:avLst/>
          </a:prstGeom>
        </p:spPr>
        <p:txBody>
          <a:bodyPr wrap="square" lIns="0" tIns="14604" rIns="0" bIns="0" rtlCol="0" vert="horz">
            <a:spAutoFit/>
          </a:bodyPr>
          <a:lstStyle/>
          <a:p>
            <a:pPr marL="12700">
              <a:lnSpc>
                <a:spcPct val="100000"/>
              </a:lnSpc>
              <a:spcBef>
                <a:spcPts val="114"/>
              </a:spcBef>
            </a:pPr>
            <a:r>
              <a:rPr dirty="0" sz="2800" spc="-75">
                <a:solidFill>
                  <a:srgbClr val="B80305"/>
                </a:solidFill>
                <a:latin typeface="宋体"/>
                <a:cs typeface="宋体"/>
              </a:rPr>
              <a:t>【案例</a:t>
            </a:r>
            <a:r>
              <a:rPr dirty="0" sz="2800" spc="-160">
                <a:solidFill>
                  <a:srgbClr val="B80305"/>
                </a:solidFill>
                <a:latin typeface="宋体"/>
                <a:cs typeface="宋体"/>
              </a:rPr>
              <a:t>】</a:t>
            </a:r>
            <a:r>
              <a:rPr dirty="0" sz="2800" spc="-484">
                <a:solidFill>
                  <a:srgbClr val="1C1C1C"/>
                </a:solidFill>
                <a:latin typeface="宋体"/>
                <a:cs typeface="宋体"/>
              </a:rPr>
              <a:t>事</a:t>
            </a:r>
            <a:r>
              <a:rPr dirty="0" sz="2800" spc="135">
                <a:solidFill>
                  <a:srgbClr val="010101"/>
                </a:solidFill>
                <a:latin typeface="宋体"/>
                <a:cs typeface="宋体"/>
              </a:rPr>
              <a:t>件</a:t>
            </a:r>
            <a:r>
              <a:rPr dirty="0" sz="2800" spc="-1425">
                <a:solidFill>
                  <a:srgbClr val="1C1C1C"/>
                </a:solidFill>
                <a:latin typeface="宋体"/>
                <a:cs typeface="宋体"/>
              </a:rPr>
              <a:t>：</a:t>
            </a:r>
            <a:r>
              <a:rPr dirty="0" sz="2800" spc="-1125">
                <a:solidFill>
                  <a:srgbClr val="1C1C1C"/>
                </a:solidFill>
                <a:latin typeface="宋体"/>
                <a:cs typeface="宋体"/>
              </a:rPr>
              <a:t> </a:t>
            </a:r>
            <a:r>
              <a:rPr dirty="0" sz="2400" spc="-610">
                <a:solidFill>
                  <a:srgbClr val="1C1C1C"/>
                </a:solidFill>
                <a:latin typeface="Times New Roman"/>
                <a:cs typeface="Times New Roman"/>
              </a:rPr>
              <a:t>201</a:t>
            </a:r>
            <a:endParaRPr sz="2400">
              <a:latin typeface="Times New Roman"/>
              <a:cs typeface="Times New Roman"/>
            </a:endParaRPr>
          </a:p>
        </p:txBody>
      </p:sp>
      <p:sp>
        <p:nvSpPr>
          <p:cNvPr id="14" name="object 14"/>
          <p:cNvSpPr txBox="1"/>
          <p:nvPr/>
        </p:nvSpPr>
        <p:spPr>
          <a:xfrm>
            <a:off x="2738721" y="3400508"/>
            <a:ext cx="2775585" cy="393700"/>
          </a:xfrm>
          <a:prstGeom prst="rect">
            <a:avLst/>
          </a:prstGeom>
        </p:spPr>
        <p:txBody>
          <a:bodyPr wrap="square" lIns="0" tIns="14604" rIns="0" bIns="0" rtlCol="0" vert="horz">
            <a:spAutoFit/>
          </a:bodyPr>
          <a:lstStyle/>
          <a:p>
            <a:pPr marL="12700">
              <a:lnSpc>
                <a:spcPct val="100000"/>
              </a:lnSpc>
              <a:spcBef>
                <a:spcPts val="114"/>
              </a:spcBef>
              <a:tabLst>
                <a:tab pos="462280" algn="l"/>
                <a:tab pos="1543685" algn="l"/>
                <a:tab pos="1988185" algn="l"/>
              </a:tabLst>
            </a:pPr>
            <a:r>
              <a:rPr dirty="0" sz="2400" spc="-610">
                <a:solidFill>
                  <a:srgbClr val="1C1C1C"/>
                </a:solidFill>
                <a:latin typeface="Times New Roman"/>
                <a:cs typeface="Times New Roman"/>
              </a:rPr>
              <a:t>5</a:t>
            </a:r>
            <a:r>
              <a:rPr dirty="0" sz="2400" spc="-610">
                <a:solidFill>
                  <a:srgbClr val="1C1C1C"/>
                </a:solidFill>
                <a:latin typeface="Times New Roman"/>
                <a:cs typeface="Times New Roman"/>
              </a:rPr>
              <a:t>	</a:t>
            </a:r>
            <a:r>
              <a:rPr dirty="0" sz="2150" spc="-1095">
                <a:solidFill>
                  <a:srgbClr val="1C1C1C"/>
                </a:solidFill>
                <a:latin typeface="宋体"/>
                <a:cs typeface="宋体"/>
              </a:rPr>
              <a:t>广</a:t>
            </a:r>
            <a:r>
              <a:rPr dirty="0" sz="2150" spc="155">
                <a:solidFill>
                  <a:srgbClr val="1C1C1C"/>
                </a:solidFill>
                <a:latin typeface="宋体"/>
                <a:cs typeface="宋体"/>
              </a:rPr>
              <a:t> </a:t>
            </a:r>
            <a:r>
              <a:rPr dirty="0" sz="2150" spc="-1095">
                <a:solidFill>
                  <a:srgbClr val="1C1C1C"/>
                </a:solidFill>
                <a:latin typeface="宋体"/>
                <a:cs typeface="宋体"/>
              </a:rPr>
              <a:t>至</a:t>
            </a:r>
            <a:r>
              <a:rPr dirty="0" sz="2150" spc="125">
                <a:solidFill>
                  <a:srgbClr val="1C1C1C"/>
                </a:solidFill>
                <a:latin typeface="宋体"/>
                <a:cs typeface="宋体"/>
              </a:rPr>
              <a:t> </a:t>
            </a:r>
            <a:r>
              <a:rPr dirty="0" sz="2400" spc="-610">
                <a:solidFill>
                  <a:srgbClr val="1C1C1C"/>
                </a:solidFill>
                <a:latin typeface="Times New Roman"/>
                <a:cs typeface="Times New Roman"/>
              </a:rPr>
              <a:t>2</a:t>
            </a:r>
            <a:r>
              <a:rPr dirty="0" sz="2400" spc="175">
                <a:solidFill>
                  <a:srgbClr val="1C1C1C"/>
                </a:solidFill>
                <a:latin typeface="Times New Roman"/>
                <a:cs typeface="Times New Roman"/>
              </a:rPr>
              <a:t> </a:t>
            </a:r>
            <a:r>
              <a:rPr dirty="0" sz="2400" spc="-610">
                <a:solidFill>
                  <a:srgbClr val="1C1C1C"/>
                </a:solidFill>
                <a:latin typeface="Times New Roman"/>
                <a:cs typeface="Times New Roman"/>
              </a:rPr>
              <a:t>01</a:t>
            </a:r>
            <a:r>
              <a:rPr dirty="0" sz="2400">
                <a:solidFill>
                  <a:srgbClr val="1C1C1C"/>
                </a:solidFill>
                <a:latin typeface="Times New Roman"/>
                <a:cs typeface="Times New Roman"/>
              </a:rPr>
              <a:t>	</a:t>
            </a:r>
            <a:r>
              <a:rPr dirty="0" sz="2400" spc="-610">
                <a:solidFill>
                  <a:srgbClr val="1C1C1C"/>
                </a:solidFill>
                <a:latin typeface="Times New Roman"/>
                <a:cs typeface="Times New Roman"/>
              </a:rPr>
              <a:t>6</a:t>
            </a:r>
            <a:r>
              <a:rPr dirty="0" sz="2400">
                <a:solidFill>
                  <a:srgbClr val="1C1C1C"/>
                </a:solidFill>
                <a:latin typeface="Times New Roman"/>
                <a:cs typeface="Times New Roman"/>
              </a:rPr>
              <a:t>	</a:t>
            </a:r>
            <a:r>
              <a:rPr dirty="0" sz="2400" spc="80">
                <a:solidFill>
                  <a:srgbClr val="1C1C1C"/>
                </a:solidFill>
                <a:latin typeface="宋体"/>
                <a:cs typeface="宋体"/>
              </a:rPr>
              <a:t>上</a:t>
            </a:r>
            <a:r>
              <a:rPr dirty="0" sz="2400" spc="-1345">
                <a:solidFill>
                  <a:srgbClr val="1C1C1C"/>
                </a:solidFill>
                <a:latin typeface="宋体"/>
                <a:cs typeface="宋体"/>
              </a:rPr>
              <a:t>、</a:t>
            </a:r>
            <a:r>
              <a:rPr dirty="0" sz="2400" spc="150">
                <a:solidFill>
                  <a:srgbClr val="1C1C1C"/>
                </a:solidFill>
                <a:latin typeface="宋体"/>
                <a:cs typeface="宋体"/>
              </a:rPr>
              <a:t>，</a:t>
            </a:r>
            <a:endParaRPr sz="2400">
              <a:latin typeface="宋体"/>
              <a:cs typeface="宋体"/>
            </a:endParaRPr>
          </a:p>
        </p:txBody>
      </p:sp>
      <p:sp>
        <p:nvSpPr>
          <p:cNvPr id="15" name="object 15"/>
          <p:cNvSpPr txBox="1"/>
          <p:nvPr/>
        </p:nvSpPr>
        <p:spPr>
          <a:xfrm>
            <a:off x="5871943" y="3298240"/>
            <a:ext cx="2764155" cy="516890"/>
          </a:xfrm>
          <a:prstGeom prst="rect">
            <a:avLst/>
          </a:prstGeom>
        </p:spPr>
        <p:txBody>
          <a:bodyPr wrap="square" lIns="0" tIns="15240" rIns="0" bIns="0" rtlCol="0" vert="horz">
            <a:spAutoFit/>
          </a:bodyPr>
          <a:lstStyle/>
          <a:p>
            <a:pPr marL="12700">
              <a:lnSpc>
                <a:spcPct val="100000"/>
              </a:lnSpc>
              <a:spcBef>
                <a:spcPts val="120"/>
              </a:spcBef>
              <a:tabLst>
                <a:tab pos="670560" algn="l"/>
                <a:tab pos="1906905" algn="l"/>
              </a:tabLst>
            </a:pPr>
            <a:r>
              <a:rPr dirty="0" sz="1600" spc="254">
                <a:solidFill>
                  <a:srgbClr val="1C1C1C"/>
                </a:solidFill>
                <a:latin typeface="Times New Roman"/>
                <a:cs typeface="Times New Roman"/>
              </a:rPr>
              <a:t>)(</a:t>
            </a:r>
            <a:r>
              <a:rPr dirty="0" sz="1600" spc="120">
                <a:solidFill>
                  <a:srgbClr val="1C1C1C"/>
                </a:solidFill>
                <a:latin typeface="Times New Roman"/>
                <a:cs typeface="Times New Roman"/>
              </a:rPr>
              <a:t>)</a:t>
            </a:r>
            <a:r>
              <a:rPr dirty="0" sz="1600" spc="-505">
                <a:solidFill>
                  <a:srgbClr val="1C1C1C"/>
                </a:solidFill>
                <a:latin typeface="Times New Roman"/>
                <a:cs typeface="Times New Roman"/>
              </a:rPr>
              <a:t>(</a:t>
            </a:r>
            <a:r>
              <a:rPr dirty="0" sz="1600" spc="-90">
                <a:solidFill>
                  <a:srgbClr val="1C1C1C"/>
                </a:solidFill>
                <a:latin typeface="Times New Roman"/>
                <a:cs typeface="Times New Roman"/>
              </a:rPr>
              <a:t>I</a:t>
            </a:r>
            <a:r>
              <a:rPr dirty="0" sz="1600">
                <a:solidFill>
                  <a:srgbClr val="1C1C1C"/>
                </a:solidFill>
                <a:latin typeface="Times New Roman"/>
                <a:cs typeface="Times New Roman"/>
              </a:rPr>
              <a:t> </a:t>
            </a:r>
            <a:r>
              <a:rPr dirty="0" sz="1600" spc="-90">
                <a:solidFill>
                  <a:srgbClr val="1C1C1C"/>
                </a:solidFill>
                <a:latin typeface="Times New Roman"/>
                <a:cs typeface="Times New Roman"/>
              </a:rPr>
              <a:t> </a:t>
            </a:r>
            <a:r>
              <a:rPr dirty="0" sz="1600" spc="-65">
                <a:solidFill>
                  <a:srgbClr val="1C1C1C"/>
                </a:solidFill>
                <a:latin typeface="Times New Roman"/>
                <a:cs typeface="Times New Roman"/>
              </a:rPr>
              <a:t>\</a:t>
            </a:r>
            <a:r>
              <a:rPr dirty="0" sz="1600">
                <a:solidFill>
                  <a:srgbClr val="1C1C1C"/>
                </a:solidFill>
                <a:latin typeface="Times New Roman"/>
                <a:cs typeface="Times New Roman"/>
              </a:rPr>
              <a:t>	</a:t>
            </a:r>
            <a:r>
              <a:rPr dirty="0" sz="2200" spc="-305">
                <a:solidFill>
                  <a:srgbClr val="1C1C1C"/>
                </a:solidFill>
                <a:latin typeface="宋体"/>
                <a:cs typeface="宋体"/>
              </a:rPr>
              <a:t>司</a:t>
            </a:r>
            <a:r>
              <a:rPr dirty="0" sz="2200" spc="-640">
                <a:solidFill>
                  <a:srgbClr val="1C1C1C"/>
                </a:solidFill>
                <a:latin typeface="宋体"/>
                <a:cs typeface="宋体"/>
              </a:rPr>
              <a:t> </a:t>
            </a:r>
            <a:r>
              <a:rPr dirty="0" sz="3200" spc="-110">
                <a:solidFill>
                  <a:srgbClr val="1C1C1C"/>
                </a:solidFill>
                <a:latin typeface="Arial"/>
                <a:cs typeface="Arial"/>
              </a:rPr>
              <a:t>xx</a:t>
            </a:r>
            <a:r>
              <a:rPr dirty="0" sz="3200" spc="355">
                <a:solidFill>
                  <a:srgbClr val="1C1C1C"/>
                </a:solidFill>
                <a:latin typeface="Arial"/>
                <a:cs typeface="Arial"/>
              </a:rPr>
              <a:t> </a:t>
            </a:r>
            <a:r>
              <a:rPr dirty="0" sz="1450" spc="-35">
                <a:solidFill>
                  <a:srgbClr val="1C1C1C"/>
                </a:solidFill>
                <a:latin typeface="Arial"/>
                <a:cs typeface="Arial"/>
              </a:rPr>
              <a:t>\.</a:t>
            </a:r>
            <a:r>
              <a:rPr dirty="0" sz="1450" spc="-30">
                <a:solidFill>
                  <a:srgbClr val="1C1C1C"/>
                </a:solidFill>
                <a:latin typeface="Arial"/>
                <a:cs typeface="Arial"/>
              </a:rPr>
              <a:t>I</a:t>
            </a:r>
            <a:r>
              <a:rPr dirty="0" sz="1450">
                <a:solidFill>
                  <a:srgbClr val="1C1C1C"/>
                </a:solidFill>
                <a:latin typeface="Arial"/>
                <a:cs typeface="Arial"/>
              </a:rPr>
              <a:t> </a:t>
            </a:r>
            <a:r>
              <a:rPr dirty="0" sz="1450" spc="-180">
                <a:solidFill>
                  <a:srgbClr val="1C1C1C"/>
                </a:solidFill>
                <a:latin typeface="Arial"/>
                <a:cs typeface="Arial"/>
              </a:rPr>
              <a:t> </a:t>
            </a:r>
            <a:r>
              <a:rPr dirty="0" sz="1450" spc="-35">
                <a:solidFill>
                  <a:srgbClr val="1C1C1C"/>
                </a:solidFill>
                <a:latin typeface="Arial"/>
                <a:cs typeface="Arial"/>
              </a:rPr>
              <a:t>\</a:t>
            </a:r>
            <a:r>
              <a:rPr dirty="0" sz="1450">
                <a:solidFill>
                  <a:srgbClr val="1C1C1C"/>
                </a:solidFill>
                <a:latin typeface="Arial"/>
                <a:cs typeface="Arial"/>
              </a:rPr>
              <a:t>	</a:t>
            </a:r>
            <a:r>
              <a:rPr dirty="0" sz="2200" spc="155">
                <a:solidFill>
                  <a:srgbClr val="1C1C1C"/>
                </a:solidFill>
                <a:latin typeface="宋体"/>
                <a:cs typeface="宋体"/>
              </a:rPr>
              <a:t>司</a:t>
            </a:r>
            <a:r>
              <a:rPr dirty="0" sz="3200" spc="-110">
                <a:solidFill>
                  <a:srgbClr val="1C1C1C"/>
                </a:solidFill>
                <a:latin typeface="Arial"/>
                <a:cs typeface="Arial"/>
              </a:rPr>
              <a:t>x</a:t>
            </a:r>
            <a:r>
              <a:rPr dirty="0" sz="3200" spc="-355">
                <a:solidFill>
                  <a:srgbClr val="1C1C1C"/>
                </a:solidFill>
                <a:latin typeface="Arial"/>
                <a:cs typeface="Arial"/>
              </a:rPr>
              <a:t>x</a:t>
            </a:r>
            <a:r>
              <a:rPr dirty="0" sz="1650" spc="-110">
                <a:solidFill>
                  <a:srgbClr val="1C1C1C"/>
                </a:solidFill>
                <a:latin typeface="宋体"/>
                <a:cs typeface="宋体"/>
              </a:rPr>
              <a:t>陌</a:t>
            </a:r>
            <a:endParaRPr sz="1650">
              <a:latin typeface="宋体"/>
              <a:cs typeface="宋体"/>
            </a:endParaRPr>
          </a:p>
        </p:txBody>
      </p:sp>
      <p:sp>
        <p:nvSpPr>
          <p:cNvPr id="16" name="object 16"/>
          <p:cNvSpPr txBox="1"/>
          <p:nvPr/>
        </p:nvSpPr>
        <p:spPr>
          <a:xfrm>
            <a:off x="9003079" y="3496385"/>
            <a:ext cx="3028315" cy="278765"/>
          </a:xfrm>
          <a:prstGeom prst="rect">
            <a:avLst/>
          </a:prstGeom>
        </p:spPr>
        <p:txBody>
          <a:bodyPr wrap="square" lIns="0" tIns="13970" rIns="0" bIns="0" rtlCol="0" vert="horz">
            <a:spAutoFit/>
          </a:bodyPr>
          <a:lstStyle/>
          <a:p>
            <a:pPr marL="12700">
              <a:lnSpc>
                <a:spcPct val="100000"/>
              </a:lnSpc>
              <a:spcBef>
                <a:spcPts val="110"/>
              </a:spcBef>
              <a:tabLst>
                <a:tab pos="2042795" algn="l"/>
                <a:tab pos="2327275" algn="l"/>
                <a:tab pos="2920365" algn="l"/>
              </a:tabLst>
            </a:pPr>
            <a:r>
              <a:rPr dirty="0" sz="1650" spc="20">
                <a:solidFill>
                  <a:srgbClr val="1C1C1C"/>
                </a:solidFill>
                <a:latin typeface="宋体"/>
                <a:cs typeface="宋体"/>
              </a:rPr>
              <a:t>立</a:t>
            </a:r>
            <a:r>
              <a:rPr dirty="0" sz="1650" spc="165">
                <a:solidFill>
                  <a:srgbClr val="1C1C1C"/>
                </a:solidFill>
                <a:latin typeface="宋体"/>
                <a:cs typeface="宋体"/>
              </a:rPr>
              <a:t> </a:t>
            </a:r>
            <a:r>
              <a:rPr dirty="0" sz="1650" spc="120">
                <a:solidFill>
                  <a:srgbClr val="1C1C1C"/>
                </a:solidFill>
                <a:latin typeface="宋体"/>
                <a:cs typeface="宋体"/>
              </a:rPr>
              <a:t>口</a:t>
            </a:r>
            <a:r>
              <a:rPr dirty="0" sz="1650" spc="-15">
                <a:solidFill>
                  <a:srgbClr val="1C1C1C"/>
                </a:solidFill>
                <a:latin typeface="宋体"/>
                <a:cs typeface="宋体"/>
              </a:rPr>
              <a:t>—</a:t>
            </a:r>
            <a:r>
              <a:rPr dirty="0" sz="1650" spc="-120">
                <a:solidFill>
                  <a:srgbClr val="1C1C1C"/>
                </a:solidFill>
                <a:latin typeface="宋体"/>
                <a:cs typeface="宋体"/>
              </a:rPr>
              <a:t> </a:t>
            </a:r>
            <a:r>
              <a:rPr dirty="0" sz="1650" spc="-555">
                <a:solidFill>
                  <a:srgbClr val="1C1C1C"/>
                </a:solidFill>
                <a:latin typeface="宋体"/>
                <a:cs typeface="宋体"/>
              </a:rPr>
              <a:t>.......壮业</a:t>
            </a:r>
            <a:r>
              <a:rPr dirty="0" sz="1650">
                <a:solidFill>
                  <a:srgbClr val="1C1C1C"/>
                </a:solidFill>
                <a:latin typeface="宋体"/>
                <a:cs typeface="宋体"/>
              </a:rPr>
              <a:t>	</a:t>
            </a:r>
            <a:r>
              <a:rPr dirty="0" sz="1650" spc="-905">
                <a:solidFill>
                  <a:srgbClr val="1C1C1C"/>
                </a:solidFill>
                <a:latin typeface="宋体"/>
                <a:cs typeface="宋体"/>
              </a:rPr>
              <a:t>呴</a:t>
            </a:r>
            <a:r>
              <a:rPr dirty="0" sz="1650">
                <a:solidFill>
                  <a:srgbClr val="1C1C1C"/>
                </a:solidFill>
                <a:latin typeface="宋体"/>
                <a:cs typeface="宋体"/>
              </a:rPr>
              <a:t>	</a:t>
            </a:r>
            <a:r>
              <a:rPr dirty="0" sz="1650" spc="-905">
                <a:solidFill>
                  <a:srgbClr val="383838"/>
                </a:solidFill>
                <a:latin typeface="宋体"/>
                <a:cs typeface="宋体"/>
              </a:rPr>
              <a:t>了</a:t>
            </a:r>
            <a:r>
              <a:rPr dirty="0" sz="1650">
                <a:solidFill>
                  <a:srgbClr val="383838"/>
                </a:solidFill>
                <a:latin typeface="宋体"/>
                <a:cs typeface="宋体"/>
              </a:rPr>
              <a:t>	</a:t>
            </a:r>
            <a:r>
              <a:rPr dirty="0" sz="1650" spc="-905">
                <a:solidFill>
                  <a:srgbClr val="1C1C1C"/>
                </a:solidFill>
                <a:latin typeface="宋体"/>
                <a:cs typeface="宋体"/>
              </a:rPr>
              <a:t>口</a:t>
            </a:r>
            <a:endParaRPr sz="1650">
              <a:latin typeface="宋体"/>
              <a:cs typeface="宋体"/>
            </a:endParaRPr>
          </a:p>
        </p:txBody>
      </p:sp>
      <p:sp>
        <p:nvSpPr>
          <p:cNvPr id="17" name="object 17"/>
          <p:cNvSpPr txBox="1"/>
          <p:nvPr/>
        </p:nvSpPr>
        <p:spPr>
          <a:xfrm>
            <a:off x="1349340" y="3892675"/>
            <a:ext cx="920750" cy="401320"/>
          </a:xfrm>
          <a:prstGeom prst="rect">
            <a:avLst/>
          </a:prstGeom>
        </p:spPr>
        <p:txBody>
          <a:bodyPr wrap="square" lIns="0" tIns="14604" rIns="0" bIns="0" rtlCol="0" vert="horz">
            <a:spAutoFit/>
          </a:bodyPr>
          <a:lstStyle/>
          <a:p>
            <a:pPr marL="12700">
              <a:lnSpc>
                <a:spcPct val="100000"/>
              </a:lnSpc>
              <a:spcBef>
                <a:spcPts val="114"/>
              </a:spcBef>
            </a:pPr>
            <a:r>
              <a:rPr dirty="0" sz="2450" spc="55">
                <a:solidFill>
                  <a:srgbClr val="1C1C1C"/>
                </a:solidFill>
                <a:latin typeface="宋体"/>
                <a:cs typeface="宋体"/>
              </a:rPr>
              <a:t>等</a:t>
            </a:r>
            <a:r>
              <a:rPr dirty="0" sz="2450" spc="-330">
                <a:solidFill>
                  <a:srgbClr val="1C1C1C"/>
                </a:solidFill>
                <a:latin typeface="宋体"/>
                <a:cs typeface="宋体"/>
              </a:rPr>
              <a:t>材</a:t>
            </a:r>
            <a:r>
              <a:rPr dirty="0" sz="2450" spc="-1250">
                <a:solidFill>
                  <a:srgbClr val="1C1C1C"/>
                </a:solidFill>
                <a:latin typeface="宋体"/>
                <a:cs typeface="宋体"/>
              </a:rPr>
              <a:t>米拱</a:t>
            </a:r>
            <a:endParaRPr sz="2450">
              <a:latin typeface="宋体"/>
              <a:cs typeface="宋体"/>
            </a:endParaRPr>
          </a:p>
        </p:txBody>
      </p:sp>
      <p:sp>
        <p:nvSpPr>
          <p:cNvPr id="18" name="object 18"/>
          <p:cNvSpPr txBox="1"/>
          <p:nvPr/>
        </p:nvSpPr>
        <p:spPr>
          <a:xfrm>
            <a:off x="2499014" y="3892675"/>
            <a:ext cx="4610735" cy="401320"/>
          </a:xfrm>
          <a:prstGeom prst="rect">
            <a:avLst/>
          </a:prstGeom>
        </p:spPr>
        <p:txBody>
          <a:bodyPr wrap="square" lIns="0" tIns="14604" rIns="0" bIns="0" rtlCol="0" vert="horz">
            <a:spAutoFit/>
          </a:bodyPr>
          <a:lstStyle/>
          <a:p>
            <a:pPr marL="12700">
              <a:lnSpc>
                <a:spcPct val="100000"/>
              </a:lnSpc>
              <a:spcBef>
                <a:spcPts val="114"/>
              </a:spcBef>
            </a:pPr>
            <a:r>
              <a:rPr dirty="0" sz="2450" spc="-100">
                <a:solidFill>
                  <a:srgbClr val="1C1C1C"/>
                </a:solidFill>
                <a:latin typeface="宋体"/>
                <a:cs typeface="宋体"/>
              </a:rPr>
              <a:t>计</a:t>
            </a:r>
            <a:r>
              <a:rPr dirty="0" sz="2400" spc="40">
                <a:solidFill>
                  <a:srgbClr val="1C1C1C"/>
                </a:solidFill>
                <a:latin typeface="Times New Roman"/>
                <a:cs typeface="Times New Roman"/>
              </a:rPr>
              <a:t>21.56</a:t>
            </a:r>
            <a:r>
              <a:rPr dirty="0" sz="2450" spc="254">
                <a:solidFill>
                  <a:srgbClr val="1C1C1C"/>
                </a:solidFill>
                <a:latin typeface="宋体"/>
                <a:cs typeface="宋体"/>
              </a:rPr>
              <a:t>万</a:t>
            </a:r>
            <a:r>
              <a:rPr dirty="0" sz="2450" spc="120">
                <a:solidFill>
                  <a:srgbClr val="1C1C1C"/>
                </a:solidFill>
                <a:latin typeface="宋体"/>
                <a:cs typeface="宋体"/>
              </a:rPr>
              <a:t>元</a:t>
            </a:r>
            <a:r>
              <a:rPr dirty="0" sz="2450" spc="-790">
                <a:solidFill>
                  <a:srgbClr val="1C1C1C"/>
                </a:solidFill>
                <a:latin typeface="宋体"/>
                <a:cs typeface="宋体"/>
              </a:rPr>
              <a:t>，</a:t>
            </a:r>
            <a:r>
              <a:rPr dirty="0" sz="2450" spc="80">
                <a:solidFill>
                  <a:srgbClr val="1C1C1C"/>
                </a:solidFill>
                <a:latin typeface="宋体"/>
                <a:cs typeface="宋体"/>
              </a:rPr>
              <a:t>未签订材料采购</a:t>
            </a:r>
            <a:r>
              <a:rPr dirty="0" sz="2450" spc="45">
                <a:solidFill>
                  <a:srgbClr val="1C1C1C"/>
                </a:solidFill>
                <a:latin typeface="宋体"/>
                <a:cs typeface="宋体"/>
              </a:rPr>
              <a:t>合</a:t>
            </a:r>
            <a:r>
              <a:rPr dirty="0" sz="2450" spc="-2450">
                <a:solidFill>
                  <a:srgbClr val="1C1C1C"/>
                </a:solidFill>
                <a:latin typeface="宋体"/>
                <a:cs typeface="宋体"/>
              </a:rPr>
              <a:t>同</a:t>
            </a:r>
            <a:r>
              <a:rPr dirty="0" sz="2450" spc="-1565">
                <a:solidFill>
                  <a:srgbClr val="1C1C1C"/>
                </a:solidFill>
                <a:latin typeface="宋体"/>
                <a:cs typeface="宋体"/>
              </a:rPr>
              <a:t>仵</a:t>
            </a:r>
            <a:endParaRPr sz="2450">
              <a:latin typeface="宋体"/>
              <a:cs typeface="宋体"/>
            </a:endParaRPr>
          </a:p>
        </p:txBody>
      </p:sp>
      <p:sp>
        <p:nvSpPr>
          <p:cNvPr id="19" name="object 19"/>
          <p:cNvSpPr txBox="1"/>
          <p:nvPr/>
        </p:nvSpPr>
        <p:spPr>
          <a:xfrm>
            <a:off x="1334975" y="4921751"/>
            <a:ext cx="7489190" cy="516890"/>
          </a:xfrm>
          <a:prstGeom prst="rect">
            <a:avLst/>
          </a:prstGeom>
        </p:spPr>
        <p:txBody>
          <a:bodyPr wrap="square" lIns="0" tIns="15240" rIns="0" bIns="0" rtlCol="0" vert="horz">
            <a:spAutoFit/>
          </a:bodyPr>
          <a:lstStyle/>
          <a:p>
            <a:pPr marL="12700">
              <a:lnSpc>
                <a:spcPct val="100000"/>
              </a:lnSpc>
              <a:spcBef>
                <a:spcPts val="120"/>
              </a:spcBef>
              <a:tabLst>
                <a:tab pos="706120" algn="l"/>
                <a:tab pos="1187450" algn="l"/>
              </a:tabLst>
            </a:pPr>
            <a:r>
              <a:rPr dirty="0" sz="2150" spc="-1375">
                <a:solidFill>
                  <a:srgbClr val="010101"/>
                </a:solidFill>
                <a:latin typeface="宋体"/>
                <a:cs typeface="宋体"/>
              </a:rPr>
              <a:t>问</a:t>
            </a:r>
            <a:r>
              <a:rPr dirty="0" sz="2150" spc="520">
                <a:solidFill>
                  <a:srgbClr val="010101"/>
                </a:solidFill>
                <a:latin typeface="宋体"/>
                <a:cs typeface="宋体"/>
              </a:rPr>
              <a:t> </a:t>
            </a:r>
            <a:r>
              <a:rPr dirty="0" sz="2150" spc="-1375">
                <a:solidFill>
                  <a:srgbClr val="1C1C1C"/>
                </a:solidFill>
                <a:latin typeface="宋体"/>
                <a:cs typeface="宋体"/>
              </a:rPr>
              <a:t>责	</a:t>
            </a:r>
            <a:r>
              <a:rPr dirty="0" sz="2150" spc="-1095">
                <a:solidFill>
                  <a:srgbClr val="1C1C1C"/>
                </a:solidFill>
                <a:latin typeface="宋体"/>
                <a:cs typeface="宋体"/>
              </a:rPr>
              <a:t>：经	</a:t>
            </a:r>
            <a:r>
              <a:rPr dirty="0" sz="2300" spc="-55">
                <a:solidFill>
                  <a:srgbClr val="1C1C1C"/>
                </a:solidFill>
                <a:latin typeface="Arial"/>
                <a:cs typeface="Arial"/>
              </a:rPr>
              <a:t>XX</a:t>
            </a:r>
            <a:r>
              <a:rPr dirty="0" sz="2150" spc="220">
                <a:solidFill>
                  <a:srgbClr val="1C1C1C"/>
                </a:solidFill>
                <a:latin typeface="宋体"/>
                <a:cs typeface="宋体"/>
              </a:rPr>
              <a:t>公</a:t>
            </a:r>
            <a:r>
              <a:rPr dirty="0" sz="2150" spc="-45">
                <a:solidFill>
                  <a:srgbClr val="1C1C1C"/>
                </a:solidFill>
                <a:latin typeface="宋体"/>
                <a:cs typeface="宋体"/>
              </a:rPr>
              <a:t>司</a:t>
            </a:r>
            <a:r>
              <a:rPr dirty="0" sz="2150" spc="220">
                <a:solidFill>
                  <a:srgbClr val="1C1C1C"/>
                </a:solidFill>
                <a:latin typeface="宋体"/>
                <a:cs typeface="宋体"/>
              </a:rPr>
              <a:t>研究</a:t>
            </a:r>
            <a:r>
              <a:rPr dirty="0" sz="2150" spc="-130">
                <a:solidFill>
                  <a:srgbClr val="1C1C1C"/>
                </a:solidFill>
                <a:latin typeface="宋体"/>
                <a:cs typeface="宋体"/>
              </a:rPr>
              <a:t>决</a:t>
            </a:r>
            <a:r>
              <a:rPr dirty="0" sz="2150" spc="150">
                <a:solidFill>
                  <a:srgbClr val="1C1C1C"/>
                </a:solidFill>
                <a:latin typeface="宋体"/>
                <a:cs typeface="宋体"/>
              </a:rPr>
              <a:t>定</a:t>
            </a:r>
            <a:r>
              <a:rPr dirty="0" sz="2150" spc="220">
                <a:solidFill>
                  <a:srgbClr val="1C1C1C"/>
                </a:solidFill>
                <a:latin typeface="宋体"/>
                <a:cs typeface="宋体"/>
              </a:rPr>
              <a:t>免</a:t>
            </a:r>
            <a:r>
              <a:rPr dirty="0" sz="2150" spc="-100">
                <a:solidFill>
                  <a:srgbClr val="1C1C1C"/>
                </a:solidFill>
                <a:latin typeface="宋体"/>
                <a:cs typeface="宋体"/>
              </a:rPr>
              <a:t>去</a:t>
            </a:r>
            <a:r>
              <a:rPr dirty="0" sz="3200" spc="-135">
                <a:solidFill>
                  <a:srgbClr val="1C1C1C"/>
                </a:solidFill>
                <a:latin typeface="Arial"/>
                <a:cs typeface="Arial"/>
              </a:rPr>
              <a:t>xx</a:t>
            </a:r>
            <a:r>
              <a:rPr dirty="0" sz="2150" spc="-80">
                <a:solidFill>
                  <a:srgbClr val="1C1C1C"/>
                </a:solidFill>
                <a:latin typeface="宋体"/>
                <a:cs typeface="宋体"/>
              </a:rPr>
              <a:t>烦</a:t>
            </a:r>
            <a:r>
              <a:rPr dirty="0" sz="2150" spc="175">
                <a:solidFill>
                  <a:srgbClr val="1C1C1C"/>
                </a:solidFill>
                <a:latin typeface="宋体"/>
                <a:cs typeface="宋体"/>
              </a:rPr>
              <a:t>目</a:t>
            </a:r>
            <a:r>
              <a:rPr dirty="0" sz="2150" spc="180">
                <a:solidFill>
                  <a:srgbClr val="1C1C1C"/>
                </a:solidFill>
                <a:latin typeface="宋体"/>
                <a:cs typeface="宋体"/>
              </a:rPr>
              <a:t>部</a:t>
            </a:r>
            <a:r>
              <a:rPr dirty="0" sz="2150" spc="170">
                <a:solidFill>
                  <a:srgbClr val="1C1C1C"/>
                </a:solidFill>
                <a:latin typeface="宋体"/>
                <a:cs typeface="宋体"/>
              </a:rPr>
              <a:t>物</a:t>
            </a:r>
            <a:r>
              <a:rPr dirty="0" sz="2150" spc="-80">
                <a:solidFill>
                  <a:srgbClr val="1C1C1C"/>
                </a:solidFill>
                <a:latin typeface="宋体"/>
                <a:cs typeface="宋体"/>
              </a:rPr>
              <a:t>咨部负</a:t>
            </a:r>
            <a:r>
              <a:rPr dirty="0" sz="2150" spc="-625">
                <a:solidFill>
                  <a:srgbClr val="1C1C1C"/>
                </a:solidFill>
                <a:latin typeface="宋体"/>
                <a:cs typeface="宋体"/>
              </a:rPr>
              <a:t> </a:t>
            </a:r>
            <a:r>
              <a:rPr dirty="0" sz="2150" spc="245">
                <a:solidFill>
                  <a:srgbClr val="383838"/>
                </a:solidFill>
                <a:latin typeface="宋体"/>
                <a:cs typeface="宋体"/>
              </a:rPr>
              <a:t>寿</a:t>
            </a:r>
            <a:r>
              <a:rPr dirty="0" sz="2150" spc="114">
                <a:solidFill>
                  <a:srgbClr val="1C1C1C"/>
                </a:solidFill>
                <a:latin typeface="宋体"/>
                <a:cs typeface="宋体"/>
              </a:rPr>
              <a:t>人</a:t>
            </a:r>
            <a:r>
              <a:rPr dirty="0" sz="2150" spc="-5">
                <a:solidFill>
                  <a:srgbClr val="1C1C1C"/>
                </a:solidFill>
                <a:latin typeface="宋体"/>
                <a:cs typeface="宋体"/>
              </a:rPr>
              <a:t>职</a:t>
            </a:r>
            <a:r>
              <a:rPr dirty="0" sz="2150" spc="250">
                <a:solidFill>
                  <a:srgbClr val="1C1C1C"/>
                </a:solidFill>
                <a:latin typeface="宋体"/>
                <a:cs typeface="宋体"/>
              </a:rPr>
              <a:t>务</a:t>
            </a:r>
            <a:r>
              <a:rPr dirty="0" sz="1200" spc="30">
                <a:solidFill>
                  <a:srgbClr val="1C1C1C"/>
                </a:solidFill>
                <a:latin typeface="Times New Roman"/>
                <a:cs typeface="Times New Roman"/>
              </a:rPr>
              <a:t>n</a:t>
            </a:r>
            <a:endParaRPr sz="1200">
              <a:latin typeface="Times New Roman"/>
              <a:cs typeface="Times New Roman"/>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165">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a:spLocks noGrp="1"/>
          </p:cNvSpPr>
          <p:nvPr>
            <p:ph type="title"/>
          </p:nvPr>
        </p:nvSpPr>
        <p:spPr>
          <a:xfrm>
            <a:off x="1026342" y="108743"/>
            <a:ext cx="606425" cy="655955"/>
          </a:xfrm>
          <a:prstGeom prst="rect"/>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rPr>
              <a:t>s	</a:t>
            </a:r>
            <a:r>
              <a:rPr dirty="0" sz="900" spc="-40">
                <a:solidFill>
                  <a:srgbClr val="EFE4D1"/>
                </a:solidFill>
              </a:rPr>
              <a:t>-</a:t>
            </a:r>
            <a:r>
              <a:rPr dirty="0" sz="900" spc="85">
                <a:solidFill>
                  <a:srgbClr val="EFE4D1"/>
                </a:solidFill>
              </a:rPr>
              <a:t> </a:t>
            </a:r>
            <a:r>
              <a:rPr dirty="0" sz="900" spc="-55">
                <a:solidFill>
                  <a:srgbClr val="EFE4D1"/>
                </a:solidFill>
              </a:rPr>
              <a:t>c</a:t>
            </a:r>
            <a:endParaRPr sz="900">
              <a:latin typeface="宋体"/>
              <a:cs typeface="宋体"/>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96097" y="1131427"/>
            <a:ext cx="9060180" cy="600710"/>
          </a:xfrm>
          <a:prstGeom prst="rect">
            <a:avLst/>
          </a:prstGeom>
        </p:spPr>
        <p:txBody>
          <a:bodyPr wrap="square" lIns="0" tIns="15875" rIns="0" bIns="0" rtlCol="0" vert="horz">
            <a:spAutoFit/>
          </a:bodyPr>
          <a:lstStyle/>
          <a:p>
            <a:pPr marL="12700">
              <a:lnSpc>
                <a:spcPct val="100000"/>
              </a:lnSpc>
              <a:spcBef>
                <a:spcPts val="125"/>
              </a:spcBef>
            </a:pPr>
            <a:r>
              <a:rPr dirty="0" sz="3750" spc="200">
                <a:solidFill>
                  <a:srgbClr val="B80305"/>
                </a:solidFill>
                <a:latin typeface="宋体"/>
                <a:cs typeface="宋体"/>
              </a:rPr>
              <a:t>三、工程承（分）包管理红线禁令的释义</a:t>
            </a:r>
            <a:endParaRPr sz="3750">
              <a:latin typeface="宋体"/>
              <a:cs typeface="宋体"/>
            </a:endParaRPr>
          </a:p>
        </p:txBody>
      </p:sp>
      <p:sp>
        <p:nvSpPr>
          <p:cNvPr id="11" name="object 11"/>
          <p:cNvSpPr txBox="1"/>
          <p:nvPr/>
        </p:nvSpPr>
        <p:spPr>
          <a:xfrm>
            <a:off x="346027" y="1808956"/>
            <a:ext cx="558165" cy="1122680"/>
          </a:xfrm>
          <a:prstGeom prst="rect">
            <a:avLst/>
          </a:prstGeom>
        </p:spPr>
        <p:txBody>
          <a:bodyPr wrap="square" lIns="0" tIns="12065" rIns="0" bIns="0" rtlCol="0" vert="horz">
            <a:spAutoFit/>
          </a:bodyPr>
          <a:lstStyle/>
          <a:p>
            <a:pPr marL="12700">
              <a:lnSpc>
                <a:spcPct val="100000"/>
              </a:lnSpc>
              <a:spcBef>
                <a:spcPts val="95"/>
              </a:spcBef>
            </a:pPr>
            <a:r>
              <a:rPr dirty="0" sz="7200" spc="185">
                <a:solidFill>
                  <a:srgbClr val="B19A4B"/>
                </a:solidFill>
                <a:latin typeface="Arial"/>
                <a:cs typeface="Arial"/>
              </a:rPr>
              <a:t>4</a:t>
            </a:r>
            <a:endParaRPr sz="7200">
              <a:latin typeface="Arial"/>
              <a:cs typeface="Arial"/>
            </a:endParaRPr>
          </a:p>
        </p:txBody>
      </p:sp>
      <p:sp>
        <p:nvSpPr>
          <p:cNvPr id="12" name="object 12"/>
          <p:cNvSpPr txBox="1"/>
          <p:nvPr/>
        </p:nvSpPr>
        <p:spPr>
          <a:xfrm>
            <a:off x="1347821" y="1987925"/>
            <a:ext cx="11739245" cy="1270635"/>
          </a:xfrm>
          <a:prstGeom prst="rect">
            <a:avLst/>
          </a:prstGeom>
        </p:spPr>
        <p:txBody>
          <a:bodyPr wrap="square" lIns="0" tIns="22225" rIns="0" bIns="0" rtlCol="0" vert="horz">
            <a:spAutoFit/>
          </a:bodyPr>
          <a:lstStyle/>
          <a:p>
            <a:pPr algn="just" marL="12700" marR="5080" indent="2540">
              <a:lnSpc>
                <a:spcPct val="98200"/>
              </a:lnSpc>
              <a:spcBef>
                <a:spcPts val="175"/>
              </a:spcBef>
            </a:pPr>
            <a:r>
              <a:rPr dirty="0" sz="2650" spc="140">
                <a:solidFill>
                  <a:srgbClr val="B19A4B"/>
                </a:solidFill>
                <a:latin typeface="宋体"/>
                <a:cs typeface="宋体"/>
              </a:rPr>
              <a:t>第六条严禁不签订合同而安排承（分）包商进场；严禁在未收取承（分）包 商履约保证金（履约保函）或其他有效债权抵押的前提下安排承（分）包商 </a:t>
            </a:r>
            <a:r>
              <a:rPr dirty="0" sz="2950" spc="-730">
                <a:solidFill>
                  <a:srgbClr val="B19A4B"/>
                </a:solidFill>
                <a:latin typeface="宋体"/>
                <a:cs typeface="宋体"/>
              </a:rPr>
              <a:t>作业。</a:t>
            </a:r>
            <a:endParaRPr sz="2950">
              <a:latin typeface="宋体"/>
              <a:cs typeface="宋体"/>
            </a:endParaRPr>
          </a:p>
        </p:txBody>
      </p:sp>
      <p:sp>
        <p:nvSpPr>
          <p:cNvPr id="13" name="object 13"/>
          <p:cNvSpPr txBox="1"/>
          <p:nvPr/>
        </p:nvSpPr>
        <p:spPr>
          <a:xfrm>
            <a:off x="13810" y="3451642"/>
            <a:ext cx="9079865" cy="363220"/>
          </a:xfrm>
          <a:prstGeom prst="rect">
            <a:avLst/>
          </a:prstGeom>
        </p:spPr>
        <p:txBody>
          <a:bodyPr wrap="square" lIns="0" tIns="14605" rIns="0" bIns="0" rtlCol="0" vert="horz">
            <a:spAutoFit/>
          </a:bodyPr>
          <a:lstStyle/>
          <a:p>
            <a:pPr marL="12700">
              <a:lnSpc>
                <a:spcPct val="100000"/>
              </a:lnSpc>
              <a:spcBef>
                <a:spcPts val="115"/>
              </a:spcBef>
              <a:tabLst>
                <a:tab pos="3336925" algn="l"/>
              </a:tabLst>
            </a:pPr>
            <a:r>
              <a:rPr dirty="0" sz="2200" spc="-545">
                <a:solidFill>
                  <a:srgbClr val="B80305"/>
                </a:solidFill>
                <a:latin typeface="宋体"/>
                <a:cs typeface="宋体"/>
              </a:rPr>
              <a:t>【释 </a:t>
            </a:r>
            <a:r>
              <a:rPr dirty="0" sz="2200" spc="-270">
                <a:solidFill>
                  <a:srgbClr val="B80305"/>
                </a:solidFill>
                <a:latin typeface="宋体"/>
                <a:cs typeface="宋体"/>
              </a:rPr>
              <a:t> </a:t>
            </a:r>
            <a:r>
              <a:rPr dirty="0" sz="2200" spc="-545">
                <a:solidFill>
                  <a:srgbClr val="B80305"/>
                </a:solidFill>
                <a:latin typeface="宋体"/>
                <a:cs typeface="宋体"/>
              </a:rPr>
              <a:t>义</a:t>
            </a:r>
            <a:r>
              <a:rPr dirty="0" sz="2200" spc="-240">
                <a:solidFill>
                  <a:srgbClr val="B80305"/>
                </a:solidFill>
                <a:latin typeface="宋体"/>
                <a:cs typeface="宋体"/>
              </a:rPr>
              <a:t> </a:t>
            </a:r>
            <a:r>
              <a:rPr dirty="0" sz="2200" spc="-545">
                <a:solidFill>
                  <a:srgbClr val="B80305"/>
                </a:solidFill>
                <a:latin typeface="宋体"/>
                <a:cs typeface="宋体"/>
              </a:rPr>
              <a:t>】 </a:t>
            </a:r>
            <a:r>
              <a:rPr dirty="0" sz="2200" spc="-190">
                <a:solidFill>
                  <a:srgbClr val="B80305"/>
                </a:solidFill>
                <a:latin typeface="宋体"/>
                <a:cs typeface="宋体"/>
              </a:rPr>
              <a:t> </a:t>
            </a:r>
            <a:r>
              <a:rPr dirty="0" sz="2200" spc="-545">
                <a:solidFill>
                  <a:srgbClr val="050505"/>
                </a:solidFill>
                <a:latin typeface="宋体"/>
                <a:cs typeface="宋体"/>
              </a:rPr>
              <a:t>本条是关于承（	分</a:t>
            </a:r>
            <a:r>
              <a:rPr dirty="0" sz="2200" spc="-70">
                <a:solidFill>
                  <a:srgbClr val="050505"/>
                </a:solidFill>
                <a:latin typeface="宋体"/>
                <a:cs typeface="宋体"/>
              </a:rPr>
              <a:t> </a:t>
            </a:r>
            <a:r>
              <a:rPr dirty="0" sz="2200" spc="-545">
                <a:solidFill>
                  <a:srgbClr val="050505"/>
                </a:solidFill>
                <a:latin typeface="宋体"/>
                <a:cs typeface="宋体"/>
              </a:rPr>
              <a:t>）包商</a:t>
            </a:r>
            <a:r>
              <a:rPr dirty="0" sz="2200" spc="-310">
                <a:solidFill>
                  <a:srgbClr val="050505"/>
                </a:solidFill>
                <a:latin typeface="宋体"/>
                <a:cs typeface="宋体"/>
              </a:rPr>
              <a:t> </a:t>
            </a:r>
            <a:r>
              <a:rPr dirty="0" sz="2200" spc="225">
                <a:solidFill>
                  <a:srgbClr val="050505"/>
                </a:solidFill>
                <a:latin typeface="宋体"/>
                <a:cs typeface="宋体"/>
              </a:rPr>
              <a:t>进入</a:t>
            </a:r>
            <a:r>
              <a:rPr dirty="0" sz="2200" spc="-350">
                <a:solidFill>
                  <a:srgbClr val="050505"/>
                </a:solidFill>
                <a:latin typeface="宋体"/>
                <a:cs typeface="宋体"/>
              </a:rPr>
              <a:t>现</a:t>
            </a:r>
            <a:r>
              <a:rPr dirty="0" sz="2200" spc="140">
                <a:solidFill>
                  <a:srgbClr val="050505"/>
                </a:solidFill>
                <a:latin typeface="宋体"/>
                <a:cs typeface="宋体"/>
              </a:rPr>
              <a:t>场作业相关前提条件的规</a:t>
            </a:r>
            <a:r>
              <a:rPr dirty="0" sz="2200" spc="-965">
                <a:solidFill>
                  <a:srgbClr val="050505"/>
                </a:solidFill>
                <a:latin typeface="宋体"/>
                <a:cs typeface="宋体"/>
              </a:rPr>
              <a:t>定</a:t>
            </a:r>
            <a:r>
              <a:rPr dirty="0" sz="2200" spc="140">
                <a:solidFill>
                  <a:srgbClr val="262626"/>
                </a:solidFill>
                <a:latin typeface="宋体"/>
                <a:cs typeface="宋体"/>
              </a:rPr>
              <a:t>。</a:t>
            </a:r>
            <a:endParaRPr sz="2200">
              <a:latin typeface="宋体"/>
              <a:cs typeface="宋体"/>
            </a:endParaRPr>
          </a:p>
        </p:txBody>
      </p:sp>
      <p:sp>
        <p:nvSpPr>
          <p:cNvPr id="14" name="object 14"/>
          <p:cNvSpPr txBox="1"/>
          <p:nvPr/>
        </p:nvSpPr>
        <p:spPr>
          <a:xfrm>
            <a:off x="1284908" y="3681746"/>
            <a:ext cx="1000125" cy="593090"/>
          </a:xfrm>
          <a:prstGeom prst="rect">
            <a:avLst/>
          </a:prstGeom>
        </p:spPr>
        <p:txBody>
          <a:bodyPr wrap="square" lIns="0" tIns="15875" rIns="0" bIns="0" rtlCol="0" vert="horz">
            <a:spAutoFit/>
          </a:bodyPr>
          <a:lstStyle/>
          <a:p>
            <a:pPr marL="12700">
              <a:lnSpc>
                <a:spcPct val="100000"/>
              </a:lnSpc>
              <a:spcBef>
                <a:spcPts val="125"/>
              </a:spcBef>
              <a:tabLst>
                <a:tab pos="485140" algn="l"/>
              </a:tabLst>
            </a:pPr>
            <a:r>
              <a:rPr dirty="0" sz="3700" spc="-1825">
                <a:solidFill>
                  <a:srgbClr val="3D3D3D"/>
                </a:solidFill>
                <a:latin typeface="Arial"/>
                <a:cs typeface="Arial"/>
              </a:rPr>
              <a:t>►	</a:t>
            </a:r>
            <a:r>
              <a:rPr dirty="0" sz="1900" spc="-950">
                <a:solidFill>
                  <a:srgbClr val="3D3D3D"/>
                </a:solidFill>
                <a:latin typeface="宋体"/>
                <a:cs typeface="宋体"/>
              </a:rPr>
              <a:t>先签订</a:t>
            </a:r>
            <a:endParaRPr sz="1900">
              <a:latin typeface="宋体"/>
              <a:cs typeface="宋体"/>
            </a:endParaRPr>
          </a:p>
        </p:txBody>
      </p:sp>
      <p:sp>
        <p:nvSpPr>
          <p:cNvPr id="15" name="object 15"/>
          <p:cNvSpPr txBox="1"/>
          <p:nvPr/>
        </p:nvSpPr>
        <p:spPr>
          <a:xfrm>
            <a:off x="2514499" y="3911850"/>
            <a:ext cx="10541000" cy="316865"/>
          </a:xfrm>
          <a:prstGeom prst="rect">
            <a:avLst/>
          </a:prstGeom>
        </p:spPr>
        <p:txBody>
          <a:bodyPr wrap="square" lIns="0" tIns="13970" rIns="0" bIns="0" rtlCol="0" vert="horz">
            <a:spAutoFit/>
          </a:bodyPr>
          <a:lstStyle/>
          <a:p>
            <a:pPr marL="12700">
              <a:lnSpc>
                <a:spcPct val="100000"/>
              </a:lnSpc>
              <a:spcBef>
                <a:spcPts val="110"/>
              </a:spcBef>
              <a:tabLst>
                <a:tab pos="506730" algn="l"/>
              </a:tabLst>
            </a:pPr>
            <a:r>
              <a:rPr dirty="0" sz="1900" spc="-950">
                <a:solidFill>
                  <a:srgbClr val="3D3D3D"/>
                </a:solidFill>
                <a:latin typeface="宋体"/>
                <a:cs typeface="宋体"/>
              </a:rPr>
              <a:t>承（	</a:t>
            </a:r>
            <a:r>
              <a:rPr dirty="0" sz="1900" spc="640">
                <a:solidFill>
                  <a:srgbClr val="3D3D3D"/>
                </a:solidFill>
                <a:latin typeface="宋体"/>
                <a:cs typeface="宋体"/>
              </a:rPr>
              <a:t>分</a:t>
            </a:r>
            <a:r>
              <a:rPr dirty="0" sz="1900" spc="155">
                <a:solidFill>
                  <a:srgbClr val="3D3D3D"/>
                </a:solidFill>
                <a:latin typeface="宋体"/>
                <a:cs typeface="宋体"/>
              </a:rPr>
              <a:t>）包合</a:t>
            </a:r>
            <a:r>
              <a:rPr dirty="0" sz="1900" spc="-125">
                <a:solidFill>
                  <a:srgbClr val="3D3D3D"/>
                </a:solidFill>
                <a:latin typeface="宋体"/>
                <a:cs typeface="宋体"/>
              </a:rPr>
              <a:t>同</a:t>
            </a:r>
            <a:r>
              <a:rPr dirty="0" sz="1900" spc="-70">
                <a:solidFill>
                  <a:srgbClr val="3D3D3D"/>
                </a:solidFill>
                <a:latin typeface="宋体"/>
                <a:cs typeface="宋体"/>
              </a:rPr>
              <a:t>，后</a:t>
            </a:r>
            <a:r>
              <a:rPr dirty="0" sz="1900" spc="-290">
                <a:solidFill>
                  <a:srgbClr val="3D3D3D"/>
                </a:solidFill>
                <a:latin typeface="宋体"/>
                <a:cs typeface="宋体"/>
              </a:rPr>
              <a:t>安</a:t>
            </a:r>
            <a:r>
              <a:rPr dirty="0" sz="1900" spc="5">
                <a:solidFill>
                  <a:srgbClr val="565656"/>
                </a:solidFill>
                <a:latin typeface="宋体"/>
                <a:cs typeface="宋体"/>
              </a:rPr>
              <a:t>排</a:t>
            </a:r>
            <a:r>
              <a:rPr dirty="0" sz="1900" spc="-70">
                <a:solidFill>
                  <a:srgbClr val="3D3D3D"/>
                </a:solidFill>
                <a:latin typeface="宋体"/>
                <a:cs typeface="宋体"/>
              </a:rPr>
              <a:t>承（</a:t>
            </a:r>
            <a:r>
              <a:rPr dirty="0" sz="1900" spc="-615">
                <a:solidFill>
                  <a:srgbClr val="3D3D3D"/>
                </a:solidFill>
                <a:latin typeface="宋体"/>
                <a:cs typeface="宋体"/>
              </a:rPr>
              <a:t> </a:t>
            </a:r>
            <a:r>
              <a:rPr dirty="0" sz="1900" spc="540">
                <a:solidFill>
                  <a:srgbClr val="3D3D3D"/>
                </a:solidFill>
                <a:latin typeface="宋体"/>
                <a:cs typeface="宋体"/>
              </a:rPr>
              <a:t>分</a:t>
            </a:r>
            <a:r>
              <a:rPr dirty="0" sz="1900" spc="155">
                <a:solidFill>
                  <a:srgbClr val="3D3D3D"/>
                </a:solidFill>
                <a:latin typeface="宋体"/>
                <a:cs typeface="宋体"/>
              </a:rPr>
              <a:t>）包商进场</a:t>
            </a:r>
            <a:r>
              <a:rPr dirty="0" sz="1900" spc="-969">
                <a:solidFill>
                  <a:srgbClr val="3D3D3D"/>
                </a:solidFill>
                <a:latin typeface="宋体"/>
                <a:cs typeface="宋体"/>
              </a:rPr>
              <a:t>作</a:t>
            </a:r>
            <a:r>
              <a:rPr dirty="0" sz="1900" spc="65">
                <a:solidFill>
                  <a:srgbClr val="565656"/>
                </a:solidFill>
                <a:latin typeface="宋体"/>
                <a:cs typeface="宋体"/>
              </a:rPr>
              <a:t>业</a:t>
            </a:r>
            <a:r>
              <a:rPr dirty="0" sz="1900" spc="210">
                <a:solidFill>
                  <a:srgbClr val="3D3D3D"/>
                </a:solidFill>
                <a:latin typeface="宋体"/>
                <a:cs typeface="宋体"/>
              </a:rPr>
              <a:t>是</a:t>
            </a:r>
            <a:r>
              <a:rPr dirty="0" sz="1900" spc="195">
                <a:solidFill>
                  <a:srgbClr val="3D3D3D"/>
                </a:solidFill>
                <a:latin typeface="宋体"/>
                <a:cs typeface="宋体"/>
              </a:rPr>
              <a:t>工程</a:t>
            </a:r>
            <a:r>
              <a:rPr dirty="0" sz="1900" spc="-420">
                <a:solidFill>
                  <a:srgbClr val="3D3D3D"/>
                </a:solidFill>
                <a:latin typeface="宋体"/>
                <a:cs typeface="宋体"/>
              </a:rPr>
              <a:t>项</a:t>
            </a:r>
            <a:r>
              <a:rPr dirty="0" sz="1900" spc="165">
                <a:solidFill>
                  <a:srgbClr val="565656"/>
                </a:solidFill>
                <a:latin typeface="宋体"/>
                <a:cs typeface="宋体"/>
              </a:rPr>
              <a:t>目</a:t>
            </a:r>
            <a:r>
              <a:rPr dirty="0" sz="1900" spc="195">
                <a:solidFill>
                  <a:srgbClr val="3D3D3D"/>
                </a:solidFill>
                <a:latin typeface="宋体"/>
                <a:cs typeface="宋体"/>
              </a:rPr>
              <a:t>承</a:t>
            </a:r>
            <a:r>
              <a:rPr dirty="0" sz="1900" spc="-10">
                <a:solidFill>
                  <a:srgbClr val="3D3D3D"/>
                </a:solidFill>
                <a:latin typeface="宋体"/>
                <a:cs typeface="宋体"/>
              </a:rPr>
              <a:t>（</a:t>
            </a:r>
            <a:r>
              <a:rPr dirty="0" sz="1900" spc="155">
                <a:solidFill>
                  <a:srgbClr val="3D3D3D"/>
                </a:solidFill>
                <a:latin typeface="宋体"/>
                <a:cs typeface="宋体"/>
              </a:rPr>
              <a:t>分</a:t>
            </a:r>
            <a:r>
              <a:rPr dirty="0" sz="1900" spc="-550">
                <a:solidFill>
                  <a:srgbClr val="3D3D3D"/>
                </a:solidFill>
                <a:latin typeface="宋体"/>
                <a:cs typeface="宋体"/>
              </a:rPr>
              <a:t> </a:t>
            </a:r>
            <a:r>
              <a:rPr dirty="0" sz="1900" spc="155">
                <a:solidFill>
                  <a:srgbClr val="3D3D3D"/>
                </a:solidFill>
                <a:latin typeface="宋体"/>
                <a:cs typeface="宋体"/>
              </a:rPr>
              <a:t>）包管理</a:t>
            </a:r>
            <a:r>
              <a:rPr dirty="0" sz="1900" spc="-855">
                <a:solidFill>
                  <a:srgbClr val="3D3D3D"/>
                </a:solidFill>
                <a:latin typeface="宋体"/>
                <a:cs typeface="宋体"/>
              </a:rPr>
              <a:t>的</a:t>
            </a:r>
            <a:r>
              <a:rPr dirty="0" sz="1900" spc="200">
                <a:solidFill>
                  <a:srgbClr val="3D3D3D"/>
                </a:solidFill>
                <a:latin typeface="宋体"/>
                <a:cs typeface="宋体"/>
              </a:rPr>
              <a:t>必</a:t>
            </a:r>
            <a:r>
              <a:rPr dirty="0" sz="1900" spc="-60">
                <a:solidFill>
                  <a:srgbClr val="565656"/>
                </a:solidFill>
                <a:latin typeface="宋体"/>
                <a:cs typeface="宋体"/>
              </a:rPr>
              <a:t>须</a:t>
            </a:r>
            <a:r>
              <a:rPr dirty="0" sz="1900" spc="195">
                <a:solidFill>
                  <a:srgbClr val="262626"/>
                </a:solidFill>
                <a:latin typeface="宋体"/>
                <a:cs typeface="宋体"/>
              </a:rPr>
              <a:t>遵守</a:t>
            </a:r>
            <a:r>
              <a:rPr dirty="0" sz="1900" spc="-229">
                <a:solidFill>
                  <a:srgbClr val="262626"/>
                </a:solidFill>
                <a:latin typeface="宋体"/>
                <a:cs typeface="宋体"/>
              </a:rPr>
              <a:t>的</a:t>
            </a:r>
            <a:r>
              <a:rPr dirty="0" sz="1900" spc="210">
                <a:solidFill>
                  <a:srgbClr val="262626"/>
                </a:solidFill>
                <a:latin typeface="宋体"/>
                <a:cs typeface="宋体"/>
              </a:rPr>
              <a:t>原</a:t>
            </a:r>
            <a:r>
              <a:rPr dirty="0" sz="1900" spc="175">
                <a:solidFill>
                  <a:srgbClr val="565656"/>
                </a:solidFill>
                <a:latin typeface="宋体"/>
                <a:cs typeface="宋体"/>
              </a:rPr>
              <a:t>则</a:t>
            </a:r>
            <a:r>
              <a:rPr dirty="0" sz="1900" spc="-425">
                <a:solidFill>
                  <a:srgbClr val="565656"/>
                </a:solidFill>
                <a:latin typeface="宋体"/>
                <a:cs typeface="宋体"/>
              </a:rPr>
              <a:t> </a:t>
            </a:r>
            <a:r>
              <a:rPr dirty="0" sz="1900" spc="-455">
                <a:solidFill>
                  <a:srgbClr val="262626"/>
                </a:solidFill>
                <a:latin typeface="宋体"/>
                <a:cs typeface="宋体"/>
              </a:rPr>
              <a:t>，</a:t>
            </a:r>
            <a:endParaRPr sz="1900">
              <a:latin typeface="宋体"/>
              <a:cs typeface="宋体"/>
            </a:endParaRPr>
          </a:p>
        </p:txBody>
      </p:sp>
      <p:sp>
        <p:nvSpPr>
          <p:cNvPr id="16" name="object 16"/>
          <p:cNvSpPr txBox="1"/>
          <p:nvPr/>
        </p:nvSpPr>
        <p:spPr>
          <a:xfrm>
            <a:off x="1752963" y="4177747"/>
            <a:ext cx="11251565" cy="1202055"/>
          </a:xfrm>
          <a:prstGeom prst="rect">
            <a:avLst/>
          </a:prstGeom>
        </p:spPr>
        <p:txBody>
          <a:bodyPr wrap="square" lIns="0" tIns="18415" rIns="0" bIns="0" rtlCol="0" vert="horz">
            <a:spAutoFit/>
          </a:bodyPr>
          <a:lstStyle/>
          <a:p>
            <a:pPr algn="just" marL="31750" marR="5080" indent="-19685">
              <a:lnSpc>
                <a:spcPct val="134700"/>
              </a:lnSpc>
              <a:spcBef>
                <a:spcPts val="145"/>
              </a:spcBef>
            </a:pPr>
            <a:r>
              <a:rPr dirty="0" sz="1900" spc="60">
                <a:solidFill>
                  <a:srgbClr val="3D3D3D"/>
                </a:solidFill>
                <a:latin typeface="宋体"/>
                <a:cs typeface="宋体"/>
              </a:rPr>
              <a:t>能够避免法律风险及因承（分）包商失信而带来的履约与经营风险。因未签订承（分）包合同先安排施 </a:t>
            </a:r>
            <a:r>
              <a:rPr dirty="0" sz="1900" spc="114">
                <a:solidFill>
                  <a:srgbClr val="565656"/>
                </a:solidFill>
                <a:latin typeface="宋体"/>
                <a:cs typeface="宋体"/>
              </a:rPr>
              <a:t>工</a:t>
            </a:r>
            <a:r>
              <a:rPr dirty="0" sz="1900" spc="155">
                <a:solidFill>
                  <a:srgbClr val="3D3D3D"/>
                </a:solidFill>
                <a:latin typeface="宋体"/>
                <a:cs typeface="宋体"/>
              </a:rPr>
              <a:t>而</a:t>
            </a:r>
            <a:r>
              <a:rPr dirty="0" sz="1900" spc="-45">
                <a:solidFill>
                  <a:srgbClr val="3D3D3D"/>
                </a:solidFill>
                <a:latin typeface="宋体"/>
                <a:cs typeface="宋体"/>
              </a:rPr>
              <a:t>导</a:t>
            </a:r>
            <a:r>
              <a:rPr dirty="0" sz="1900" spc="120">
                <a:solidFill>
                  <a:srgbClr val="3D3D3D"/>
                </a:solidFill>
                <a:latin typeface="宋体"/>
                <a:cs typeface="宋体"/>
              </a:rPr>
              <a:t>致</a:t>
            </a:r>
            <a:r>
              <a:rPr dirty="0" sz="1900" spc="-35">
                <a:solidFill>
                  <a:srgbClr val="3D3D3D"/>
                </a:solidFill>
                <a:latin typeface="宋体"/>
                <a:cs typeface="宋体"/>
              </a:rPr>
              <a:t>纠</a:t>
            </a:r>
            <a:r>
              <a:rPr dirty="0" sz="1900" spc="120">
                <a:solidFill>
                  <a:srgbClr val="3D3D3D"/>
                </a:solidFill>
                <a:latin typeface="宋体"/>
                <a:cs typeface="宋体"/>
              </a:rPr>
              <a:t>纷</a:t>
            </a:r>
            <a:r>
              <a:rPr dirty="0" sz="1900" spc="-120">
                <a:solidFill>
                  <a:srgbClr val="3D3D3D"/>
                </a:solidFill>
                <a:latin typeface="宋体"/>
                <a:cs typeface="宋体"/>
              </a:rPr>
              <a:t>引</a:t>
            </a:r>
            <a:r>
              <a:rPr dirty="0" sz="1900" spc="240">
                <a:solidFill>
                  <a:srgbClr val="3D3D3D"/>
                </a:solidFill>
                <a:latin typeface="宋体"/>
                <a:cs typeface="宋体"/>
              </a:rPr>
              <a:t>发</a:t>
            </a:r>
            <a:r>
              <a:rPr dirty="0" sz="1900" spc="-5">
                <a:solidFill>
                  <a:srgbClr val="565656"/>
                </a:solidFill>
                <a:latin typeface="宋体"/>
                <a:cs typeface="宋体"/>
              </a:rPr>
              <a:t>诉</a:t>
            </a:r>
            <a:r>
              <a:rPr dirty="0" sz="1900" spc="-85">
                <a:solidFill>
                  <a:srgbClr val="3D3D3D"/>
                </a:solidFill>
                <a:latin typeface="宋体"/>
                <a:cs typeface="宋体"/>
              </a:rPr>
              <a:t>讼</a:t>
            </a:r>
            <a:r>
              <a:rPr dirty="0" sz="1900" spc="120">
                <a:solidFill>
                  <a:srgbClr val="565656"/>
                </a:solidFill>
                <a:latin typeface="宋体"/>
                <a:cs typeface="宋体"/>
              </a:rPr>
              <a:t>时</a:t>
            </a:r>
            <a:r>
              <a:rPr dirty="0" sz="1900" spc="-260">
                <a:solidFill>
                  <a:srgbClr val="565656"/>
                </a:solidFill>
                <a:latin typeface="宋体"/>
                <a:cs typeface="宋体"/>
              </a:rPr>
              <a:t> </a:t>
            </a:r>
            <a:r>
              <a:rPr dirty="0" sz="1900" spc="-555">
                <a:solidFill>
                  <a:srgbClr val="262626"/>
                </a:solidFill>
                <a:latin typeface="宋体"/>
                <a:cs typeface="宋体"/>
              </a:rPr>
              <a:t>，</a:t>
            </a:r>
            <a:r>
              <a:rPr dirty="0" sz="1900" spc="120">
                <a:solidFill>
                  <a:srgbClr val="262626"/>
                </a:solidFill>
                <a:latin typeface="宋体"/>
                <a:cs typeface="宋体"/>
              </a:rPr>
              <a:t>法</a:t>
            </a:r>
            <a:r>
              <a:rPr dirty="0" sz="1900" spc="-5">
                <a:solidFill>
                  <a:srgbClr val="262626"/>
                </a:solidFill>
                <a:latin typeface="宋体"/>
                <a:cs typeface="宋体"/>
              </a:rPr>
              <a:t>院</a:t>
            </a:r>
            <a:r>
              <a:rPr dirty="0" sz="1900" spc="100">
                <a:solidFill>
                  <a:srgbClr val="262626"/>
                </a:solidFill>
                <a:latin typeface="宋体"/>
                <a:cs typeface="宋体"/>
              </a:rPr>
              <a:t>判</a:t>
            </a:r>
            <a:r>
              <a:rPr dirty="0" sz="1900" spc="5">
                <a:solidFill>
                  <a:srgbClr val="262626"/>
                </a:solidFill>
                <a:latin typeface="宋体"/>
                <a:cs typeface="宋体"/>
              </a:rPr>
              <a:t>决</a:t>
            </a:r>
            <a:r>
              <a:rPr dirty="0" sz="1900" spc="140">
                <a:solidFill>
                  <a:srgbClr val="262626"/>
                </a:solidFill>
                <a:latin typeface="宋体"/>
                <a:cs typeface="宋体"/>
              </a:rPr>
              <a:t>基</a:t>
            </a:r>
            <a:r>
              <a:rPr dirty="0" sz="1900" spc="-20">
                <a:solidFill>
                  <a:srgbClr val="262626"/>
                </a:solidFill>
                <a:latin typeface="宋体"/>
                <a:cs typeface="宋体"/>
              </a:rPr>
              <a:t>本</a:t>
            </a:r>
            <a:r>
              <a:rPr dirty="0" sz="1900" spc="140">
                <a:solidFill>
                  <a:srgbClr val="262626"/>
                </a:solidFill>
                <a:latin typeface="宋体"/>
                <a:cs typeface="宋体"/>
              </a:rPr>
              <a:t>采用定额单</a:t>
            </a:r>
            <a:r>
              <a:rPr dirty="0" sz="1900" spc="-360">
                <a:solidFill>
                  <a:srgbClr val="262626"/>
                </a:solidFill>
                <a:latin typeface="宋体"/>
                <a:cs typeface="宋体"/>
              </a:rPr>
              <a:t>价</a:t>
            </a:r>
            <a:r>
              <a:rPr dirty="0" sz="1900" spc="140">
                <a:solidFill>
                  <a:srgbClr val="262626"/>
                </a:solidFill>
                <a:latin typeface="宋体"/>
                <a:cs typeface="宋体"/>
              </a:rPr>
              <a:t>及完成</a:t>
            </a:r>
            <a:r>
              <a:rPr dirty="0" sz="1900" spc="-250">
                <a:solidFill>
                  <a:srgbClr val="262626"/>
                </a:solidFill>
                <a:latin typeface="宋体"/>
                <a:cs typeface="宋体"/>
              </a:rPr>
              <a:t>的</a:t>
            </a:r>
            <a:r>
              <a:rPr dirty="0" sz="1900" spc="150">
                <a:solidFill>
                  <a:srgbClr val="262626"/>
                </a:solidFill>
                <a:latin typeface="宋体"/>
                <a:cs typeface="宋体"/>
              </a:rPr>
              <a:t>实</a:t>
            </a:r>
            <a:r>
              <a:rPr dirty="0" sz="1900" spc="80">
                <a:solidFill>
                  <a:srgbClr val="565656"/>
                </a:solidFill>
                <a:latin typeface="宋体"/>
                <a:cs typeface="宋体"/>
              </a:rPr>
              <a:t>物</a:t>
            </a:r>
            <a:r>
              <a:rPr dirty="0" sz="1900" spc="140">
                <a:solidFill>
                  <a:srgbClr val="3D3D3D"/>
                </a:solidFill>
                <a:latin typeface="宋体"/>
                <a:cs typeface="宋体"/>
              </a:rPr>
              <a:t>工程量支付标</a:t>
            </a:r>
            <a:r>
              <a:rPr dirty="0" sz="1900" spc="-395">
                <a:solidFill>
                  <a:srgbClr val="3D3D3D"/>
                </a:solidFill>
                <a:latin typeface="宋体"/>
                <a:cs typeface="宋体"/>
              </a:rPr>
              <a:t>的</a:t>
            </a:r>
            <a:r>
              <a:rPr dirty="0" sz="1900" spc="140">
                <a:solidFill>
                  <a:srgbClr val="3D3D3D"/>
                </a:solidFill>
                <a:latin typeface="宋体"/>
                <a:cs typeface="宋体"/>
              </a:rPr>
              <a:t>工程款</a:t>
            </a:r>
            <a:r>
              <a:rPr dirty="0" sz="1900" spc="-595">
                <a:solidFill>
                  <a:srgbClr val="3D3D3D"/>
                </a:solidFill>
                <a:latin typeface="宋体"/>
                <a:cs typeface="宋体"/>
              </a:rPr>
              <a:t> </a:t>
            </a:r>
            <a:r>
              <a:rPr dirty="0" sz="1900" spc="-70">
                <a:solidFill>
                  <a:srgbClr val="3D3D3D"/>
                </a:solidFill>
                <a:latin typeface="宋体"/>
                <a:cs typeface="宋体"/>
              </a:rPr>
              <a:t>，且</a:t>
            </a:r>
            <a:r>
              <a:rPr dirty="0" sz="1900" spc="-229">
                <a:solidFill>
                  <a:srgbClr val="3D3D3D"/>
                </a:solidFill>
                <a:latin typeface="宋体"/>
                <a:cs typeface="宋体"/>
              </a:rPr>
              <a:t>—</a:t>
            </a:r>
            <a:r>
              <a:rPr dirty="0" sz="1900" spc="-70">
                <a:solidFill>
                  <a:srgbClr val="3D3D3D"/>
                </a:solidFill>
                <a:latin typeface="宋体"/>
                <a:cs typeface="宋体"/>
              </a:rPr>
              <a:t>旦发 </a:t>
            </a:r>
            <a:r>
              <a:rPr dirty="0" sz="1900" spc="25">
                <a:solidFill>
                  <a:srgbClr val="3D3D3D"/>
                </a:solidFill>
                <a:latin typeface="宋体"/>
                <a:cs typeface="宋体"/>
              </a:rPr>
              <a:t>生纠纷，将向承（分）包商支付巨额退场费，</a:t>
            </a:r>
            <a:endParaRPr sz="1900">
              <a:latin typeface="宋体"/>
              <a:cs typeface="宋体"/>
            </a:endParaRPr>
          </a:p>
        </p:txBody>
      </p:sp>
      <p:sp>
        <p:nvSpPr>
          <p:cNvPr id="17" name="object 17"/>
          <p:cNvSpPr txBox="1"/>
          <p:nvPr/>
        </p:nvSpPr>
        <p:spPr>
          <a:xfrm>
            <a:off x="1284908" y="5138936"/>
            <a:ext cx="11837670" cy="2580005"/>
          </a:xfrm>
          <a:prstGeom prst="rect">
            <a:avLst/>
          </a:prstGeom>
        </p:spPr>
        <p:txBody>
          <a:bodyPr wrap="square" lIns="0" tIns="56515" rIns="0" bIns="0" rtlCol="0" vert="horz">
            <a:spAutoFit/>
          </a:bodyPr>
          <a:lstStyle/>
          <a:p>
            <a:pPr marL="501650" marR="5080" indent="-489584">
              <a:lnSpc>
                <a:spcPct val="108600"/>
              </a:lnSpc>
              <a:spcBef>
                <a:spcPts val="445"/>
              </a:spcBef>
              <a:tabLst>
                <a:tab pos="485775" algn="l"/>
                <a:tab pos="1238885" algn="l"/>
                <a:tab pos="1991360" algn="l"/>
                <a:tab pos="3241040" algn="l"/>
                <a:tab pos="4502150" algn="l"/>
                <a:tab pos="7981950" algn="l"/>
              </a:tabLst>
            </a:pPr>
            <a:r>
              <a:rPr dirty="0" sz="3700" spc="-1825">
                <a:solidFill>
                  <a:srgbClr val="262626"/>
                </a:solidFill>
                <a:latin typeface="Arial"/>
                <a:cs typeface="Arial"/>
              </a:rPr>
              <a:t>►	</a:t>
            </a:r>
            <a:r>
              <a:rPr dirty="0" sz="1900" spc="-950">
                <a:solidFill>
                  <a:srgbClr val="3D3D3D"/>
                </a:solidFill>
                <a:latin typeface="宋体"/>
                <a:cs typeface="宋体"/>
              </a:rPr>
              <a:t>足额收	取承（	</a:t>
            </a:r>
            <a:r>
              <a:rPr dirty="0" sz="1900" spc="540">
                <a:solidFill>
                  <a:srgbClr val="3D3D3D"/>
                </a:solidFill>
                <a:latin typeface="宋体"/>
                <a:cs typeface="宋体"/>
              </a:rPr>
              <a:t>分</a:t>
            </a:r>
            <a:r>
              <a:rPr dirty="0" sz="1900" spc="155">
                <a:solidFill>
                  <a:srgbClr val="3D3D3D"/>
                </a:solidFill>
                <a:latin typeface="宋体"/>
                <a:cs typeface="宋体"/>
              </a:rPr>
              <a:t>）包商履约</a:t>
            </a:r>
            <a:r>
              <a:rPr dirty="0" sz="1900" spc="-875">
                <a:solidFill>
                  <a:srgbClr val="3D3D3D"/>
                </a:solidFill>
                <a:latin typeface="宋体"/>
                <a:cs typeface="宋体"/>
              </a:rPr>
              <a:t>保</a:t>
            </a:r>
            <a:r>
              <a:rPr dirty="0" sz="1900" spc="85">
                <a:solidFill>
                  <a:srgbClr val="565656"/>
                </a:solidFill>
                <a:latin typeface="宋体"/>
                <a:cs typeface="宋体"/>
              </a:rPr>
              <a:t>证</a:t>
            </a:r>
            <a:r>
              <a:rPr dirty="0" sz="1900" spc="155">
                <a:solidFill>
                  <a:srgbClr val="262626"/>
                </a:solidFill>
                <a:latin typeface="宋体"/>
                <a:cs typeface="宋体"/>
              </a:rPr>
              <a:t>金</a:t>
            </a:r>
            <a:r>
              <a:rPr dirty="0" sz="1900" spc="-160">
                <a:solidFill>
                  <a:srgbClr val="262626"/>
                </a:solidFill>
                <a:latin typeface="宋体"/>
                <a:cs typeface="宋体"/>
              </a:rPr>
              <a:t>（</a:t>
            </a:r>
            <a:r>
              <a:rPr dirty="0" sz="1900" spc="114">
                <a:solidFill>
                  <a:srgbClr val="262626"/>
                </a:solidFill>
                <a:latin typeface="宋体"/>
                <a:cs typeface="宋体"/>
              </a:rPr>
              <a:t>或</a:t>
            </a:r>
            <a:r>
              <a:rPr dirty="0" sz="1900" spc="155">
                <a:solidFill>
                  <a:srgbClr val="262626"/>
                </a:solidFill>
                <a:latin typeface="宋体"/>
                <a:cs typeface="宋体"/>
              </a:rPr>
              <a:t>保</a:t>
            </a:r>
            <a:r>
              <a:rPr dirty="0" sz="1900" spc="470">
                <a:solidFill>
                  <a:srgbClr val="262626"/>
                </a:solidFill>
                <a:latin typeface="宋体"/>
                <a:cs typeface="宋体"/>
              </a:rPr>
              <a:t>函</a:t>
            </a:r>
            <a:r>
              <a:rPr dirty="0" sz="1900" spc="155">
                <a:solidFill>
                  <a:srgbClr val="262626"/>
                </a:solidFill>
                <a:latin typeface="宋体"/>
                <a:cs typeface="宋体"/>
              </a:rPr>
              <a:t>）</a:t>
            </a:r>
            <a:r>
              <a:rPr dirty="0" sz="1900" spc="-475">
                <a:solidFill>
                  <a:srgbClr val="262626"/>
                </a:solidFill>
                <a:latin typeface="宋体"/>
                <a:cs typeface="宋体"/>
              </a:rPr>
              <a:t>是</a:t>
            </a:r>
            <a:r>
              <a:rPr dirty="0" sz="1900" spc="155">
                <a:solidFill>
                  <a:srgbClr val="262626"/>
                </a:solidFill>
                <a:latin typeface="宋体"/>
                <a:cs typeface="宋体"/>
              </a:rPr>
              <a:t>合理、有</a:t>
            </a:r>
            <a:r>
              <a:rPr dirty="0" sz="1900" spc="-210">
                <a:solidFill>
                  <a:srgbClr val="262626"/>
                </a:solidFill>
                <a:latin typeface="宋体"/>
                <a:cs typeface="宋体"/>
              </a:rPr>
              <a:t>效</a:t>
            </a:r>
            <a:r>
              <a:rPr dirty="0" sz="1900" spc="155">
                <a:solidFill>
                  <a:srgbClr val="262626"/>
                </a:solidFill>
                <a:latin typeface="宋体"/>
                <a:cs typeface="宋体"/>
              </a:rPr>
              <a:t>转移承</a:t>
            </a:r>
            <a:r>
              <a:rPr dirty="0" sz="1900" spc="-370">
                <a:solidFill>
                  <a:srgbClr val="262626"/>
                </a:solidFill>
                <a:latin typeface="宋体"/>
                <a:cs typeface="宋体"/>
              </a:rPr>
              <a:t>（</a:t>
            </a:r>
            <a:r>
              <a:rPr dirty="0" sz="1900" spc="155">
                <a:solidFill>
                  <a:srgbClr val="262626"/>
                </a:solidFill>
                <a:latin typeface="宋体"/>
                <a:cs typeface="宋体"/>
              </a:rPr>
              <a:t>分</a:t>
            </a:r>
            <a:r>
              <a:rPr dirty="0" sz="1900" spc="-440">
                <a:solidFill>
                  <a:srgbClr val="262626"/>
                </a:solidFill>
                <a:latin typeface="宋体"/>
                <a:cs typeface="宋体"/>
              </a:rPr>
              <a:t> </a:t>
            </a:r>
            <a:r>
              <a:rPr dirty="0" sz="1900" spc="155">
                <a:solidFill>
                  <a:srgbClr val="262626"/>
                </a:solidFill>
                <a:latin typeface="宋体"/>
                <a:cs typeface="宋体"/>
              </a:rPr>
              <a:t>）</a:t>
            </a:r>
            <a:r>
              <a:rPr dirty="0" sz="1900" spc="-490">
                <a:solidFill>
                  <a:srgbClr val="262626"/>
                </a:solidFill>
                <a:latin typeface="宋体"/>
                <a:cs typeface="宋体"/>
              </a:rPr>
              <a:t>包</a:t>
            </a:r>
            <a:r>
              <a:rPr dirty="0" sz="1900" spc="-70">
                <a:solidFill>
                  <a:srgbClr val="565656"/>
                </a:solidFill>
                <a:latin typeface="宋体"/>
                <a:cs typeface="宋体"/>
              </a:rPr>
              <a:t>工</a:t>
            </a:r>
            <a:r>
              <a:rPr dirty="0" sz="1900" spc="195">
                <a:solidFill>
                  <a:srgbClr val="3D3D3D"/>
                </a:solidFill>
                <a:latin typeface="宋体"/>
                <a:cs typeface="宋体"/>
              </a:rPr>
              <a:t>程项</a:t>
            </a:r>
            <a:r>
              <a:rPr dirty="0" sz="1900" spc="-215">
                <a:solidFill>
                  <a:srgbClr val="3D3D3D"/>
                </a:solidFill>
                <a:latin typeface="宋体"/>
                <a:cs typeface="宋体"/>
              </a:rPr>
              <a:t>目</a:t>
            </a:r>
            <a:r>
              <a:rPr dirty="0" sz="1900" spc="190">
                <a:solidFill>
                  <a:srgbClr val="3D3D3D"/>
                </a:solidFill>
                <a:latin typeface="宋体"/>
                <a:cs typeface="宋体"/>
              </a:rPr>
              <a:t>履</a:t>
            </a:r>
            <a:r>
              <a:rPr dirty="0" sz="1900" spc="195">
                <a:solidFill>
                  <a:srgbClr val="3D3D3D"/>
                </a:solidFill>
                <a:latin typeface="宋体"/>
                <a:cs typeface="宋体"/>
              </a:rPr>
              <a:t>约风险</a:t>
            </a:r>
            <a:r>
              <a:rPr dirty="0" sz="1900" spc="-455">
                <a:solidFill>
                  <a:srgbClr val="3D3D3D"/>
                </a:solidFill>
                <a:latin typeface="宋体"/>
                <a:cs typeface="宋体"/>
              </a:rPr>
              <a:t>的</a:t>
            </a:r>
            <a:r>
              <a:rPr dirty="0" sz="1900" spc="125">
                <a:solidFill>
                  <a:srgbClr val="3D3D3D"/>
                </a:solidFill>
                <a:latin typeface="宋体"/>
                <a:cs typeface="宋体"/>
              </a:rPr>
              <a:t>必</a:t>
            </a:r>
            <a:r>
              <a:rPr dirty="0" sz="1900" spc="195">
                <a:solidFill>
                  <a:srgbClr val="3D3D3D"/>
                </a:solidFill>
                <a:latin typeface="宋体"/>
                <a:cs typeface="宋体"/>
              </a:rPr>
              <a:t>要手 段和有效途</a:t>
            </a:r>
            <a:r>
              <a:rPr dirty="0" sz="1900" spc="5">
                <a:solidFill>
                  <a:srgbClr val="3D3D3D"/>
                </a:solidFill>
                <a:latin typeface="宋体"/>
                <a:cs typeface="宋体"/>
              </a:rPr>
              <a:t>径</a:t>
            </a:r>
            <a:r>
              <a:rPr dirty="0" sz="1900" spc="-455">
                <a:solidFill>
                  <a:srgbClr val="3D3D3D"/>
                </a:solidFill>
                <a:latin typeface="宋体"/>
                <a:cs typeface="宋体"/>
              </a:rPr>
              <a:t>，也是所隅	单位及项目	</a:t>
            </a:r>
            <a:r>
              <a:rPr dirty="0" sz="1900" spc="195">
                <a:solidFill>
                  <a:srgbClr val="3D3D3D"/>
                </a:solidFill>
                <a:latin typeface="宋体"/>
                <a:cs typeface="宋体"/>
              </a:rPr>
              <a:t>部</a:t>
            </a:r>
            <a:r>
              <a:rPr dirty="0" sz="1900" spc="-175">
                <a:solidFill>
                  <a:srgbClr val="3D3D3D"/>
                </a:solidFill>
                <a:latin typeface="宋体"/>
                <a:cs typeface="宋体"/>
              </a:rPr>
              <a:t>的</a:t>
            </a:r>
            <a:r>
              <a:rPr dirty="0" sz="1900" spc="120">
                <a:solidFill>
                  <a:srgbClr val="3D3D3D"/>
                </a:solidFill>
                <a:latin typeface="宋体"/>
                <a:cs typeface="宋体"/>
              </a:rPr>
              <a:t>法</a:t>
            </a:r>
            <a:r>
              <a:rPr dirty="0" sz="1900" spc="5">
                <a:solidFill>
                  <a:srgbClr val="3D3D3D"/>
                </a:solidFill>
                <a:latin typeface="宋体"/>
                <a:cs typeface="宋体"/>
              </a:rPr>
              <a:t>定</a:t>
            </a:r>
            <a:r>
              <a:rPr dirty="0" sz="1900" spc="120">
                <a:solidFill>
                  <a:srgbClr val="3D3D3D"/>
                </a:solidFill>
                <a:latin typeface="宋体"/>
                <a:cs typeface="宋体"/>
              </a:rPr>
              <a:t>权利</a:t>
            </a:r>
            <a:r>
              <a:rPr dirty="0" sz="1900" spc="-434">
                <a:solidFill>
                  <a:srgbClr val="3D3D3D"/>
                </a:solidFill>
                <a:latin typeface="宋体"/>
                <a:cs typeface="宋体"/>
              </a:rPr>
              <a:t> </a:t>
            </a:r>
            <a:r>
              <a:rPr dirty="0" sz="1900" spc="-455">
                <a:solidFill>
                  <a:srgbClr val="3D3D3D"/>
                </a:solidFill>
                <a:latin typeface="宋体"/>
                <a:cs typeface="宋体"/>
              </a:rPr>
              <a:t>，未足</a:t>
            </a:r>
            <a:r>
              <a:rPr dirty="0" sz="1900" spc="-120">
                <a:solidFill>
                  <a:srgbClr val="3D3D3D"/>
                </a:solidFill>
                <a:latin typeface="宋体"/>
                <a:cs typeface="宋体"/>
              </a:rPr>
              <a:t> </a:t>
            </a:r>
            <a:r>
              <a:rPr dirty="0" sz="1900" spc="-455">
                <a:solidFill>
                  <a:srgbClr val="565656"/>
                </a:solidFill>
                <a:latin typeface="宋体"/>
                <a:cs typeface="宋体"/>
              </a:rPr>
              <a:t>额</a:t>
            </a:r>
            <a:r>
              <a:rPr dirty="0" sz="1900" spc="-350">
                <a:solidFill>
                  <a:srgbClr val="565656"/>
                </a:solidFill>
                <a:latin typeface="宋体"/>
                <a:cs typeface="宋体"/>
              </a:rPr>
              <a:t> </a:t>
            </a:r>
            <a:r>
              <a:rPr dirty="0" sz="1900" spc="-455">
                <a:solidFill>
                  <a:srgbClr val="262626"/>
                </a:solidFill>
                <a:latin typeface="宋体"/>
                <a:cs typeface="宋体"/>
              </a:rPr>
              <a:t>收取承（	</a:t>
            </a:r>
            <a:r>
              <a:rPr dirty="0" sz="1900" spc="640">
                <a:solidFill>
                  <a:srgbClr val="262626"/>
                </a:solidFill>
                <a:latin typeface="宋体"/>
                <a:cs typeface="宋体"/>
              </a:rPr>
              <a:t>分</a:t>
            </a:r>
            <a:r>
              <a:rPr dirty="0" sz="1900" spc="155">
                <a:solidFill>
                  <a:srgbClr val="262626"/>
                </a:solidFill>
                <a:latin typeface="宋体"/>
                <a:cs typeface="宋体"/>
              </a:rPr>
              <a:t>）</a:t>
            </a:r>
            <a:r>
              <a:rPr dirty="0" sz="1900" spc="-505">
                <a:solidFill>
                  <a:srgbClr val="262626"/>
                </a:solidFill>
                <a:latin typeface="宋体"/>
                <a:cs typeface="宋体"/>
              </a:rPr>
              <a:t>包</a:t>
            </a:r>
            <a:r>
              <a:rPr dirty="0" sz="1900" spc="155">
                <a:solidFill>
                  <a:srgbClr val="262626"/>
                </a:solidFill>
                <a:latin typeface="宋体"/>
                <a:cs typeface="宋体"/>
              </a:rPr>
              <a:t>商</a:t>
            </a:r>
            <a:r>
              <a:rPr dirty="0" sz="1900" spc="-60">
                <a:solidFill>
                  <a:srgbClr val="262626"/>
                </a:solidFill>
                <a:latin typeface="宋体"/>
                <a:cs typeface="宋体"/>
              </a:rPr>
              <a:t>履</a:t>
            </a:r>
            <a:r>
              <a:rPr dirty="0" sz="1900" spc="155">
                <a:solidFill>
                  <a:srgbClr val="262626"/>
                </a:solidFill>
                <a:latin typeface="宋体"/>
                <a:cs typeface="宋体"/>
              </a:rPr>
              <a:t>约保证金</a:t>
            </a:r>
            <a:r>
              <a:rPr dirty="0" sz="1900" spc="-385">
                <a:solidFill>
                  <a:srgbClr val="262626"/>
                </a:solidFill>
                <a:latin typeface="宋体"/>
                <a:cs typeface="宋体"/>
              </a:rPr>
              <a:t>（</a:t>
            </a:r>
            <a:r>
              <a:rPr dirty="0" sz="1900" spc="114">
                <a:solidFill>
                  <a:srgbClr val="262626"/>
                </a:solidFill>
                <a:latin typeface="宋体"/>
                <a:cs typeface="宋体"/>
              </a:rPr>
              <a:t>或</a:t>
            </a:r>
            <a:r>
              <a:rPr dirty="0" sz="1900" spc="-20">
                <a:solidFill>
                  <a:srgbClr val="565656"/>
                </a:solidFill>
                <a:latin typeface="宋体"/>
                <a:cs typeface="宋体"/>
              </a:rPr>
              <a:t>保</a:t>
            </a:r>
            <a:r>
              <a:rPr dirty="0" sz="1900" spc="155">
                <a:solidFill>
                  <a:srgbClr val="262626"/>
                </a:solidFill>
                <a:latin typeface="宋体"/>
                <a:cs typeface="宋体"/>
              </a:rPr>
              <a:t>函</a:t>
            </a:r>
            <a:r>
              <a:rPr dirty="0" sz="1900" spc="-490">
                <a:solidFill>
                  <a:srgbClr val="262626"/>
                </a:solidFill>
                <a:latin typeface="宋体"/>
                <a:cs typeface="宋体"/>
              </a:rPr>
              <a:t> </a:t>
            </a:r>
            <a:r>
              <a:rPr dirty="0" sz="1900" spc="155">
                <a:solidFill>
                  <a:srgbClr val="262626"/>
                </a:solidFill>
                <a:latin typeface="宋体"/>
                <a:cs typeface="宋体"/>
              </a:rPr>
              <a:t>）不</a:t>
            </a:r>
            <a:endParaRPr sz="1900">
              <a:latin typeface="宋体"/>
              <a:cs typeface="宋体"/>
            </a:endParaRPr>
          </a:p>
          <a:p>
            <a:pPr marL="488315">
              <a:lnSpc>
                <a:spcPct val="100000"/>
              </a:lnSpc>
              <a:spcBef>
                <a:spcPts val="740"/>
              </a:spcBef>
            </a:pPr>
            <a:r>
              <a:rPr dirty="0" sz="1900" spc="195">
                <a:solidFill>
                  <a:srgbClr val="3D3D3D"/>
                </a:solidFill>
                <a:latin typeface="宋体"/>
                <a:cs typeface="宋体"/>
              </a:rPr>
              <a:t>傅</a:t>
            </a:r>
            <a:r>
              <a:rPr dirty="0" sz="1900" spc="25">
                <a:solidFill>
                  <a:srgbClr val="3D3D3D"/>
                </a:solidFill>
                <a:latin typeface="宋体"/>
                <a:cs typeface="宋体"/>
              </a:rPr>
              <a:t>安</a:t>
            </a:r>
            <a:r>
              <a:rPr dirty="0" sz="1900" spc="195">
                <a:solidFill>
                  <a:srgbClr val="3D3D3D"/>
                </a:solidFill>
                <a:latin typeface="宋体"/>
                <a:cs typeface="宋体"/>
              </a:rPr>
              <a:t>排其进场</a:t>
            </a:r>
            <a:r>
              <a:rPr dirty="0" sz="1900" spc="-480">
                <a:solidFill>
                  <a:srgbClr val="3D3D3D"/>
                </a:solidFill>
                <a:latin typeface="宋体"/>
                <a:cs typeface="宋体"/>
              </a:rPr>
              <a:t>施</a:t>
            </a:r>
            <a:r>
              <a:rPr dirty="0" sz="1900" spc="195">
                <a:solidFill>
                  <a:srgbClr val="3D3D3D"/>
                </a:solidFill>
                <a:latin typeface="宋体"/>
                <a:cs typeface="宋体"/>
              </a:rPr>
              <a:t>工</a:t>
            </a:r>
            <a:r>
              <a:rPr dirty="0" sz="1900" spc="-195">
                <a:solidFill>
                  <a:srgbClr val="3D3D3D"/>
                </a:solidFill>
                <a:latin typeface="宋体"/>
                <a:cs typeface="宋体"/>
              </a:rPr>
              <a:t>。</a:t>
            </a:r>
            <a:r>
              <a:rPr dirty="0" sz="1900" spc="114">
                <a:solidFill>
                  <a:srgbClr val="3D3D3D"/>
                </a:solidFill>
                <a:latin typeface="宋体"/>
                <a:cs typeface="宋体"/>
              </a:rPr>
              <a:t>如经</a:t>
            </a:r>
            <a:r>
              <a:rPr dirty="0" sz="1900" spc="120">
                <a:solidFill>
                  <a:srgbClr val="3D3D3D"/>
                </a:solidFill>
                <a:latin typeface="宋体"/>
                <a:cs typeface="宋体"/>
              </a:rPr>
              <a:t>考察核</a:t>
            </a:r>
            <a:r>
              <a:rPr dirty="0" sz="1900" spc="-160">
                <a:solidFill>
                  <a:srgbClr val="3D3D3D"/>
                </a:solidFill>
                <a:latin typeface="宋体"/>
                <a:cs typeface="宋体"/>
              </a:rPr>
              <a:t>实</a:t>
            </a:r>
            <a:r>
              <a:rPr dirty="0" sz="1900" spc="120">
                <a:solidFill>
                  <a:srgbClr val="3D3D3D"/>
                </a:solidFill>
                <a:latin typeface="宋体"/>
                <a:cs typeface="宋体"/>
              </a:rPr>
              <a:t>或经</a:t>
            </a:r>
            <a:r>
              <a:rPr dirty="0" sz="1900" spc="-25">
                <a:solidFill>
                  <a:srgbClr val="3D3D3D"/>
                </a:solidFill>
                <a:latin typeface="宋体"/>
                <a:cs typeface="宋体"/>
              </a:rPr>
              <a:t>长</a:t>
            </a:r>
            <a:r>
              <a:rPr dirty="0" sz="1900" spc="15">
                <a:solidFill>
                  <a:srgbClr val="565656"/>
                </a:solidFill>
                <a:latin typeface="宋体"/>
                <a:cs typeface="宋体"/>
              </a:rPr>
              <a:t>期</a:t>
            </a:r>
            <a:r>
              <a:rPr dirty="0" sz="1900" spc="155">
                <a:solidFill>
                  <a:srgbClr val="262626"/>
                </a:solidFill>
                <a:latin typeface="宋体"/>
                <a:cs typeface="宋体"/>
              </a:rPr>
              <a:t>合</a:t>
            </a:r>
            <a:r>
              <a:rPr dirty="0" sz="1900" spc="65">
                <a:solidFill>
                  <a:srgbClr val="262626"/>
                </a:solidFill>
                <a:latin typeface="宋体"/>
                <a:cs typeface="宋体"/>
              </a:rPr>
              <a:t>作</a:t>
            </a:r>
            <a:r>
              <a:rPr dirty="0" sz="1900" spc="120">
                <a:solidFill>
                  <a:srgbClr val="262626"/>
                </a:solidFill>
                <a:latin typeface="宋体"/>
                <a:cs typeface="宋体"/>
              </a:rPr>
              <a:t>验证某承</a:t>
            </a:r>
            <a:r>
              <a:rPr dirty="0" sz="1900" spc="-185">
                <a:solidFill>
                  <a:srgbClr val="262626"/>
                </a:solidFill>
                <a:latin typeface="宋体"/>
                <a:cs typeface="宋体"/>
              </a:rPr>
              <a:t>（</a:t>
            </a:r>
            <a:r>
              <a:rPr dirty="0" sz="1900" spc="155">
                <a:solidFill>
                  <a:srgbClr val="262626"/>
                </a:solidFill>
                <a:latin typeface="宋体"/>
                <a:cs typeface="宋体"/>
              </a:rPr>
              <a:t>分</a:t>
            </a:r>
            <a:r>
              <a:rPr dirty="0" sz="1900" spc="-565">
                <a:solidFill>
                  <a:srgbClr val="262626"/>
                </a:solidFill>
                <a:latin typeface="宋体"/>
                <a:cs typeface="宋体"/>
              </a:rPr>
              <a:t> </a:t>
            </a:r>
            <a:r>
              <a:rPr dirty="0" sz="1900" spc="155">
                <a:solidFill>
                  <a:srgbClr val="262626"/>
                </a:solidFill>
                <a:latin typeface="宋体"/>
                <a:cs typeface="宋体"/>
              </a:rPr>
              <a:t>）包</a:t>
            </a:r>
            <a:r>
              <a:rPr dirty="0" sz="1900" spc="-520">
                <a:solidFill>
                  <a:srgbClr val="262626"/>
                </a:solidFill>
                <a:latin typeface="宋体"/>
                <a:cs typeface="宋体"/>
              </a:rPr>
              <a:t>商</a:t>
            </a:r>
            <a:r>
              <a:rPr dirty="0" sz="1900" spc="195">
                <a:solidFill>
                  <a:srgbClr val="262626"/>
                </a:solidFill>
                <a:latin typeface="宋体"/>
                <a:cs typeface="宋体"/>
              </a:rPr>
              <a:t>信</a:t>
            </a:r>
            <a:r>
              <a:rPr dirty="0" sz="1900" spc="-90">
                <a:solidFill>
                  <a:srgbClr val="262626"/>
                </a:solidFill>
                <a:latin typeface="宋体"/>
                <a:cs typeface="宋体"/>
              </a:rPr>
              <a:t>菩</a:t>
            </a:r>
            <a:r>
              <a:rPr dirty="0" sz="1900" spc="195">
                <a:solidFill>
                  <a:srgbClr val="262626"/>
                </a:solidFill>
                <a:latin typeface="宋体"/>
                <a:cs typeface="宋体"/>
              </a:rPr>
              <a:t>较</a:t>
            </a:r>
            <a:r>
              <a:rPr dirty="0" sz="1900" spc="459">
                <a:solidFill>
                  <a:srgbClr val="262626"/>
                </a:solidFill>
                <a:latin typeface="宋体"/>
                <a:cs typeface="宋体"/>
              </a:rPr>
              <a:t>好</a:t>
            </a:r>
            <a:r>
              <a:rPr dirty="0" sz="1900" spc="-70">
                <a:solidFill>
                  <a:srgbClr val="262626"/>
                </a:solidFill>
                <a:latin typeface="宋体"/>
                <a:cs typeface="宋体"/>
              </a:rPr>
              <a:t>，且</a:t>
            </a:r>
            <a:r>
              <a:rPr dirty="0" sz="1900" spc="-240">
                <a:solidFill>
                  <a:srgbClr val="262626"/>
                </a:solidFill>
                <a:latin typeface="宋体"/>
                <a:cs typeface="宋体"/>
              </a:rPr>
              <a:t>确</a:t>
            </a:r>
            <a:r>
              <a:rPr dirty="0" sz="1900" spc="145">
                <a:solidFill>
                  <a:srgbClr val="262626"/>
                </a:solidFill>
                <a:latin typeface="宋体"/>
                <a:cs typeface="宋体"/>
              </a:rPr>
              <a:t>因</a:t>
            </a:r>
            <a:r>
              <a:rPr dirty="0" sz="1900" spc="140">
                <a:solidFill>
                  <a:srgbClr val="262626"/>
                </a:solidFill>
                <a:latin typeface="宋体"/>
                <a:cs typeface="宋体"/>
              </a:rPr>
              <a:t>其为保证承</a:t>
            </a:r>
            <a:r>
              <a:rPr dirty="0" sz="1900" spc="-375">
                <a:solidFill>
                  <a:srgbClr val="262626"/>
                </a:solidFill>
                <a:latin typeface="宋体"/>
                <a:cs typeface="宋体"/>
              </a:rPr>
              <a:t>（</a:t>
            </a:r>
            <a:r>
              <a:rPr dirty="0" sz="1900" spc="155">
                <a:solidFill>
                  <a:srgbClr val="262626"/>
                </a:solidFill>
                <a:latin typeface="宋体"/>
                <a:cs typeface="宋体"/>
              </a:rPr>
              <a:t>分</a:t>
            </a:r>
            <a:endParaRPr sz="1900">
              <a:latin typeface="宋体"/>
              <a:cs typeface="宋体"/>
            </a:endParaRPr>
          </a:p>
          <a:p>
            <a:pPr algn="just" marL="474980" marR="45720" indent="80010">
              <a:lnSpc>
                <a:spcPct val="134700"/>
              </a:lnSpc>
              <a:spcBef>
                <a:spcPts val="50"/>
              </a:spcBef>
            </a:pPr>
            <a:r>
              <a:rPr dirty="0" sz="1900" spc="155">
                <a:solidFill>
                  <a:srgbClr val="262626"/>
                </a:solidFill>
                <a:latin typeface="宋体"/>
                <a:cs typeface="宋体"/>
              </a:rPr>
              <a:t>）工</a:t>
            </a:r>
            <a:r>
              <a:rPr dirty="0" sz="1900" spc="-650">
                <a:solidFill>
                  <a:srgbClr val="262626"/>
                </a:solidFill>
                <a:latin typeface="宋体"/>
                <a:cs typeface="宋体"/>
              </a:rPr>
              <a:t>程</a:t>
            </a:r>
            <a:r>
              <a:rPr dirty="0" sz="1900" spc="-35">
                <a:solidFill>
                  <a:srgbClr val="565656"/>
                </a:solidFill>
                <a:latin typeface="宋体"/>
                <a:cs typeface="宋体"/>
              </a:rPr>
              <a:t>项</a:t>
            </a:r>
            <a:r>
              <a:rPr dirty="0" sz="1900" spc="155">
                <a:solidFill>
                  <a:srgbClr val="262626"/>
                </a:solidFill>
                <a:latin typeface="宋体"/>
                <a:cs typeface="宋体"/>
              </a:rPr>
              <a:t>目</a:t>
            </a:r>
            <a:r>
              <a:rPr dirty="0" sz="1900">
                <a:solidFill>
                  <a:srgbClr val="565656"/>
                </a:solidFill>
                <a:latin typeface="宋体"/>
                <a:cs typeface="宋体"/>
              </a:rPr>
              <a:t>顺</a:t>
            </a:r>
            <a:r>
              <a:rPr dirty="0" sz="1900" spc="155">
                <a:solidFill>
                  <a:srgbClr val="3D3D3D"/>
                </a:solidFill>
                <a:latin typeface="宋体"/>
                <a:cs typeface="宋体"/>
              </a:rPr>
              <a:t>利</a:t>
            </a:r>
            <a:r>
              <a:rPr dirty="0" sz="1900" spc="110">
                <a:solidFill>
                  <a:srgbClr val="3D3D3D"/>
                </a:solidFill>
                <a:latin typeface="宋体"/>
                <a:cs typeface="宋体"/>
              </a:rPr>
              <a:t>履</a:t>
            </a:r>
            <a:r>
              <a:rPr dirty="0" sz="1900" spc="195">
                <a:solidFill>
                  <a:srgbClr val="3D3D3D"/>
                </a:solidFill>
                <a:latin typeface="宋体"/>
                <a:cs typeface="宋体"/>
              </a:rPr>
              <a:t>约而</a:t>
            </a:r>
            <a:r>
              <a:rPr dirty="0" sz="1900" spc="-235">
                <a:solidFill>
                  <a:srgbClr val="3D3D3D"/>
                </a:solidFill>
                <a:latin typeface="宋体"/>
                <a:cs typeface="宋体"/>
              </a:rPr>
              <a:t>导</a:t>
            </a:r>
            <a:r>
              <a:rPr dirty="0" sz="1900" spc="155">
                <a:solidFill>
                  <a:srgbClr val="3D3D3D"/>
                </a:solidFill>
                <a:latin typeface="宋体"/>
                <a:cs typeface="宋体"/>
              </a:rPr>
              <a:t>致</a:t>
            </a:r>
            <a:r>
              <a:rPr dirty="0" sz="1900" spc="-65">
                <a:solidFill>
                  <a:srgbClr val="3D3D3D"/>
                </a:solidFill>
                <a:latin typeface="宋体"/>
                <a:cs typeface="宋体"/>
              </a:rPr>
              <a:t>资</a:t>
            </a:r>
            <a:r>
              <a:rPr dirty="0" sz="1900" spc="155">
                <a:solidFill>
                  <a:srgbClr val="3D3D3D"/>
                </a:solidFill>
                <a:latin typeface="宋体"/>
                <a:cs typeface="宋体"/>
              </a:rPr>
              <a:t>金—</a:t>
            </a:r>
            <a:r>
              <a:rPr dirty="0" sz="1900" spc="-40">
                <a:solidFill>
                  <a:srgbClr val="3D3D3D"/>
                </a:solidFill>
                <a:latin typeface="宋体"/>
                <a:cs typeface="宋体"/>
              </a:rPr>
              <a:t>时</a:t>
            </a:r>
            <a:r>
              <a:rPr dirty="0" sz="1900" spc="195">
                <a:solidFill>
                  <a:srgbClr val="3D3D3D"/>
                </a:solidFill>
                <a:latin typeface="宋体"/>
                <a:cs typeface="宋体"/>
              </a:rPr>
              <a:t>紧</a:t>
            </a:r>
            <a:r>
              <a:rPr dirty="0" sz="1900" spc="509">
                <a:solidFill>
                  <a:srgbClr val="3D3D3D"/>
                </a:solidFill>
                <a:latin typeface="宋体"/>
                <a:cs typeface="宋体"/>
              </a:rPr>
              <a:t>张</a:t>
            </a:r>
            <a:r>
              <a:rPr dirty="0" sz="1900" spc="-455">
                <a:solidFill>
                  <a:srgbClr val="3D3D3D"/>
                </a:solidFill>
                <a:latin typeface="宋体"/>
                <a:cs typeface="宋体"/>
              </a:rPr>
              <a:t>，不能</a:t>
            </a:r>
            <a:r>
              <a:rPr dirty="0" sz="1900" spc="-50">
                <a:solidFill>
                  <a:srgbClr val="3D3D3D"/>
                </a:solidFill>
                <a:latin typeface="宋体"/>
                <a:cs typeface="宋体"/>
              </a:rPr>
              <a:t> </a:t>
            </a:r>
            <a:r>
              <a:rPr dirty="0" sz="1900" spc="175">
                <a:solidFill>
                  <a:srgbClr val="3D3D3D"/>
                </a:solidFill>
                <a:latin typeface="宋体"/>
                <a:cs typeface="宋体"/>
              </a:rPr>
              <a:t>足</a:t>
            </a:r>
            <a:r>
              <a:rPr dirty="0" sz="1900">
                <a:solidFill>
                  <a:srgbClr val="3D3D3D"/>
                </a:solidFill>
                <a:latin typeface="宋体"/>
                <a:cs typeface="宋体"/>
              </a:rPr>
              <a:t>额</a:t>
            </a:r>
            <a:r>
              <a:rPr dirty="0" sz="1900" spc="430">
                <a:solidFill>
                  <a:srgbClr val="3D3D3D"/>
                </a:solidFill>
                <a:latin typeface="宋体"/>
                <a:cs typeface="宋体"/>
              </a:rPr>
              <a:t>啦</a:t>
            </a:r>
            <a:r>
              <a:rPr dirty="0" sz="1900" spc="60">
                <a:solidFill>
                  <a:srgbClr val="3D3D3D"/>
                </a:solidFill>
                <a:latin typeface="宋体"/>
                <a:cs typeface="宋体"/>
              </a:rPr>
              <a:t>内</a:t>
            </a:r>
            <a:r>
              <a:rPr dirty="0" sz="1900" spc="-270">
                <a:solidFill>
                  <a:srgbClr val="3D3D3D"/>
                </a:solidFill>
                <a:latin typeface="宋体"/>
                <a:cs typeface="宋体"/>
              </a:rPr>
              <a:t>履</a:t>
            </a:r>
            <a:r>
              <a:rPr dirty="0" sz="1900" spc="195">
                <a:solidFill>
                  <a:srgbClr val="3D3D3D"/>
                </a:solidFill>
                <a:latin typeface="宋体"/>
                <a:cs typeface="宋体"/>
              </a:rPr>
              <a:t>约</a:t>
            </a:r>
            <a:r>
              <a:rPr dirty="0" sz="1900" spc="-145">
                <a:solidFill>
                  <a:srgbClr val="3D3D3D"/>
                </a:solidFill>
                <a:latin typeface="宋体"/>
                <a:cs typeface="宋体"/>
              </a:rPr>
              <a:t>保</a:t>
            </a:r>
            <a:r>
              <a:rPr dirty="0" sz="1900" spc="85">
                <a:solidFill>
                  <a:srgbClr val="565656"/>
                </a:solidFill>
                <a:latin typeface="宋体"/>
                <a:cs typeface="宋体"/>
              </a:rPr>
              <a:t>证</a:t>
            </a:r>
            <a:r>
              <a:rPr dirty="0" sz="1900" spc="195">
                <a:solidFill>
                  <a:srgbClr val="262626"/>
                </a:solidFill>
                <a:latin typeface="宋体"/>
                <a:cs typeface="宋体"/>
              </a:rPr>
              <a:t>金</a:t>
            </a:r>
            <a:r>
              <a:rPr dirty="0" sz="1900" spc="-475">
                <a:solidFill>
                  <a:srgbClr val="262626"/>
                </a:solidFill>
                <a:latin typeface="宋体"/>
                <a:cs typeface="宋体"/>
              </a:rPr>
              <a:t> </a:t>
            </a:r>
            <a:r>
              <a:rPr dirty="0" sz="1900" spc="-580">
                <a:solidFill>
                  <a:srgbClr val="262626"/>
                </a:solidFill>
                <a:latin typeface="宋体"/>
                <a:cs typeface="宋体"/>
              </a:rPr>
              <a:t>，</a:t>
            </a:r>
            <a:r>
              <a:rPr dirty="0" sz="1900" spc="25">
                <a:solidFill>
                  <a:srgbClr val="565656"/>
                </a:solidFill>
                <a:latin typeface="宋体"/>
                <a:cs typeface="宋体"/>
              </a:rPr>
              <a:t>也</a:t>
            </a:r>
            <a:r>
              <a:rPr dirty="0" sz="1900" spc="-70">
                <a:solidFill>
                  <a:srgbClr val="3D3D3D"/>
                </a:solidFill>
                <a:latin typeface="宋体"/>
                <a:cs typeface="宋体"/>
              </a:rPr>
              <a:t>无法开具有效腹</a:t>
            </a:r>
            <a:r>
              <a:rPr dirty="0" sz="1900" spc="65">
                <a:solidFill>
                  <a:srgbClr val="3D3D3D"/>
                </a:solidFill>
                <a:latin typeface="宋体"/>
                <a:cs typeface="宋体"/>
              </a:rPr>
              <a:t> </a:t>
            </a:r>
            <a:r>
              <a:rPr dirty="0" sz="1900" spc="40">
                <a:solidFill>
                  <a:srgbClr val="3D3D3D"/>
                </a:solidFill>
                <a:latin typeface="宋体"/>
                <a:cs typeface="宋体"/>
              </a:rPr>
              <a:t>约</a:t>
            </a:r>
            <a:r>
              <a:rPr dirty="0" sz="1900" spc="-15">
                <a:solidFill>
                  <a:srgbClr val="565656"/>
                </a:solidFill>
                <a:latin typeface="宋体"/>
                <a:cs typeface="宋体"/>
              </a:rPr>
              <a:t>保</a:t>
            </a:r>
            <a:r>
              <a:rPr dirty="0" sz="1900" spc="140">
                <a:solidFill>
                  <a:srgbClr val="3D3D3D"/>
                </a:solidFill>
                <a:latin typeface="宋体"/>
                <a:cs typeface="宋体"/>
              </a:rPr>
              <a:t>函的</a:t>
            </a:r>
            <a:r>
              <a:rPr dirty="0" sz="1900" spc="-340">
                <a:solidFill>
                  <a:srgbClr val="3D3D3D"/>
                </a:solidFill>
                <a:latin typeface="宋体"/>
                <a:cs typeface="宋体"/>
              </a:rPr>
              <a:t> </a:t>
            </a:r>
            <a:r>
              <a:rPr dirty="0" sz="1900" spc="-70">
                <a:solidFill>
                  <a:srgbClr val="3D3D3D"/>
                </a:solidFill>
                <a:latin typeface="宋体"/>
                <a:cs typeface="宋体"/>
              </a:rPr>
              <a:t>，可 </a:t>
            </a:r>
            <a:r>
              <a:rPr dirty="0" sz="1900" spc="155">
                <a:solidFill>
                  <a:srgbClr val="3D3D3D"/>
                </a:solidFill>
                <a:latin typeface="宋体"/>
                <a:cs typeface="宋体"/>
              </a:rPr>
              <a:t>以</a:t>
            </a:r>
            <a:r>
              <a:rPr dirty="0" sz="1900" spc="65">
                <a:solidFill>
                  <a:srgbClr val="3D3D3D"/>
                </a:solidFill>
                <a:latin typeface="宋体"/>
                <a:cs typeface="宋体"/>
              </a:rPr>
              <a:t>该</a:t>
            </a:r>
            <a:r>
              <a:rPr dirty="0" sz="1900" spc="155">
                <a:solidFill>
                  <a:srgbClr val="3D3D3D"/>
                </a:solidFill>
                <a:latin typeface="宋体"/>
                <a:cs typeface="宋体"/>
              </a:rPr>
              <a:t>承</a:t>
            </a:r>
            <a:r>
              <a:rPr dirty="0" sz="1900" spc="-75">
                <a:solidFill>
                  <a:srgbClr val="3D3D3D"/>
                </a:solidFill>
                <a:latin typeface="宋体"/>
                <a:cs typeface="宋体"/>
              </a:rPr>
              <a:t>（</a:t>
            </a:r>
            <a:r>
              <a:rPr dirty="0" sz="1900" spc="155">
                <a:solidFill>
                  <a:srgbClr val="3D3D3D"/>
                </a:solidFill>
                <a:latin typeface="宋体"/>
                <a:cs typeface="宋体"/>
              </a:rPr>
              <a:t>分</a:t>
            </a:r>
            <a:r>
              <a:rPr dirty="0" sz="1900" spc="-455">
                <a:solidFill>
                  <a:srgbClr val="3D3D3D"/>
                </a:solidFill>
                <a:latin typeface="宋体"/>
                <a:cs typeface="宋体"/>
              </a:rPr>
              <a:t> </a:t>
            </a:r>
            <a:r>
              <a:rPr dirty="0" sz="1900" spc="155">
                <a:solidFill>
                  <a:srgbClr val="3D3D3D"/>
                </a:solidFill>
                <a:latin typeface="宋体"/>
                <a:cs typeface="宋体"/>
              </a:rPr>
              <a:t>）包在本</a:t>
            </a:r>
            <a:r>
              <a:rPr dirty="0" sz="1900" spc="-825">
                <a:solidFill>
                  <a:srgbClr val="3D3D3D"/>
                </a:solidFill>
                <a:latin typeface="宋体"/>
                <a:cs typeface="宋体"/>
              </a:rPr>
              <a:t>单</a:t>
            </a:r>
            <a:r>
              <a:rPr dirty="0" sz="1900" spc="155">
                <a:solidFill>
                  <a:srgbClr val="3D3D3D"/>
                </a:solidFill>
                <a:latin typeface="宋体"/>
                <a:cs typeface="宋体"/>
              </a:rPr>
              <a:t>位</a:t>
            </a:r>
            <a:r>
              <a:rPr dirty="0" sz="1900" spc="-60">
                <a:solidFill>
                  <a:srgbClr val="3D3D3D"/>
                </a:solidFill>
                <a:latin typeface="宋体"/>
                <a:cs typeface="宋体"/>
              </a:rPr>
              <a:t>的</a:t>
            </a:r>
            <a:r>
              <a:rPr dirty="0" sz="1900" spc="155">
                <a:solidFill>
                  <a:srgbClr val="3D3D3D"/>
                </a:solidFill>
                <a:latin typeface="宋体"/>
                <a:cs typeface="宋体"/>
              </a:rPr>
              <a:t>有</a:t>
            </a:r>
            <a:r>
              <a:rPr dirty="0" sz="1900" spc="50">
                <a:solidFill>
                  <a:srgbClr val="3D3D3D"/>
                </a:solidFill>
                <a:latin typeface="宋体"/>
                <a:cs typeface="宋体"/>
              </a:rPr>
              <a:t>效</a:t>
            </a:r>
            <a:r>
              <a:rPr dirty="0" sz="1900" spc="155">
                <a:solidFill>
                  <a:srgbClr val="3D3D3D"/>
                </a:solidFill>
                <a:latin typeface="宋体"/>
                <a:cs typeface="宋体"/>
              </a:rPr>
              <a:t>债权</a:t>
            </a:r>
            <a:r>
              <a:rPr dirty="0" sz="1900" spc="-105">
                <a:solidFill>
                  <a:srgbClr val="3D3D3D"/>
                </a:solidFill>
                <a:latin typeface="宋体"/>
                <a:cs typeface="宋体"/>
              </a:rPr>
              <a:t>或</a:t>
            </a:r>
            <a:r>
              <a:rPr dirty="0" sz="1900" spc="140">
                <a:solidFill>
                  <a:srgbClr val="3D3D3D"/>
                </a:solidFill>
                <a:latin typeface="宋体"/>
                <a:cs typeface="宋体"/>
              </a:rPr>
              <a:t>其他法定有</a:t>
            </a:r>
            <a:r>
              <a:rPr dirty="0" sz="1900" spc="-345">
                <a:solidFill>
                  <a:srgbClr val="3D3D3D"/>
                </a:solidFill>
                <a:latin typeface="宋体"/>
                <a:cs typeface="宋体"/>
              </a:rPr>
              <a:t>效</a:t>
            </a:r>
            <a:r>
              <a:rPr dirty="0" sz="1900" spc="120">
                <a:solidFill>
                  <a:srgbClr val="3D3D3D"/>
                </a:solidFill>
                <a:latin typeface="宋体"/>
                <a:cs typeface="宋体"/>
              </a:rPr>
              <a:t>抵押物</a:t>
            </a:r>
            <a:r>
              <a:rPr dirty="0" sz="1900" spc="-140">
                <a:solidFill>
                  <a:srgbClr val="3D3D3D"/>
                </a:solidFill>
                <a:latin typeface="宋体"/>
                <a:cs typeface="宋体"/>
              </a:rPr>
              <a:t>冲</a:t>
            </a:r>
            <a:r>
              <a:rPr dirty="0" sz="1900" spc="-35">
                <a:solidFill>
                  <a:srgbClr val="565656"/>
                </a:solidFill>
                <a:latin typeface="宋体"/>
                <a:cs typeface="宋体"/>
              </a:rPr>
              <a:t>抵</a:t>
            </a:r>
            <a:r>
              <a:rPr dirty="0" sz="1900" spc="190">
                <a:solidFill>
                  <a:srgbClr val="3D3D3D"/>
                </a:solidFill>
                <a:latin typeface="宋体"/>
                <a:cs typeface="宋体"/>
              </a:rPr>
              <a:t>履</a:t>
            </a:r>
            <a:r>
              <a:rPr dirty="0" sz="1900" spc="195">
                <a:solidFill>
                  <a:srgbClr val="3D3D3D"/>
                </a:solidFill>
                <a:latin typeface="宋体"/>
                <a:cs typeface="宋体"/>
              </a:rPr>
              <a:t>约担</a:t>
            </a:r>
            <a:r>
              <a:rPr dirty="0" sz="1900" spc="415">
                <a:solidFill>
                  <a:srgbClr val="3D3D3D"/>
                </a:solidFill>
                <a:latin typeface="宋体"/>
                <a:cs typeface="宋体"/>
              </a:rPr>
              <a:t>保</a:t>
            </a:r>
            <a:r>
              <a:rPr dirty="0" sz="1900" spc="-70">
                <a:solidFill>
                  <a:srgbClr val="3D3D3D"/>
                </a:solidFill>
                <a:latin typeface="宋体"/>
                <a:cs typeface="宋体"/>
              </a:rPr>
              <a:t>，但须保证</a:t>
            </a:r>
            <a:r>
              <a:rPr dirty="0" sz="1900" spc="145">
                <a:solidFill>
                  <a:srgbClr val="3D3D3D"/>
                </a:solidFill>
                <a:latin typeface="宋体"/>
                <a:cs typeface="宋体"/>
              </a:rPr>
              <a:t>该</a:t>
            </a:r>
            <a:r>
              <a:rPr dirty="0" sz="1900" spc="-5">
                <a:solidFill>
                  <a:srgbClr val="565656"/>
                </a:solidFill>
                <a:latin typeface="宋体"/>
                <a:cs typeface="宋体"/>
              </a:rPr>
              <a:t>抵</a:t>
            </a:r>
            <a:r>
              <a:rPr dirty="0" sz="1900" spc="204">
                <a:solidFill>
                  <a:srgbClr val="262626"/>
                </a:solidFill>
                <a:latin typeface="宋体"/>
                <a:cs typeface="宋体"/>
              </a:rPr>
              <a:t>押</a:t>
            </a:r>
            <a:r>
              <a:rPr dirty="0" sz="1900" spc="195">
                <a:solidFill>
                  <a:srgbClr val="262626"/>
                </a:solidFill>
                <a:latin typeface="宋体"/>
                <a:cs typeface="宋体"/>
              </a:rPr>
              <a:t>愤权</a:t>
            </a:r>
            <a:r>
              <a:rPr dirty="0" sz="1900" spc="-270">
                <a:solidFill>
                  <a:srgbClr val="262626"/>
                </a:solidFill>
                <a:latin typeface="宋体"/>
                <a:cs typeface="宋体"/>
              </a:rPr>
              <a:t>或</a:t>
            </a:r>
            <a:r>
              <a:rPr dirty="0" sz="1900" spc="-5">
                <a:solidFill>
                  <a:srgbClr val="565656"/>
                </a:solidFill>
                <a:latin typeface="宋体"/>
                <a:cs typeface="宋体"/>
              </a:rPr>
              <a:t>抵</a:t>
            </a:r>
            <a:r>
              <a:rPr dirty="0" sz="1900" spc="195">
                <a:solidFill>
                  <a:srgbClr val="262626"/>
                </a:solidFill>
                <a:latin typeface="宋体"/>
                <a:cs typeface="宋体"/>
              </a:rPr>
              <a:t>押 </a:t>
            </a:r>
            <a:r>
              <a:rPr dirty="0" sz="1900" spc="195">
                <a:solidFill>
                  <a:srgbClr val="3D3D3D"/>
                </a:solidFill>
                <a:latin typeface="宋体"/>
                <a:cs typeface="宋体"/>
              </a:rPr>
              <a:t>物</a:t>
            </a:r>
            <a:r>
              <a:rPr dirty="0" sz="1900" spc="20">
                <a:solidFill>
                  <a:srgbClr val="3D3D3D"/>
                </a:solidFill>
                <a:latin typeface="宋体"/>
                <a:cs typeface="宋体"/>
              </a:rPr>
              <a:t>不</a:t>
            </a:r>
            <a:r>
              <a:rPr dirty="0" sz="1900" spc="195">
                <a:solidFill>
                  <a:srgbClr val="3D3D3D"/>
                </a:solidFill>
                <a:latin typeface="宋体"/>
                <a:cs typeface="宋体"/>
              </a:rPr>
              <a:t>会因其他原因</a:t>
            </a:r>
            <a:r>
              <a:rPr dirty="0" sz="1900" spc="-850">
                <a:solidFill>
                  <a:srgbClr val="3D3D3D"/>
                </a:solidFill>
                <a:latin typeface="宋体"/>
                <a:cs typeface="宋体"/>
              </a:rPr>
              <a:t>而</a:t>
            </a:r>
            <a:r>
              <a:rPr dirty="0" sz="1900">
                <a:solidFill>
                  <a:srgbClr val="565656"/>
                </a:solidFill>
                <a:latin typeface="宋体"/>
                <a:cs typeface="宋体"/>
              </a:rPr>
              <a:t>减</a:t>
            </a:r>
            <a:r>
              <a:rPr dirty="0" sz="1900" spc="155">
                <a:solidFill>
                  <a:srgbClr val="262626"/>
                </a:solidFill>
                <a:latin typeface="宋体"/>
                <a:cs typeface="宋体"/>
              </a:rPr>
              <a:t>值或消</a:t>
            </a:r>
            <a:r>
              <a:rPr dirty="0" sz="1900" spc="390">
                <a:solidFill>
                  <a:srgbClr val="262626"/>
                </a:solidFill>
                <a:latin typeface="宋体"/>
                <a:cs typeface="宋体"/>
              </a:rPr>
              <a:t>失</a:t>
            </a:r>
            <a:r>
              <a:rPr dirty="0" sz="1900" spc="-70">
                <a:solidFill>
                  <a:srgbClr val="262626"/>
                </a:solidFill>
                <a:latin typeface="宋体"/>
                <a:cs typeface="宋体"/>
              </a:rPr>
              <a:t>，</a:t>
            </a:r>
            <a:r>
              <a:rPr dirty="0" sz="1900" spc="-375">
                <a:solidFill>
                  <a:srgbClr val="262626"/>
                </a:solidFill>
                <a:latin typeface="宋体"/>
                <a:cs typeface="宋体"/>
              </a:rPr>
              <a:t>且</a:t>
            </a:r>
            <a:r>
              <a:rPr dirty="0" sz="1900" spc="-70">
                <a:solidFill>
                  <a:srgbClr val="262626"/>
                </a:solidFill>
                <a:latin typeface="宋体"/>
                <a:cs typeface="宋体"/>
              </a:rPr>
              <a:t>债权金额或</a:t>
            </a:r>
            <a:r>
              <a:rPr dirty="0" sz="1900" spc="-360">
                <a:solidFill>
                  <a:srgbClr val="262626"/>
                </a:solidFill>
                <a:latin typeface="宋体"/>
                <a:cs typeface="宋体"/>
              </a:rPr>
              <a:t> </a:t>
            </a:r>
            <a:r>
              <a:rPr dirty="0" sz="1900" spc="-70">
                <a:solidFill>
                  <a:srgbClr val="262626"/>
                </a:solidFill>
                <a:latin typeface="宋体"/>
                <a:cs typeface="宋体"/>
              </a:rPr>
              <a:t>抵押物现有价值不</a:t>
            </a:r>
            <a:r>
              <a:rPr dirty="0" sz="1900" spc="60">
                <a:solidFill>
                  <a:srgbClr val="262626"/>
                </a:solidFill>
                <a:latin typeface="宋体"/>
                <a:cs typeface="宋体"/>
              </a:rPr>
              <a:t> </a:t>
            </a:r>
            <a:r>
              <a:rPr dirty="0" sz="1900" spc="65">
                <a:solidFill>
                  <a:srgbClr val="262626"/>
                </a:solidFill>
                <a:latin typeface="宋体"/>
                <a:cs typeface="宋体"/>
              </a:rPr>
              <a:t>低</a:t>
            </a:r>
            <a:r>
              <a:rPr dirty="0" sz="1900" spc="-65">
                <a:solidFill>
                  <a:srgbClr val="565656"/>
                </a:solidFill>
                <a:latin typeface="宋体"/>
                <a:cs typeface="宋体"/>
              </a:rPr>
              <a:t>于</a:t>
            </a:r>
            <a:r>
              <a:rPr dirty="0" sz="1900" spc="220">
                <a:solidFill>
                  <a:srgbClr val="3D3D3D"/>
                </a:solidFill>
                <a:latin typeface="宋体"/>
                <a:cs typeface="宋体"/>
              </a:rPr>
              <a:t>应</a:t>
            </a:r>
            <a:r>
              <a:rPr dirty="0" sz="1900" spc="-70">
                <a:solidFill>
                  <a:srgbClr val="3D3D3D"/>
                </a:solidFill>
                <a:latin typeface="宋体"/>
                <a:cs typeface="宋体"/>
              </a:rPr>
              <a:t>缴纳</a:t>
            </a:r>
            <a:r>
              <a:rPr dirty="0" sz="1900" spc="110">
                <a:solidFill>
                  <a:srgbClr val="3D3D3D"/>
                </a:solidFill>
                <a:latin typeface="宋体"/>
                <a:cs typeface="宋体"/>
              </a:rPr>
              <a:t>的</a:t>
            </a:r>
            <a:r>
              <a:rPr dirty="0" sz="1900" spc="190">
                <a:solidFill>
                  <a:srgbClr val="3D3D3D"/>
                </a:solidFill>
                <a:latin typeface="宋体"/>
                <a:cs typeface="宋体"/>
              </a:rPr>
              <a:t>履</a:t>
            </a:r>
            <a:r>
              <a:rPr dirty="0" sz="1900" spc="195">
                <a:solidFill>
                  <a:srgbClr val="3D3D3D"/>
                </a:solidFill>
                <a:latin typeface="宋体"/>
                <a:cs typeface="宋体"/>
              </a:rPr>
              <a:t>约</a:t>
            </a:r>
            <a:r>
              <a:rPr dirty="0" sz="1900" spc="-145">
                <a:solidFill>
                  <a:srgbClr val="3D3D3D"/>
                </a:solidFill>
                <a:latin typeface="宋体"/>
                <a:cs typeface="宋体"/>
              </a:rPr>
              <a:t>保</a:t>
            </a:r>
            <a:r>
              <a:rPr dirty="0" sz="1900" spc="85">
                <a:solidFill>
                  <a:srgbClr val="565656"/>
                </a:solidFill>
                <a:latin typeface="宋体"/>
                <a:cs typeface="宋体"/>
              </a:rPr>
              <a:t>证</a:t>
            </a:r>
            <a:r>
              <a:rPr dirty="0" sz="1900" spc="195">
                <a:solidFill>
                  <a:srgbClr val="262626"/>
                </a:solidFill>
                <a:latin typeface="宋体"/>
                <a:cs typeface="宋体"/>
              </a:rPr>
              <a:t>金金</a:t>
            </a:r>
            <a:r>
              <a:rPr dirty="0" sz="1900" spc="-345">
                <a:solidFill>
                  <a:srgbClr val="262626"/>
                </a:solidFill>
                <a:latin typeface="宋体"/>
                <a:cs typeface="宋体"/>
              </a:rPr>
              <a:t>额</a:t>
            </a:r>
            <a:r>
              <a:rPr dirty="0" sz="1900" spc="195">
                <a:solidFill>
                  <a:srgbClr val="565656"/>
                </a:solidFill>
                <a:latin typeface="宋体"/>
                <a:cs typeface="宋体"/>
              </a:rPr>
              <a:t>。</a:t>
            </a:r>
            <a:endParaRPr sz="1900">
              <a:latin typeface="宋体"/>
              <a:cs typeface="宋体"/>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3716000" cy="1048251"/>
          </a:xfrm>
          <a:prstGeom prst="rect">
            <a:avLst/>
          </a:prstGeom>
          <a:blipFill>
            <a:blip r:embed="rId2" cstate="print"/>
            <a:stretch>
              <a:fillRect/>
            </a:stretch>
          </a:blipFill>
        </p:spPr>
        <p:txBody>
          <a:bodyPr wrap="square" lIns="0" tIns="0" rIns="0" bIns="0" rtlCol="0"/>
          <a:lstStyle/>
          <a:p/>
        </p:txBody>
      </p:sp>
      <p:sp>
        <p:nvSpPr>
          <p:cNvPr id="3" name="object 3"/>
          <p:cNvSpPr txBox="1">
            <a:spLocks noGrp="1"/>
          </p:cNvSpPr>
          <p:nvPr>
            <p:ph type="title"/>
          </p:nvPr>
        </p:nvSpPr>
        <p:spPr>
          <a:prstGeom prst="rect"/>
        </p:spPr>
        <p:txBody>
          <a:bodyPr wrap="square" lIns="0" tIns="17145" rIns="0" bIns="0" rtlCol="0" vert="horz">
            <a:spAutoFit/>
          </a:bodyPr>
          <a:lstStyle/>
          <a:p>
            <a:pPr marL="43815">
              <a:lnSpc>
                <a:spcPct val="100000"/>
              </a:lnSpc>
              <a:spcBef>
                <a:spcPts val="135"/>
              </a:spcBef>
            </a:pPr>
            <a:r>
              <a:rPr dirty="0" baseline="19444" sz="6000" spc="-1102">
                <a:solidFill>
                  <a:srgbClr val="B39C50"/>
                </a:solidFill>
              </a:rPr>
              <a:t>O</a:t>
            </a:r>
            <a:r>
              <a:rPr dirty="0" sz="3650" spc="-735">
                <a:solidFill>
                  <a:srgbClr val="A19A77"/>
                </a:solidFill>
              </a:rPr>
              <a:t>-</a:t>
            </a:r>
            <a:r>
              <a:rPr dirty="0" sz="3650" spc="-735"/>
              <a:t>--</a:t>
            </a:r>
            <a:r>
              <a:rPr dirty="0" sz="3650" spc="-735">
                <a:solidFill>
                  <a:srgbClr val="A19A77"/>
                </a:solidFill>
              </a:rPr>
              <a:t>-</a:t>
            </a:r>
            <a:r>
              <a:rPr dirty="0" sz="3650" spc="-735"/>
              <a:t>-</a:t>
            </a:r>
            <a:r>
              <a:rPr dirty="0" sz="3650" spc="-735">
                <a:solidFill>
                  <a:srgbClr val="A19A77"/>
                </a:solidFill>
              </a:rPr>
              <a:t>-</a:t>
            </a:r>
            <a:r>
              <a:rPr dirty="0" sz="3650" spc="-735"/>
              <a:t>-</a:t>
            </a:r>
            <a:r>
              <a:rPr dirty="0" baseline="14271" sz="8175" spc="-7425">
                <a:solidFill>
                  <a:srgbClr val="B30508"/>
                </a:solidFill>
                <a:latin typeface="宋体"/>
                <a:cs typeface="宋体"/>
              </a:rPr>
              <a:t>商</a:t>
            </a:r>
            <a:r>
              <a:rPr dirty="0" sz="3650" spc="-640"/>
              <a:t>-</a:t>
            </a:r>
            <a:r>
              <a:rPr dirty="0" sz="3650" spc="-640">
                <a:solidFill>
                  <a:srgbClr val="A19A77"/>
                </a:solidFill>
              </a:rPr>
              <a:t>-</a:t>
            </a:r>
            <a:r>
              <a:rPr dirty="0" sz="3650" spc="-640"/>
              <a:t>--</a:t>
            </a:r>
            <a:r>
              <a:rPr dirty="0" sz="3650" spc="-640">
                <a:solidFill>
                  <a:srgbClr val="A19A77"/>
                </a:solidFill>
              </a:rPr>
              <a:t>-</a:t>
            </a:r>
            <a:r>
              <a:rPr dirty="0" sz="3650" spc="-640"/>
              <a:t>-</a:t>
            </a:r>
            <a:r>
              <a:rPr dirty="0" baseline="14271" sz="8175" spc="-7094">
                <a:solidFill>
                  <a:srgbClr val="B30508"/>
                </a:solidFill>
                <a:latin typeface="宋体"/>
                <a:cs typeface="宋体"/>
              </a:rPr>
              <a:t>务</a:t>
            </a:r>
            <a:r>
              <a:rPr dirty="0" sz="3650" spc="-405"/>
              <a:t>----</a:t>
            </a:r>
            <a:r>
              <a:rPr dirty="0" baseline="14271" sz="8175" spc="-6390">
                <a:solidFill>
                  <a:srgbClr val="B30508"/>
                </a:solidFill>
                <a:latin typeface="宋体"/>
                <a:cs typeface="宋体"/>
              </a:rPr>
              <a:t>管</a:t>
            </a:r>
            <a:r>
              <a:rPr dirty="0" sz="3650" spc="-660"/>
              <a:t>-</a:t>
            </a:r>
            <a:r>
              <a:rPr dirty="0" sz="3650" spc="-660">
                <a:solidFill>
                  <a:srgbClr val="A19A77"/>
                </a:solidFill>
              </a:rPr>
              <a:t>-</a:t>
            </a:r>
            <a:r>
              <a:rPr dirty="0" sz="3650" spc="-660"/>
              <a:t>--</a:t>
            </a:r>
            <a:r>
              <a:rPr dirty="0" sz="3650" spc="-660">
                <a:solidFill>
                  <a:srgbClr val="A19A77"/>
                </a:solidFill>
              </a:rPr>
              <a:t>-</a:t>
            </a:r>
            <a:r>
              <a:rPr dirty="0" baseline="14271" sz="8175" spc="-7980">
                <a:solidFill>
                  <a:srgbClr val="B30508"/>
                </a:solidFill>
                <a:latin typeface="宋体"/>
                <a:cs typeface="宋体"/>
              </a:rPr>
              <a:t>理</a:t>
            </a:r>
            <a:r>
              <a:rPr dirty="0" sz="3650" spc="-254"/>
              <a:t>--</a:t>
            </a:r>
            <a:r>
              <a:rPr dirty="0" sz="3650" spc="-254">
                <a:solidFill>
                  <a:srgbClr val="A19A77"/>
                </a:solidFill>
              </a:rPr>
              <a:t>-</a:t>
            </a:r>
            <a:r>
              <a:rPr dirty="0" sz="3650" spc="-254"/>
              <a:t>-</a:t>
            </a:r>
            <a:r>
              <a:rPr dirty="0" baseline="14271" sz="8175" spc="-8100">
                <a:solidFill>
                  <a:srgbClr val="B30508"/>
                </a:solidFill>
                <a:latin typeface="宋体"/>
                <a:cs typeface="宋体"/>
              </a:rPr>
              <a:t>体</a:t>
            </a:r>
            <a:r>
              <a:rPr dirty="0" sz="3650" spc="-660">
                <a:solidFill>
                  <a:srgbClr val="A19A77"/>
                </a:solidFill>
              </a:rPr>
              <a:t>-</a:t>
            </a:r>
            <a:r>
              <a:rPr dirty="0" sz="3650" spc="-660"/>
              <a:t>--</a:t>
            </a:r>
            <a:r>
              <a:rPr dirty="0" sz="3650" spc="-660">
                <a:solidFill>
                  <a:srgbClr val="A19A77"/>
                </a:solidFill>
              </a:rPr>
              <a:t>-</a:t>
            </a:r>
            <a:r>
              <a:rPr dirty="0" sz="3650" spc="-660"/>
              <a:t>-</a:t>
            </a:r>
            <a:r>
              <a:rPr dirty="0" sz="3650" spc="-660">
                <a:solidFill>
                  <a:srgbClr val="A19A77"/>
                </a:solidFill>
              </a:rPr>
              <a:t>-</a:t>
            </a:r>
            <a:r>
              <a:rPr dirty="0" sz="3650" spc="-660"/>
              <a:t>-</a:t>
            </a:r>
            <a:r>
              <a:rPr dirty="0" baseline="14271" sz="8175" spc="-7919">
                <a:solidFill>
                  <a:srgbClr val="B30508"/>
                </a:solidFill>
                <a:latin typeface="宋体"/>
                <a:cs typeface="宋体"/>
              </a:rPr>
              <a:t>系</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endParaRPr sz="3650">
              <a:latin typeface="宋体"/>
              <a:cs typeface="宋体"/>
            </a:endParaRPr>
          </a:p>
        </p:txBody>
      </p:sp>
      <p:sp>
        <p:nvSpPr>
          <p:cNvPr id="4" name="object 4"/>
          <p:cNvSpPr txBox="1"/>
          <p:nvPr/>
        </p:nvSpPr>
        <p:spPr>
          <a:xfrm>
            <a:off x="4569461" y="2825248"/>
            <a:ext cx="328295" cy="393700"/>
          </a:xfrm>
          <a:prstGeom prst="rect">
            <a:avLst/>
          </a:prstGeom>
        </p:spPr>
        <p:txBody>
          <a:bodyPr wrap="square" lIns="0" tIns="14604" rIns="0" bIns="0" rtlCol="0" vert="horz">
            <a:spAutoFit/>
          </a:bodyPr>
          <a:lstStyle/>
          <a:p>
            <a:pPr marL="12700">
              <a:lnSpc>
                <a:spcPct val="100000"/>
              </a:lnSpc>
              <a:spcBef>
                <a:spcPts val="114"/>
              </a:spcBef>
            </a:pPr>
            <a:r>
              <a:rPr dirty="0" sz="2400" spc="-20">
                <a:solidFill>
                  <a:srgbClr val="B39C50"/>
                </a:solidFill>
                <a:latin typeface="宋体"/>
                <a:cs typeface="宋体"/>
              </a:rPr>
              <a:t>目</a:t>
            </a:r>
            <a:endParaRPr sz="2400">
              <a:latin typeface="宋体"/>
              <a:cs typeface="宋体"/>
            </a:endParaRPr>
          </a:p>
        </p:txBody>
      </p:sp>
      <p:sp>
        <p:nvSpPr>
          <p:cNvPr id="5" name="object 5"/>
          <p:cNvSpPr txBox="1"/>
          <p:nvPr/>
        </p:nvSpPr>
        <p:spPr>
          <a:xfrm>
            <a:off x="3784423" y="3400508"/>
            <a:ext cx="2113915" cy="424815"/>
          </a:xfrm>
          <a:prstGeom prst="rect">
            <a:avLst/>
          </a:prstGeom>
        </p:spPr>
        <p:txBody>
          <a:bodyPr wrap="square" lIns="0" tIns="14604" rIns="0" bIns="0" rtlCol="0" vert="horz">
            <a:spAutoFit/>
          </a:bodyPr>
          <a:lstStyle/>
          <a:p>
            <a:pPr marL="12700">
              <a:lnSpc>
                <a:spcPct val="100000"/>
              </a:lnSpc>
              <a:spcBef>
                <a:spcPts val="114"/>
              </a:spcBef>
            </a:pPr>
            <a:r>
              <a:rPr dirty="0" sz="2600" spc="140">
                <a:solidFill>
                  <a:srgbClr val="B30508"/>
                </a:solidFill>
                <a:latin typeface="宋体"/>
                <a:cs typeface="宋体"/>
              </a:rPr>
              <a:t>合同管理体系</a:t>
            </a:r>
            <a:endParaRPr sz="2600">
              <a:latin typeface="宋体"/>
              <a:cs typeface="宋体"/>
            </a:endParaRPr>
          </a:p>
        </p:txBody>
      </p:sp>
      <p:sp>
        <p:nvSpPr>
          <p:cNvPr id="6" name="object 6"/>
          <p:cNvSpPr txBox="1"/>
          <p:nvPr/>
        </p:nvSpPr>
        <p:spPr>
          <a:xfrm>
            <a:off x="8704788" y="2652670"/>
            <a:ext cx="381635" cy="417195"/>
          </a:xfrm>
          <a:prstGeom prst="rect">
            <a:avLst/>
          </a:prstGeom>
        </p:spPr>
        <p:txBody>
          <a:bodyPr wrap="square" lIns="0" tIns="14604" rIns="0" bIns="0" rtlCol="0" vert="horz">
            <a:spAutoFit/>
          </a:bodyPr>
          <a:lstStyle/>
          <a:p>
            <a:pPr marL="12700">
              <a:lnSpc>
                <a:spcPct val="100000"/>
              </a:lnSpc>
              <a:spcBef>
                <a:spcPts val="114"/>
              </a:spcBef>
            </a:pPr>
            <a:r>
              <a:rPr dirty="0" sz="2550" spc="-155">
                <a:solidFill>
                  <a:srgbClr val="B39C50"/>
                </a:solidFill>
                <a:latin typeface="Arial"/>
                <a:cs typeface="Arial"/>
              </a:rPr>
              <a:t>;,:,.</a:t>
            </a:r>
            <a:endParaRPr sz="2550">
              <a:latin typeface="Arial"/>
              <a:cs typeface="Arial"/>
            </a:endParaRPr>
          </a:p>
        </p:txBody>
      </p:sp>
      <p:sp>
        <p:nvSpPr>
          <p:cNvPr id="7" name="object 7"/>
          <p:cNvSpPr txBox="1"/>
          <p:nvPr/>
        </p:nvSpPr>
        <p:spPr>
          <a:xfrm>
            <a:off x="7789382" y="3400508"/>
            <a:ext cx="2438400" cy="424815"/>
          </a:xfrm>
          <a:prstGeom prst="rect">
            <a:avLst/>
          </a:prstGeom>
        </p:spPr>
        <p:txBody>
          <a:bodyPr wrap="square" lIns="0" tIns="14604" rIns="0" bIns="0" rtlCol="0" vert="horz">
            <a:spAutoFit/>
          </a:bodyPr>
          <a:lstStyle/>
          <a:p>
            <a:pPr marL="12700">
              <a:lnSpc>
                <a:spcPct val="100000"/>
              </a:lnSpc>
              <a:spcBef>
                <a:spcPts val="114"/>
              </a:spcBef>
            </a:pPr>
            <a:r>
              <a:rPr dirty="0" sz="2600" spc="110">
                <a:solidFill>
                  <a:srgbClr val="B30508"/>
                </a:solidFill>
                <a:latin typeface="宋体"/>
                <a:cs typeface="宋体"/>
              </a:rPr>
              <a:t>责任制管理体系</a:t>
            </a:r>
            <a:endParaRPr sz="2600">
              <a:latin typeface="宋体"/>
              <a:cs typeface="宋体"/>
            </a:endParaRPr>
          </a:p>
        </p:txBody>
      </p:sp>
      <p:sp>
        <p:nvSpPr>
          <p:cNvPr id="8" name="object 8"/>
          <p:cNvSpPr txBox="1"/>
          <p:nvPr/>
        </p:nvSpPr>
        <p:spPr>
          <a:xfrm>
            <a:off x="1518387" y="4819483"/>
            <a:ext cx="330835" cy="378460"/>
          </a:xfrm>
          <a:prstGeom prst="rect">
            <a:avLst/>
          </a:prstGeom>
        </p:spPr>
        <p:txBody>
          <a:bodyPr wrap="square" lIns="0" tIns="14604" rIns="0" bIns="0" rtlCol="0" vert="horz">
            <a:spAutoFit/>
          </a:bodyPr>
          <a:lstStyle/>
          <a:p>
            <a:pPr marL="12700">
              <a:lnSpc>
                <a:spcPct val="100000"/>
              </a:lnSpc>
              <a:spcBef>
                <a:spcPts val="114"/>
              </a:spcBef>
            </a:pPr>
            <a:r>
              <a:rPr dirty="0" sz="2300" spc="100">
                <a:solidFill>
                  <a:srgbClr val="B39C50"/>
                </a:solidFill>
                <a:latin typeface="宋体"/>
                <a:cs typeface="宋体"/>
              </a:rPr>
              <a:t>咖</a:t>
            </a:r>
            <a:endParaRPr sz="2300">
              <a:latin typeface="宋体"/>
              <a:cs typeface="宋体"/>
            </a:endParaRPr>
          </a:p>
        </p:txBody>
      </p:sp>
      <p:sp>
        <p:nvSpPr>
          <p:cNvPr id="9" name="object 9"/>
          <p:cNvSpPr txBox="1"/>
          <p:nvPr/>
        </p:nvSpPr>
        <p:spPr>
          <a:xfrm>
            <a:off x="749333" y="5458659"/>
            <a:ext cx="2093595" cy="833755"/>
          </a:xfrm>
          <a:prstGeom prst="rect">
            <a:avLst/>
          </a:prstGeom>
        </p:spPr>
        <p:txBody>
          <a:bodyPr wrap="square" lIns="0" tIns="1905" rIns="0" bIns="0" rtlCol="0" vert="horz">
            <a:spAutoFit/>
          </a:bodyPr>
          <a:lstStyle/>
          <a:p>
            <a:pPr marL="354965" marR="5080" indent="-342900">
              <a:lnSpc>
                <a:spcPct val="103200"/>
              </a:lnSpc>
              <a:spcBef>
                <a:spcPts val="15"/>
              </a:spcBef>
            </a:pPr>
            <a:r>
              <a:rPr dirty="0" sz="2600" spc="105">
                <a:solidFill>
                  <a:srgbClr val="B30508"/>
                </a:solidFill>
                <a:latin typeface="宋体"/>
                <a:cs typeface="宋体"/>
              </a:rPr>
              <a:t>经济活动质量 </a:t>
            </a:r>
            <a:r>
              <a:rPr dirty="0" sz="2600" spc="165">
                <a:solidFill>
                  <a:srgbClr val="B30508"/>
                </a:solidFill>
                <a:latin typeface="宋体"/>
                <a:cs typeface="宋体"/>
              </a:rPr>
              <a:t>分析体系</a:t>
            </a:r>
            <a:endParaRPr sz="2600">
              <a:latin typeface="宋体"/>
              <a:cs typeface="宋体"/>
            </a:endParaRPr>
          </a:p>
        </p:txBody>
      </p:sp>
      <p:sp>
        <p:nvSpPr>
          <p:cNvPr id="10" name="object 10"/>
          <p:cNvSpPr txBox="1"/>
          <p:nvPr/>
        </p:nvSpPr>
        <p:spPr>
          <a:xfrm>
            <a:off x="5846853" y="4735898"/>
            <a:ext cx="2093595" cy="1569085"/>
          </a:xfrm>
          <a:prstGeom prst="rect">
            <a:avLst/>
          </a:prstGeom>
        </p:spPr>
        <p:txBody>
          <a:bodyPr wrap="square" lIns="0" tIns="162560" rIns="0" bIns="0" rtlCol="0" vert="horz">
            <a:spAutoFit/>
          </a:bodyPr>
          <a:lstStyle/>
          <a:p>
            <a:pPr algn="ctr" marL="6985">
              <a:lnSpc>
                <a:spcPct val="100000"/>
              </a:lnSpc>
              <a:spcBef>
                <a:spcPts val="1280"/>
              </a:spcBef>
            </a:pPr>
            <a:r>
              <a:rPr dirty="0" sz="2800" spc="-550">
                <a:solidFill>
                  <a:srgbClr val="B39C50"/>
                </a:solidFill>
                <a:latin typeface="宋体"/>
                <a:cs typeface="宋体"/>
              </a:rPr>
              <a:t>巳</a:t>
            </a:r>
            <a:r>
              <a:rPr dirty="0" sz="3000" spc="-5">
                <a:solidFill>
                  <a:srgbClr val="B39C50"/>
                </a:solidFill>
                <a:latin typeface="Arial"/>
                <a:cs typeface="Arial"/>
              </a:rPr>
              <a:t>i</a:t>
            </a:r>
            <a:endParaRPr sz="3000">
              <a:latin typeface="Arial"/>
              <a:cs typeface="Arial"/>
            </a:endParaRPr>
          </a:p>
          <a:p>
            <a:pPr algn="ctr" marL="12700" marR="5080">
              <a:lnSpc>
                <a:spcPct val="103200"/>
              </a:lnSpc>
              <a:spcBef>
                <a:spcPts val="925"/>
              </a:spcBef>
            </a:pPr>
            <a:r>
              <a:rPr dirty="0" sz="2600" spc="105">
                <a:solidFill>
                  <a:srgbClr val="B30508"/>
                </a:solidFill>
                <a:latin typeface="宋体"/>
                <a:cs typeface="宋体"/>
              </a:rPr>
              <a:t>投资项目经济 </a:t>
            </a:r>
            <a:r>
              <a:rPr dirty="0" sz="2600" spc="140">
                <a:solidFill>
                  <a:srgbClr val="B30508"/>
                </a:solidFill>
                <a:latin typeface="宋体"/>
                <a:cs typeface="宋体"/>
              </a:rPr>
              <a:t>评价体系</a:t>
            </a:r>
            <a:endParaRPr sz="2600">
              <a:latin typeface="宋体"/>
              <a:cs typeface="宋体"/>
            </a:endParaRPr>
          </a:p>
        </p:txBody>
      </p:sp>
      <p:sp>
        <p:nvSpPr>
          <p:cNvPr id="11" name="object 11"/>
          <p:cNvSpPr txBox="1"/>
          <p:nvPr/>
        </p:nvSpPr>
        <p:spPr>
          <a:xfrm>
            <a:off x="11728865" y="4915359"/>
            <a:ext cx="327025" cy="370840"/>
          </a:xfrm>
          <a:prstGeom prst="rect">
            <a:avLst/>
          </a:prstGeom>
        </p:spPr>
        <p:txBody>
          <a:bodyPr wrap="square" lIns="0" tIns="14605" rIns="0" bIns="0" rtlCol="0" vert="horz">
            <a:spAutoFit/>
          </a:bodyPr>
          <a:lstStyle/>
          <a:p>
            <a:pPr marL="12700">
              <a:lnSpc>
                <a:spcPct val="100000"/>
              </a:lnSpc>
              <a:spcBef>
                <a:spcPts val="115"/>
              </a:spcBef>
            </a:pPr>
            <a:r>
              <a:rPr dirty="0" sz="2250" spc="120">
                <a:solidFill>
                  <a:srgbClr val="B39C50"/>
                </a:solidFill>
                <a:latin typeface="宋体"/>
                <a:cs typeface="宋体"/>
              </a:rPr>
              <a:t>介</a:t>
            </a:r>
            <a:endParaRPr sz="2250">
              <a:latin typeface="宋体"/>
              <a:cs typeface="宋体"/>
            </a:endParaRPr>
          </a:p>
        </p:txBody>
      </p:sp>
      <p:sp>
        <p:nvSpPr>
          <p:cNvPr id="12" name="object 12"/>
          <p:cNvSpPr txBox="1"/>
          <p:nvPr/>
        </p:nvSpPr>
        <p:spPr>
          <a:xfrm>
            <a:off x="10895975" y="5522577"/>
            <a:ext cx="2093595" cy="424815"/>
          </a:xfrm>
          <a:prstGeom prst="rect">
            <a:avLst/>
          </a:prstGeom>
        </p:spPr>
        <p:txBody>
          <a:bodyPr wrap="square" lIns="0" tIns="14604" rIns="0" bIns="0" rtlCol="0" vert="horz">
            <a:spAutoFit/>
          </a:bodyPr>
          <a:lstStyle/>
          <a:p>
            <a:pPr marL="12700">
              <a:lnSpc>
                <a:spcPct val="100000"/>
              </a:lnSpc>
              <a:spcBef>
                <a:spcPts val="114"/>
              </a:spcBef>
            </a:pPr>
            <a:r>
              <a:rPr dirty="0" sz="2600" spc="110">
                <a:solidFill>
                  <a:srgbClr val="B30508"/>
                </a:solidFill>
                <a:latin typeface="宋体"/>
                <a:cs typeface="宋体"/>
              </a:rPr>
              <a:t>成本控制体系</a:t>
            </a:r>
            <a:endParaRPr sz="2600">
              <a:latin typeface="宋体"/>
              <a:cs typeface="宋体"/>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325">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a:spLocks noGrp="1"/>
          </p:cNvSpPr>
          <p:nvPr>
            <p:ph type="title"/>
          </p:nvPr>
        </p:nvSpPr>
        <p:spPr>
          <a:xfrm>
            <a:off x="1026342" y="108743"/>
            <a:ext cx="606425" cy="655955"/>
          </a:xfrm>
          <a:prstGeom prst="rect"/>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rPr>
              <a:t>s	</a:t>
            </a:r>
            <a:r>
              <a:rPr dirty="0" sz="900" spc="-40">
                <a:solidFill>
                  <a:srgbClr val="EFE4D1"/>
                </a:solidFill>
              </a:rPr>
              <a:t>-</a:t>
            </a:r>
            <a:r>
              <a:rPr dirty="0" sz="900" spc="85">
                <a:solidFill>
                  <a:srgbClr val="EFE4D1"/>
                </a:solidFill>
              </a:rPr>
              <a:t> </a:t>
            </a:r>
            <a:r>
              <a:rPr dirty="0" sz="900" spc="-55">
                <a:solidFill>
                  <a:srgbClr val="EFE4D1"/>
                </a:solidFill>
              </a:rPr>
              <a:t>c</a:t>
            </a:r>
            <a:endParaRPr sz="900">
              <a:latin typeface="宋体"/>
              <a:cs typeface="宋体"/>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96097" y="1131427"/>
            <a:ext cx="9060180" cy="600710"/>
          </a:xfrm>
          <a:prstGeom prst="rect">
            <a:avLst/>
          </a:prstGeom>
        </p:spPr>
        <p:txBody>
          <a:bodyPr wrap="square" lIns="0" tIns="15875" rIns="0" bIns="0" rtlCol="0" vert="horz">
            <a:spAutoFit/>
          </a:bodyPr>
          <a:lstStyle/>
          <a:p>
            <a:pPr marL="12700">
              <a:lnSpc>
                <a:spcPct val="100000"/>
              </a:lnSpc>
              <a:spcBef>
                <a:spcPts val="125"/>
              </a:spcBef>
            </a:pPr>
            <a:r>
              <a:rPr dirty="0" sz="3750" spc="200">
                <a:solidFill>
                  <a:srgbClr val="B80305"/>
                </a:solidFill>
                <a:latin typeface="宋体"/>
                <a:cs typeface="宋体"/>
              </a:rPr>
              <a:t>三、工程承（分）包管理红线禁令的释义</a:t>
            </a:r>
            <a:endParaRPr sz="3750">
              <a:latin typeface="宋体"/>
              <a:cs typeface="宋体"/>
            </a:endParaRPr>
          </a:p>
        </p:txBody>
      </p:sp>
      <p:sp>
        <p:nvSpPr>
          <p:cNvPr id="11" name="object 11"/>
          <p:cNvSpPr txBox="1"/>
          <p:nvPr/>
        </p:nvSpPr>
        <p:spPr>
          <a:xfrm>
            <a:off x="346027" y="1808956"/>
            <a:ext cx="558165" cy="1122680"/>
          </a:xfrm>
          <a:prstGeom prst="rect">
            <a:avLst/>
          </a:prstGeom>
        </p:spPr>
        <p:txBody>
          <a:bodyPr wrap="square" lIns="0" tIns="12065" rIns="0" bIns="0" rtlCol="0" vert="horz">
            <a:spAutoFit/>
          </a:bodyPr>
          <a:lstStyle/>
          <a:p>
            <a:pPr marL="12700">
              <a:lnSpc>
                <a:spcPct val="100000"/>
              </a:lnSpc>
              <a:spcBef>
                <a:spcPts val="95"/>
              </a:spcBef>
            </a:pPr>
            <a:r>
              <a:rPr dirty="0" sz="7200" spc="185">
                <a:solidFill>
                  <a:srgbClr val="B19A4B"/>
                </a:solidFill>
                <a:latin typeface="Arial"/>
                <a:cs typeface="Arial"/>
              </a:rPr>
              <a:t>4</a:t>
            </a:r>
            <a:endParaRPr sz="7200">
              <a:latin typeface="Arial"/>
              <a:cs typeface="Arial"/>
            </a:endParaRPr>
          </a:p>
        </p:txBody>
      </p:sp>
      <p:sp>
        <p:nvSpPr>
          <p:cNvPr id="12" name="object 12"/>
          <p:cNvSpPr txBox="1"/>
          <p:nvPr/>
        </p:nvSpPr>
        <p:spPr>
          <a:xfrm>
            <a:off x="1347821" y="1987925"/>
            <a:ext cx="11739245" cy="1270635"/>
          </a:xfrm>
          <a:prstGeom prst="rect">
            <a:avLst/>
          </a:prstGeom>
        </p:spPr>
        <p:txBody>
          <a:bodyPr wrap="square" lIns="0" tIns="22225" rIns="0" bIns="0" rtlCol="0" vert="horz">
            <a:spAutoFit/>
          </a:bodyPr>
          <a:lstStyle/>
          <a:p>
            <a:pPr algn="just" marL="12700" marR="5080" indent="2540">
              <a:lnSpc>
                <a:spcPct val="98200"/>
              </a:lnSpc>
              <a:spcBef>
                <a:spcPts val="175"/>
              </a:spcBef>
            </a:pPr>
            <a:r>
              <a:rPr dirty="0" sz="2650" spc="140">
                <a:solidFill>
                  <a:srgbClr val="B19A4B"/>
                </a:solidFill>
                <a:latin typeface="宋体"/>
                <a:cs typeface="宋体"/>
              </a:rPr>
              <a:t>第六条严禁不签订合同而安排承（分）包商进场；严禁在未收取承（分）包 商履约保证金（履约保函）或其他有效债权抵押的前提下安排承（分）包商 </a:t>
            </a:r>
            <a:r>
              <a:rPr dirty="0" sz="2950" spc="-730">
                <a:solidFill>
                  <a:srgbClr val="B19A4B"/>
                </a:solidFill>
                <a:latin typeface="宋体"/>
                <a:cs typeface="宋体"/>
              </a:rPr>
              <a:t>作业。</a:t>
            </a:r>
            <a:endParaRPr sz="2950">
              <a:latin typeface="宋体"/>
              <a:cs typeface="宋体"/>
            </a:endParaRPr>
          </a:p>
        </p:txBody>
      </p:sp>
      <p:sp>
        <p:nvSpPr>
          <p:cNvPr id="13" name="object 13"/>
          <p:cNvSpPr txBox="1"/>
          <p:nvPr/>
        </p:nvSpPr>
        <p:spPr>
          <a:xfrm>
            <a:off x="-24153" y="3349374"/>
            <a:ext cx="2206625" cy="455295"/>
          </a:xfrm>
          <a:prstGeom prst="rect">
            <a:avLst/>
          </a:prstGeom>
        </p:spPr>
        <p:txBody>
          <a:bodyPr wrap="square" lIns="0" tIns="14604" rIns="0" bIns="0" rtlCol="0" vert="horz">
            <a:spAutoFit/>
          </a:bodyPr>
          <a:lstStyle/>
          <a:p>
            <a:pPr marL="12700">
              <a:lnSpc>
                <a:spcPct val="100000"/>
              </a:lnSpc>
              <a:spcBef>
                <a:spcPts val="114"/>
              </a:spcBef>
            </a:pPr>
            <a:r>
              <a:rPr dirty="0" sz="2800" spc="-75">
                <a:solidFill>
                  <a:srgbClr val="B80305"/>
                </a:solidFill>
                <a:latin typeface="宋体"/>
                <a:cs typeface="宋体"/>
              </a:rPr>
              <a:t>【案例</a:t>
            </a:r>
            <a:r>
              <a:rPr dirty="0" sz="2800" spc="-160">
                <a:solidFill>
                  <a:srgbClr val="B80305"/>
                </a:solidFill>
                <a:latin typeface="宋体"/>
                <a:cs typeface="宋体"/>
              </a:rPr>
              <a:t>】</a:t>
            </a:r>
            <a:r>
              <a:rPr dirty="0" sz="2800" spc="-484">
                <a:solidFill>
                  <a:srgbClr val="1F1F1F"/>
                </a:solidFill>
                <a:latin typeface="宋体"/>
                <a:cs typeface="宋体"/>
              </a:rPr>
              <a:t>事</a:t>
            </a:r>
            <a:r>
              <a:rPr dirty="0" sz="2800" spc="135">
                <a:solidFill>
                  <a:srgbClr val="010101"/>
                </a:solidFill>
                <a:latin typeface="宋体"/>
                <a:cs typeface="宋体"/>
              </a:rPr>
              <a:t>件</a:t>
            </a:r>
            <a:r>
              <a:rPr dirty="0" sz="2800" spc="-1705">
                <a:solidFill>
                  <a:srgbClr val="1F1F1F"/>
                </a:solidFill>
                <a:latin typeface="宋体"/>
                <a:cs typeface="宋体"/>
              </a:rPr>
              <a:t>：</a:t>
            </a:r>
            <a:endParaRPr sz="2800">
              <a:latin typeface="宋体"/>
              <a:cs typeface="宋体"/>
            </a:endParaRPr>
          </a:p>
        </p:txBody>
      </p:sp>
      <p:sp>
        <p:nvSpPr>
          <p:cNvPr id="14" name="object 14"/>
          <p:cNvSpPr txBox="1"/>
          <p:nvPr/>
        </p:nvSpPr>
        <p:spPr>
          <a:xfrm>
            <a:off x="2767299" y="3541127"/>
            <a:ext cx="1940560" cy="225425"/>
          </a:xfrm>
          <a:prstGeom prst="rect">
            <a:avLst/>
          </a:prstGeom>
        </p:spPr>
        <p:txBody>
          <a:bodyPr wrap="square" lIns="0" tIns="13335" rIns="0" bIns="0" rtlCol="0" vert="horz">
            <a:spAutoFit/>
          </a:bodyPr>
          <a:lstStyle/>
          <a:p>
            <a:pPr marL="12700">
              <a:lnSpc>
                <a:spcPct val="100000"/>
              </a:lnSpc>
              <a:spcBef>
                <a:spcPts val="105"/>
              </a:spcBef>
              <a:tabLst>
                <a:tab pos="1732914" algn="l"/>
              </a:tabLst>
            </a:pPr>
            <a:r>
              <a:rPr dirty="0" sz="1300" spc="-795">
                <a:solidFill>
                  <a:srgbClr val="1F1F1F"/>
                </a:solidFill>
                <a:latin typeface="宋体"/>
                <a:cs typeface="宋体"/>
              </a:rPr>
              <a:t>／＼司</a:t>
            </a:r>
            <a:r>
              <a:rPr dirty="0" sz="1300" spc="-795">
                <a:solidFill>
                  <a:srgbClr val="1F1F1F"/>
                </a:solidFill>
                <a:latin typeface="宋体"/>
                <a:cs typeface="宋体"/>
              </a:rPr>
              <a:t>	</a:t>
            </a:r>
            <a:r>
              <a:rPr dirty="0" sz="1300" spc="-795">
                <a:solidFill>
                  <a:srgbClr val="1F1F1F"/>
                </a:solidFill>
                <a:latin typeface="宋体"/>
                <a:cs typeface="宋体"/>
              </a:rPr>
              <a:t>／＼司</a:t>
            </a:r>
            <a:endParaRPr sz="1300">
              <a:latin typeface="宋体"/>
              <a:cs typeface="宋体"/>
            </a:endParaRPr>
          </a:p>
        </p:txBody>
      </p:sp>
      <p:sp>
        <p:nvSpPr>
          <p:cNvPr id="15" name="object 15"/>
          <p:cNvSpPr txBox="1"/>
          <p:nvPr/>
        </p:nvSpPr>
        <p:spPr>
          <a:xfrm>
            <a:off x="5364757" y="3419683"/>
            <a:ext cx="1723389" cy="370840"/>
          </a:xfrm>
          <a:prstGeom prst="rect">
            <a:avLst/>
          </a:prstGeom>
        </p:spPr>
        <p:txBody>
          <a:bodyPr wrap="square" lIns="0" tIns="14605" rIns="0" bIns="0" rtlCol="0" vert="horz">
            <a:spAutoFit/>
          </a:bodyPr>
          <a:lstStyle/>
          <a:p>
            <a:pPr marL="12700">
              <a:lnSpc>
                <a:spcPct val="100000"/>
              </a:lnSpc>
              <a:spcBef>
                <a:spcPts val="115"/>
              </a:spcBef>
            </a:pPr>
            <a:r>
              <a:rPr dirty="0" sz="2250" spc="-425">
                <a:solidFill>
                  <a:srgbClr val="1F1F1F"/>
                </a:solidFill>
                <a:latin typeface="宋体"/>
                <a:cs typeface="宋体"/>
              </a:rPr>
              <a:t>～气沧勺......收</a:t>
            </a:r>
            <a:endParaRPr sz="2250">
              <a:latin typeface="宋体"/>
              <a:cs typeface="宋体"/>
            </a:endParaRPr>
          </a:p>
        </p:txBody>
      </p:sp>
      <p:sp>
        <p:nvSpPr>
          <p:cNvPr id="16" name="object 16"/>
          <p:cNvSpPr txBox="1"/>
          <p:nvPr/>
        </p:nvSpPr>
        <p:spPr>
          <a:xfrm>
            <a:off x="7488880" y="3400508"/>
            <a:ext cx="4612005" cy="393700"/>
          </a:xfrm>
          <a:prstGeom prst="rect">
            <a:avLst/>
          </a:prstGeom>
        </p:spPr>
        <p:txBody>
          <a:bodyPr wrap="square" lIns="0" tIns="14604" rIns="0" bIns="0" rtlCol="0" vert="horz">
            <a:spAutoFit/>
          </a:bodyPr>
          <a:lstStyle/>
          <a:p>
            <a:pPr marL="12700">
              <a:lnSpc>
                <a:spcPct val="100000"/>
              </a:lnSpc>
              <a:spcBef>
                <a:spcPts val="114"/>
              </a:spcBef>
              <a:tabLst>
                <a:tab pos="264795" algn="l"/>
                <a:tab pos="2256790" algn="l"/>
                <a:tab pos="2837180" algn="l"/>
                <a:tab pos="4349115" algn="l"/>
              </a:tabLst>
            </a:pPr>
            <a:r>
              <a:rPr dirty="0" sz="2400" spc="-310">
                <a:solidFill>
                  <a:srgbClr val="1F1F1F"/>
                </a:solidFill>
                <a:latin typeface="Times New Roman"/>
                <a:cs typeface="Times New Roman"/>
              </a:rPr>
              <a:t>2</a:t>
            </a:r>
            <a:r>
              <a:rPr dirty="0" sz="2400" spc="-310">
                <a:solidFill>
                  <a:srgbClr val="1F1F1F"/>
                </a:solidFill>
                <a:latin typeface="Times New Roman"/>
                <a:cs typeface="Times New Roman"/>
              </a:rPr>
              <a:t>	</a:t>
            </a:r>
            <a:r>
              <a:rPr dirty="0" sz="2400" spc="-305">
                <a:solidFill>
                  <a:srgbClr val="1F1F1F"/>
                </a:solidFill>
                <a:latin typeface="Times New Roman"/>
                <a:cs typeface="Times New Roman"/>
              </a:rPr>
              <a:t>.......</a:t>
            </a:r>
            <a:r>
              <a:rPr dirty="0" sz="2400" spc="-409">
                <a:solidFill>
                  <a:srgbClr val="1F1F1F"/>
                </a:solidFill>
                <a:latin typeface="Times New Roman"/>
                <a:cs typeface="Times New Roman"/>
              </a:rPr>
              <a:t>.</a:t>
            </a:r>
            <a:r>
              <a:rPr dirty="0" sz="2350" spc="-65">
                <a:solidFill>
                  <a:srgbClr val="1F1F1F"/>
                </a:solidFill>
                <a:latin typeface="宋体"/>
                <a:cs typeface="宋体"/>
              </a:rPr>
              <a:t>工口至包</a:t>
            </a:r>
            <a:r>
              <a:rPr dirty="0" sz="2350">
                <a:solidFill>
                  <a:srgbClr val="1F1F1F"/>
                </a:solidFill>
                <a:latin typeface="宋体"/>
                <a:cs typeface="宋体"/>
              </a:rPr>
              <a:t>	</a:t>
            </a:r>
            <a:r>
              <a:rPr dirty="0" sz="2300" spc="-65">
                <a:solidFill>
                  <a:srgbClr val="1F1F1F"/>
                </a:solidFill>
                <a:latin typeface="宋体"/>
                <a:cs typeface="宋体"/>
              </a:rPr>
              <a:t>约</a:t>
            </a:r>
            <a:r>
              <a:rPr dirty="0" sz="2300">
                <a:solidFill>
                  <a:srgbClr val="1F1F1F"/>
                </a:solidFill>
                <a:latin typeface="宋体"/>
                <a:cs typeface="宋体"/>
              </a:rPr>
              <a:t>	</a:t>
            </a:r>
            <a:r>
              <a:rPr dirty="0" sz="2300" spc="-65">
                <a:solidFill>
                  <a:srgbClr val="1F1F1F"/>
                </a:solidFill>
                <a:latin typeface="宋体"/>
                <a:cs typeface="宋体"/>
              </a:rPr>
              <a:t>证金</a:t>
            </a:r>
            <a:r>
              <a:rPr dirty="0" sz="2300" spc="-300">
                <a:solidFill>
                  <a:srgbClr val="1F1F1F"/>
                </a:solidFill>
                <a:latin typeface="宋体"/>
                <a:cs typeface="宋体"/>
              </a:rPr>
              <a:t> </a:t>
            </a:r>
            <a:r>
              <a:rPr dirty="0" sz="2400" spc="285">
                <a:solidFill>
                  <a:srgbClr val="1F1F1F"/>
                </a:solidFill>
                <a:latin typeface="Times New Roman"/>
                <a:cs typeface="Times New Roman"/>
              </a:rPr>
              <a:t>1</a:t>
            </a:r>
            <a:r>
              <a:rPr dirty="0" sz="2400" spc="40">
                <a:solidFill>
                  <a:srgbClr val="1F1F1F"/>
                </a:solidFill>
                <a:latin typeface="Times New Roman"/>
                <a:cs typeface="Times New Roman"/>
              </a:rPr>
              <a:t>30</a:t>
            </a:r>
            <a:r>
              <a:rPr dirty="0" sz="2400">
                <a:solidFill>
                  <a:srgbClr val="1F1F1F"/>
                </a:solidFill>
                <a:latin typeface="Times New Roman"/>
                <a:cs typeface="Times New Roman"/>
              </a:rPr>
              <a:t>	</a:t>
            </a:r>
            <a:r>
              <a:rPr dirty="0" sz="1900" spc="60">
                <a:solidFill>
                  <a:srgbClr val="1F1F1F"/>
                </a:solidFill>
                <a:latin typeface="宋体"/>
                <a:cs typeface="宋体"/>
              </a:rPr>
              <a:t>一</a:t>
            </a:r>
            <a:endParaRPr sz="1900">
              <a:latin typeface="宋体"/>
              <a:cs typeface="宋体"/>
            </a:endParaRPr>
          </a:p>
        </p:txBody>
      </p:sp>
      <p:sp>
        <p:nvSpPr>
          <p:cNvPr id="17" name="object 17"/>
          <p:cNvSpPr txBox="1"/>
          <p:nvPr/>
        </p:nvSpPr>
        <p:spPr>
          <a:xfrm>
            <a:off x="12723406" y="3585870"/>
            <a:ext cx="274955" cy="171450"/>
          </a:xfrm>
          <a:prstGeom prst="rect">
            <a:avLst/>
          </a:prstGeom>
        </p:spPr>
        <p:txBody>
          <a:bodyPr wrap="square" lIns="0" tIns="13335" rIns="0" bIns="0" rtlCol="0" vert="horz">
            <a:spAutoFit/>
          </a:bodyPr>
          <a:lstStyle/>
          <a:p>
            <a:pPr marL="12700">
              <a:lnSpc>
                <a:spcPct val="100000"/>
              </a:lnSpc>
              <a:spcBef>
                <a:spcPts val="105"/>
              </a:spcBef>
            </a:pPr>
            <a:r>
              <a:rPr dirty="0" sz="950" spc="30">
                <a:solidFill>
                  <a:srgbClr val="1F1F1F"/>
                </a:solidFill>
                <a:latin typeface="宋体"/>
                <a:cs typeface="宋体"/>
              </a:rPr>
              <a:t>／－</a:t>
            </a:r>
            <a:endParaRPr sz="950">
              <a:latin typeface="宋体"/>
              <a:cs typeface="宋体"/>
            </a:endParaRPr>
          </a:p>
        </p:txBody>
      </p:sp>
      <p:sp>
        <p:nvSpPr>
          <p:cNvPr id="18" name="object 18"/>
          <p:cNvSpPr txBox="1"/>
          <p:nvPr/>
        </p:nvSpPr>
        <p:spPr>
          <a:xfrm>
            <a:off x="1351382" y="3886284"/>
            <a:ext cx="1901825" cy="408940"/>
          </a:xfrm>
          <a:prstGeom prst="rect">
            <a:avLst/>
          </a:prstGeom>
        </p:spPr>
        <p:txBody>
          <a:bodyPr wrap="square" lIns="0" tIns="14604" rIns="0" bIns="0" rtlCol="0" vert="horz">
            <a:spAutoFit/>
          </a:bodyPr>
          <a:lstStyle/>
          <a:p>
            <a:pPr marL="12700">
              <a:lnSpc>
                <a:spcPct val="100000"/>
              </a:lnSpc>
              <a:spcBef>
                <a:spcPts val="114"/>
              </a:spcBef>
            </a:pPr>
            <a:r>
              <a:rPr dirty="0" sz="2300" spc="75">
                <a:solidFill>
                  <a:srgbClr val="1F1F1F"/>
                </a:solidFill>
                <a:latin typeface="宋体"/>
                <a:cs typeface="宋体"/>
              </a:rPr>
              <a:t>保</a:t>
            </a:r>
            <a:r>
              <a:rPr dirty="0" sz="2300" spc="455">
                <a:solidFill>
                  <a:srgbClr val="1F1F1F"/>
                </a:solidFill>
                <a:latin typeface="宋体"/>
                <a:cs typeface="宋体"/>
              </a:rPr>
              <a:t>函</a:t>
            </a:r>
            <a:r>
              <a:rPr dirty="0" sz="2400" spc="120">
                <a:solidFill>
                  <a:srgbClr val="1F1F1F"/>
                </a:solidFill>
                <a:latin typeface="Times New Roman"/>
                <a:cs typeface="Times New Roman"/>
              </a:rPr>
              <a:t>170</a:t>
            </a:r>
            <a:r>
              <a:rPr dirty="0" sz="2400" spc="-5">
                <a:solidFill>
                  <a:srgbClr val="1F1F1F"/>
                </a:solidFill>
                <a:latin typeface="Times New Roman"/>
                <a:cs typeface="Times New Roman"/>
              </a:rPr>
              <a:t> </a:t>
            </a:r>
            <a:r>
              <a:rPr dirty="0" sz="2500" spc="80">
                <a:solidFill>
                  <a:srgbClr val="1F1F1F"/>
                </a:solidFill>
                <a:latin typeface="宋体"/>
                <a:cs typeface="宋体"/>
              </a:rPr>
              <a:t>万</a:t>
            </a:r>
            <a:r>
              <a:rPr dirty="0" sz="2500" spc="-625">
                <a:solidFill>
                  <a:srgbClr val="1F1F1F"/>
                </a:solidFill>
                <a:latin typeface="宋体"/>
                <a:cs typeface="宋体"/>
              </a:rPr>
              <a:t>元</a:t>
            </a:r>
            <a:r>
              <a:rPr dirty="0" sz="950" spc="-5">
                <a:solidFill>
                  <a:srgbClr val="1F1F1F"/>
                </a:solidFill>
                <a:latin typeface="Arial"/>
                <a:cs typeface="Arial"/>
              </a:rPr>
              <a:t>9</a:t>
            </a:r>
            <a:endParaRPr sz="950">
              <a:latin typeface="Arial"/>
              <a:cs typeface="Arial"/>
            </a:endParaRPr>
          </a:p>
        </p:txBody>
      </p:sp>
      <p:sp>
        <p:nvSpPr>
          <p:cNvPr id="19" name="object 19"/>
          <p:cNvSpPr txBox="1"/>
          <p:nvPr/>
        </p:nvSpPr>
        <p:spPr>
          <a:xfrm>
            <a:off x="2831830" y="5081545"/>
            <a:ext cx="304165" cy="263525"/>
          </a:xfrm>
          <a:prstGeom prst="rect">
            <a:avLst/>
          </a:prstGeom>
        </p:spPr>
        <p:txBody>
          <a:bodyPr wrap="square" lIns="0" tIns="13970" rIns="0" bIns="0" rtlCol="0" vert="horz">
            <a:spAutoFit/>
          </a:bodyPr>
          <a:lstStyle/>
          <a:p>
            <a:pPr marL="12700">
              <a:lnSpc>
                <a:spcPct val="100000"/>
              </a:lnSpc>
              <a:spcBef>
                <a:spcPts val="110"/>
              </a:spcBef>
            </a:pPr>
            <a:r>
              <a:rPr dirty="0" sz="1550" spc="-819">
                <a:solidFill>
                  <a:srgbClr val="1F1F1F"/>
                </a:solidFill>
                <a:latin typeface="宋体"/>
                <a:cs typeface="宋体"/>
              </a:rPr>
              <a:t>八百铲</a:t>
            </a:r>
            <a:endParaRPr sz="1550">
              <a:latin typeface="宋体"/>
              <a:cs typeface="宋体"/>
            </a:endParaRPr>
          </a:p>
        </p:txBody>
      </p:sp>
      <p:sp>
        <p:nvSpPr>
          <p:cNvPr id="20" name="object 20"/>
          <p:cNvSpPr txBox="1"/>
          <p:nvPr/>
        </p:nvSpPr>
        <p:spPr>
          <a:xfrm>
            <a:off x="4287353" y="4940926"/>
            <a:ext cx="78740" cy="432434"/>
          </a:xfrm>
          <a:prstGeom prst="rect">
            <a:avLst/>
          </a:prstGeom>
        </p:spPr>
        <p:txBody>
          <a:bodyPr wrap="square" lIns="0" tIns="14604" rIns="0" bIns="0" rtlCol="0" vert="horz">
            <a:spAutoFit/>
          </a:bodyPr>
          <a:lstStyle/>
          <a:p>
            <a:pPr marL="12700">
              <a:lnSpc>
                <a:spcPct val="100000"/>
              </a:lnSpc>
              <a:spcBef>
                <a:spcPts val="114"/>
              </a:spcBef>
            </a:pPr>
            <a:r>
              <a:rPr dirty="0" sz="2650" spc="-470">
                <a:solidFill>
                  <a:srgbClr val="1F1F1F"/>
                </a:solidFill>
                <a:latin typeface="Times New Roman"/>
                <a:cs typeface="Times New Roman"/>
              </a:rPr>
              <a:t>I</a:t>
            </a:r>
            <a:endParaRPr sz="2650">
              <a:latin typeface="Times New Roman"/>
              <a:cs typeface="Times New Roman"/>
            </a:endParaRPr>
          </a:p>
        </p:txBody>
      </p:sp>
      <p:sp>
        <p:nvSpPr>
          <p:cNvPr id="21" name="object 21"/>
          <p:cNvSpPr txBox="1"/>
          <p:nvPr/>
        </p:nvSpPr>
        <p:spPr>
          <a:xfrm>
            <a:off x="5442267" y="4940926"/>
            <a:ext cx="82550" cy="432434"/>
          </a:xfrm>
          <a:prstGeom prst="rect">
            <a:avLst/>
          </a:prstGeom>
        </p:spPr>
        <p:txBody>
          <a:bodyPr wrap="square" lIns="0" tIns="14604" rIns="0" bIns="0" rtlCol="0" vert="horz">
            <a:spAutoFit/>
          </a:bodyPr>
          <a:lstStyle/>
          <a:p>
            <a:pPr marL="12700">
              <a:lnSpc>
                <a:spcPct val="100000"/>
              </a:lnSpc>
              <a:spcBef>
                <a:spcPts val="114"/>
              </a:spcBef>
            </a:pPr>
            <a:r>
              <a:rPr dirty="0" sz="2650" spc="-260">
                <a:solidFill>
                  <a:srgbClr val="1F1F1F"/>
                </a:solidFill>
                <a:latin typeface="Times New Roman"/>
                <a:cs typeface="Times New Roman"/>
              </a:rPr>
              <a:t>''</a:t>
            </a:r>
            <a:endParaRPr sz="2650">
              <a:latin typeface="Times New Roman"/>
              <a:cs typeface="Times New Roman"/>
            </a:endParaRPr>
          </a:p>
        </p:txBody>
      </p:sp>
      <p:sp>
        <p:nvSpPr>
          <p:cNvPr id="22" name="object 22"/>
          <p:cNvSpPr txBox="1"/>
          <p:nvPr/>
        </p:nvSpPr>
        <p:spPr>
          <a:xfrm>
            <a:off x="6311341" y="4940926"/>
            <a:ext cx="324485" cy="432434"/>
          </a:xfrm>
          <a:prstGeom prst="rect">
            <a:avLst/>
          </a:prstGeom>
        </p:spPr>
        <p:txBody>
          <a:bodyPr wrap="square" lIns="0" tIns="14604" rIns="0" bIns="0" rtlCol="0" vert="horz">
            <a:spAutoFit/>
          </a:bodyPr>
          <a:lstStyle/>
          <a:p>
            <a:pPr marL="12700">
              <a:lnSpc>
                <a:spcPct val="100000"/>
              </a:lnSpc>
              <a:spcBef>
                <a:spcPts val="114"/>
              </a:spcBef>
            </a:pPr>
            <a:r>
              <a:rPr dirty="0" sz="2650" spc="-275">
                <a:solidFill>
                  <a:srgbClr val="1F1F1F"/>
                </a:solidFill>
                <a:latin typeface="Times New Roman"/>
                <a:cs typeface="Times New Roman"/>
              </a:rPr>
              <a:t>......</a:t>
            </a:r>
            <a:endParaRPr sz="2650">
              <a:latin typeface="Times New Roman"/>
              <a:cs typeface="Times New Roman"/>
            </a:endParaRPr>
          </a:p>
        </p:txBody>
      </p:sp>
      <p:sp>
        <p:nvSpPr>
          <p:cNvPr id="23" name="object 23"/>
          <p:cNvSpPr txBox="1"/>
          <p:nvPr/>
        </p:nvSpPr>
        <p:spPr>
          <a:xfrm>
            <a:off x="7206903" y="5075154"/>
            <a:ext cx="386715" cy="271145"/>
          </a:xfrm>
          <a:prstGeom prst="rect">
            <a:avLst/>
          </a:prstGeom>
        </p:spPr>
        <p:txBody>
          <a:bodyPr wrap="square" lIns="0" tIns="13970" rIns="0" bIns="0" rtlCol="0" vert="horz">
            <a:spAutoFit/>
          </a:bodyPr>
          <a:lstStyle/>
          <a:p>
            <a:pPr marL="12700">
              <a:lnSpc>
                <a:spcPct val="100000"/>
              </a:lnSpc>
              <a:spcBef>
                <a:spcPts val="110"/>
              </a:spcBef>
            </a:pPr>
            <a:r>
              <a:rPr dirty="0" sz="1600" spc="-655">
                <a:solidFill>
                  <a:srgbClr val="1F1F1F"/>
                </a:solidFill>
                <a:latin typeface="宋体"/>
                <a:cs typeface="宋体"/>
              </a:rPr>
              <a:t>立叫涌</a:t>
            </a:r>
            <a:endParaRPr sz="1600">
              <a:latin typeface="宋体"/>
              <a:cs typeface="宋体"/>
            </a:endParaRPr>
          </a:p>
        </p:txBody>
      </p:sp>
      <p:sp>
        <p:nvSpPr>
          <p:cNvPr id="24" name="object 24"/>
          <p:cNvSpPr txBox="1"/>
          <p:nvPr/>
        </p:nvSpPr>
        <p:spPr>
          <a:xfrm>
            <a:off x="8516660" y="5036803"/>
            <a:ext cx="544195" cy="316865"/>
          </a:xfrm>
          <a:prstGeom prst="rect">
            <a:avLst/>
          </a:prstGeom>
        </p:spPr>
        <p:txBody>
          <a:bodyPr wrap="square" lIns="0" tIns="13970" rIns="0" bIns="0" rtlCol="0" vert="horz">
            <a:spAutoFit/>
          </a:bodyPr>
          <a:lstStyle/>
          <a:p>
            <a:pPr marL="12700">
              <a:lnSpc>
                <a:spcPct val="100000"/>
              </a:lnSpc>
              <a:spcBef>
                <a:spcPts val="110"/>
              </a:spcBef>
            </a:pPr>
            <a:r>
              <a:rPr dirty="0" sz="1900" spc="90">
                <a:solidFill>
                  <a:srgbClr val="1F1F1F"/>
                </a:solidFill>
                <a:latin typeface="宋体"/>
                <a:cs typeface="宋体"/>
              </a:rPr>
              <a:t>、''</a:t>
            </a:r>
            <a:endParaRPr sz="1900">
              <a:latin typeface="宋体"/>
              <a:cs typeface="宋体"/>
            </a:endParaRPr>
          </a:p>
        </p:txBody>
      </p:sp>
      <p:sp>
        <p:nvSpPr>
          <p:cNvPr id="25" name="object 25"/>
          <p:cNvSpPr txBox="1"/>
          <p:nvPr/>
        </p:nvSpPr>
        <p:spPr>
          <a:xfrm>
            <a:off x="9837732" y="5062370"/>
            <a:ext cx="554355" cy="286385"/>
          </a:xfrm>
          <a:prstGeom prst="rect">
            <a:avLst/>
          </a:prstGeom>
        </p:spPr>
        <p:txBody>
          <a:bodyPr wrap="square" lIns="0" tIns="13970" rIns="0" bIns="0" rtlCol="0" vert="horz">
            <a:spAutoFit/>
          </a:bodyPr>
          <a:lstStyle/>
          <a:p>
            <a:pPr marL="12700">
              <a:lnSpc>
                <a:spcPct val="100000"/>
              </a:lnSpc>
              <a:spcBef>
                <a:spcPts val="110"/>
              </a:spcBef>
              <a:tabLst>
                <a:tab pos="228600" algn="l"/>
              </a:tabLst>
            </a:pPr>
            <a:r>
              <a:rPr dirty="0" sz="950" spc="20">
                <a:solidFill>
                  <a:srgbClr val="1F1F1F"/>
                </a:solidFill>
                <a:latin typeface="Times New Roman"/>
                <a:cs typeface="Times New Roman"/>
              </a:rPr>
              <a:t>I</a:t>
            </a:r>
            <a:r>
              <a:rPr dirty="0" sz="950" spc="20">
                <a:solidFill>
                  <a:srgbClr val="1F1F1F"/>
                </a:solidFill>
                <a:latin typeface="Times New Roman"/>
                <a:cs typeface="Times New Roman"/>
              </a:rPr>
              <a:t>	</a:t>
            </a:r>
            <a:r>
              <a:rPr dirty="0" sz="1700" spc="-50">
                <a:solidFill>
                  <a:srgbClr val="1F1F1F"/>
                </a:solidFill>
                <a:latin typeface="宋体"/>
                <a:cs typeface="宋体"/>
              </a:rPr>
              <a:t>\可</a:t>
            </a:r>
            <a:endParaRPr sz="1700">
              <a:latin typeface="宋体"/>
              <a:cs typeface="宋体"/>
            </a:endParaRPr>
          </a:p>
        </p:txBody>
      </p:sp>
      <p:sp>
        <p:nvSpPr>
          <p:cNvPr id="26" name="object 26"/>
          <p:cNvSpPr txBox="1"/>
          <p:nvPr/>
        </p:nvSpPr>
        <p:spPr>
          <a:xfrm>
            <a:off x="11872317" y="5075154"/>
            <a:ext cx="417195" cy="271145"/>
          </a:xfrm>
          <a:prstGeom prst="rect">
            <a:avLst/>
          </a:prstGeom>
        </p:spPr>
        <p:txBody>
          <a:bodyPr wrap="square" lIns="0" tIns="13970" rIns="0" bIns="0" rtlCol="0" vert="horz">
            <a:spAutoFit/>
          </a:bodyPr>
          <a:lstStyle/>
          <a:p>
            <a:pPr marL="12700">
              <a:lnSpc>
                <a:spcPct val="100000"/>
              </a:lnSpc>
              <a:spcBef>
                <a:spcPts val="110"/>
              </a:spcBef>
            </a:pPr>
            <a:r>
              <a:rPr dirty="0" sz="1600" spc="-60">
                <a:solidFill>
                  <a:srgbClr val="1F1F1F"/>
                </a:solidFill>
                <a:latin typeface="宋体"/>
                <a:cs typeface="宋体"/>
              </a:rPr>
              <a:t>立云</a:t>
            </a:r>
            <a:endParaRPr sz="1600">
              <a:latin typeface="宋体"/>
              <a:cs typeface="宋体"/>
            </a:endParaRPr>
          </a:p>
        </p:txBody>
      </p:sp>
      <p:sp>
        <p:nvSpPr>
          <p:cNvPr id="27" name="object 27"/>
          <p:cNvSpPr txBox="1"/>
          <p:nvPr/>
        </p:nvSpPr>
        <p:spPr>
          <a:xfrm>
            <a:off x="12844602" y="5055978"/>
            <a:ext cx="233045" cy="294005"/>
          </a:xfrm>
          <a:prstGeom prst="rect">
            <a:avLst/>
          </a:prstGeom>
        </p:spPr>
        <p:txBody>
          <a:bodyPr wrap="square" lIns="0" tIns="13970" rIns="0" bIns="0" rtlCol="0" vert="horz">
            <a:spAutoFit/>
          </a:bodyPr>
          <a:lstStyle/>
          <a:p>
            <a:pPr marL="12700">
              <a:lnSpc>
                <a:spcPct val="100000"/>
              </a:lnSpc>
              <a:spcBef>
                <a:spcPts val="110"/>
              </a:spcBef>
            </a:pPr>
            <a:r>
              <a:rPr dirty="0" sz="1750" spc="-120">
                <a:solidFill>
                  <a:srgbClr val="1F1F1F"/>
                </a:solidFill>
                <a:latin typeface="宋体"/>
                <a:cs typeface="宋体"/>
              </a:rPr>
              <a:t>口</a:t>
            </a:r>
            <a:endParaRPr sz="1750">
              <a:latin typeface="宋体"/>
              <a:cs typeface="宋体"/>
            </a:endParaRPr>
          </a:p>
        </p:txBody>
      </p:sp>
      <p:sp>
        <p:nvSpPr>
          <p:cNvPr id="28" name="object 28"/>
          <p:cNvSpPr txBox="1"/>
          <p:nvPr/>
        </p:nvSpPr>
        <p:spPr>
          <a:xfrm>
            <a:off x="1332062" y="4842859"/>
            <a:ext cx="870585" cy="1049020"/>
          </a:xfrm>
          <a:prstGeom prst="rect">
            <a:avLst/>
          </a:prstGeom>
        </p:spPr>
        <p:txBody>
          <a:bodyPr wrap="square" lIns="0" tIns="157480" rIns="0" bIns="0" rtlCol="0" vert="horz">
            <a:spAutoFit/>
          </a:bodyPr>
          <a:lstStyle/>
          <a:p>
            <a:pPr marL="12700">
              <a:lnSpc>
                <a:spcPct val="100000"/>
              </a:lnSpc>
              <a:spcBef>
                <a:spcPts val="1240"/>
              </a:spcBef>
            </a:pPr>
            <a:r>
              <a:rPr dirty="0" sz="2300" spc="185">
                <a:solidFill>
                  <a:srgbClr val="010101"/>
                </a:solidFill>
                <a:latin typeface="宋体"/>
                <a:cs typeface="宋体"/>
              </a:rPr>
              <a:t>问</a:t>
            </a:r>
            <a:r>
              <a:rPr dirty="0" sz="2300" spc="775">
                <a:solidFill>
                  <a:srgbClr val="1F1F1F"/>
                </a:solidFill>
                <a:latin typeface="宋体"/>
                <a:cs typeface="宋体"/>
              </a:rPr>
              <a:t>责</a:t>
            </a:r>
            <a:r>
              <a:rPr dirty="0" sz="2300" spc="-1215">
                <a:solidFill>
                  <a:srgbClr val="1F1F1F"/>
                </a:solidFill>
                <a:latin typeface="宋体"/>
                <a:cs typeface="宋体"/>
              </a:rPr>
              <a:t>：</a:t>
            </a:r>
            <a:endParaRPr sz="2300">
              <a:latin typeface="宋体"/>
              <a:cs typeface="宋体"/>
            </a:endParaRPr>
          </a:p>
          <a:p>
            <a:pPr marL="26034">
              <a:lnSpc>
                <a:spcPct val="100000"/>
              </a:lnSpc>
              <a:spcBef>
                <a:spcPts val="1215"/>
              </a:spcBef>
            </a:pPr>
            <a:r>
              <a:rPr dirty="0" sz="2450" spc="-635">
                <a:solidFill>
                  <a:srgbClr val="1F1F1F"/>
                </a:solidFill>
                <a:latin typeface="宋体"/>
                <a:cs typeface="宋体"/>
              </a:rPr>
              <a:t>处理立</a:t>
            </a:r>
            <a:endParaRPr sz="2450">
              <a:latin typeface="宋体"/>
              <a:cs typeface="宋体"/>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815">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p:nvPr/>
        </p:nvSpPr>
        <p:spPr>
          <a:xfrm>
            <a:off x="1026342" y="108743"/>
            <a:ext cx="606425" cy="655955"/>
          </a:xfrm>
          <a:prstGeom prst="rect">
            <a:avLst/>
          </a:prstGeom>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latin typeface="Times New Roman"/>
                <a:cs typeface="Times New Roman"/>
              </a:rPr>
              <a:t>s	</a:t>
            </a:r>
            <a:r>
              <a:rPr dirty="0" sz="900" spc="-40">
                <a:solidFill>
                  <a:srgbClr val="EFE4D1"/>
                </a:solidFill>
                <a:latin typeface="Times New Roman"/>
                <a:cs typeface="Times New Roman"/>
              </a:rPr>
              <a:t>-</a:t>
            </a:r>
            <a:r>
              <a:rPr dirty="0" sz="900" spc="85">
                <a:solidFill>
                  <a:srgbClr val="EFE4D1"/>
                </a:solidFill>
                <a:latin typeface="Times New Roman"/>
                <a:cs typeface="Times New Roman"/>
              </a:rPr>
              <a:t> </a:t>
            </a:r>
            <a:r>
              <a:rPr dirty="0" sz="900" spc="-55">
                <a:solidFill>
                  <a:srgbClr val="EFE4D1"/>
                </a:solidFill>
                <a:latin typeface="Times New Roman"/>
                <a:cs typeface="Times New Roman"/>
              </a:rPr>
              <a:t>c</a:t>
            </a:r>
            <a:endParaRPr sz="900">
              <a:latin typeface="Times New Roman"/>
              <a:cs typeface="Times New Roman"/>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152722" y="389982"/>
            <a:ext cx="434340" cy="953769"/>
          </a:xfrm>
          <a:prstGeom prst="rect">
            <a:avLst/>
          </a:prstGeom>
        </p:spPr>
        <p:txBody>
          <a:bodyPr wrap="square" lIns="0" tIns="17780" rIns="0" bIns="0" rtlCol="0" vert="horz">
            <a:spAutoFit/>
          </a:bodyPr>
          <a:lstStyle/>
          <a:p>
            <a:pPr marL="12700">
              <a:lnSpc>
                <a:spcPct val="100000"/>
              </a:lnSpc>
              <a:spcBef>
                <a:spcPts val="140"/>
              </a:spcBef>
            </a:pPr>
            <a:r>
              <a:rPr dirty="0" sz="6050" spc="-2835">
                <a:solidFill>
                  <a:srgbClr val="B80103"/>
                </a:solidFill>
                <a:latin typeface="宋体"/>
                <a:cs typeface="宋体"/>
              </a:rPr>
              <a:t>＿</a:t>
            </a:r>
            <a:endParaRPr sz="6050">
              <a:latin typeface="宋体"/>
              <a:cs typeface="宋体"/>
            </a:endParaRPr>
          </a:p>
        </p:txBody>
      </p:sp>
      <p:sp>
        <p:nvSpPr>
          <p:cNvPr id="11" name="object 11"/>
          <p:cNvSpPr txBox="1"/>
          <p:nvPr/>
        </p:nvSpPr>
        <p:spPr>
          <a:xfrm>
            <a:off x="127517" y="901323"/>
            <a:ext cx="9013825" cy="861694"/>
          </a:xfrm>
          <a:prstGeom prst="rect">
            <a:avLst/>
          </a:prstGeom>
        </p:spPr>
        <p:txBody>
          <a:bodyPr wrap="square" lIns="0" tIns="17145" rIns="0" bIns="0" rtlCol="0" vert="horz">
            <a:spAutoFit/>
          </a:bodyPr>
          <a:lstStyle/>
          <a:p>
            <a:pPr marL="12700">
              <a:lnSpc>
                <a:spcPct val="100000"/>
              </a:lnSpc>
              <a:spcBef>
                <a:spcPts val="135"/>
              </a:spcBef>
            </a:pPr>
            <a:r>
              <a:rPr dirty="0" baseline="1338" sz="6225" spc="-5175">
                <a:solidFill>
                  <a:srgbClr val="B80103"/>
                </a:solidFill>
                <a:latin typeface="宋体"/>
                <a:cs typeface="宋体"/>
              </a:rPr>
              <a:t>＿</a:t>
            </a:r>
            <a:r>
              <a:rPr dirty="0" baseline="21406" sz="8175" spc="-5175">
                <a:solidFill>
                  <a:srgbClr val="B80103"/>
                </a:solidFill>
                <a:latin typeface="宋体"/>
                <a:cs typeface="宋体"/>
              </a:rPr>
              <a:t>＿</a:t>
            </a:r>
            <a:r>
              <a:rPr dirty="0" baseline="1338" sz="6225" spc="-2167">
                <a:solidFill>
                  <a:srgbClr val="B80103"/>
                </a:solidFill>
                <a:latin typeface="宋体"/>
                <a:cs typeface="宋体"/>
              </a:rPr>
              <a:t>、</a:t>
            </a:r>
            <a:r>
              <a:rPr dirty="0" baseline="1338" sz="6225" spc="-1912">
                <a:solidFill>
                  <a:srgbClr val="B80103"/>
                </a:solidFill>
                <a:latin typeface="宋体"/>
                <a:cs typeface="宋体"/>
              </a:rPr>
              <a:t> </a:t>
            </a:r>
            <a:r>
              <a:rPr dirty="0" sz="3750" spc="200">
                <a:solidFill>
                  <a:srgbClr val="B80103"/>
                </a:solidFill>
                <a:latin typeface="宋体"/>
                <a:cs typeface="宋体"/>
              </a:rPr>
              <a:t>工程承（分）包管理红线禁令的释义</a:t>
            </a:r>
            <a:endParaRPr sz="3750">
              <a:latin typeface="宋体"/>
              <a:cs typeface="宋体"/>
            </a:endParaRPr>
          </a:p>
        </p:txBody>
      </p:sp>
      <p:sp>
        <p:nvSpPr>
          <p:cNvPr id="12" name="object 12"/>
          <p:cNvSpPr txBox="1"/>
          <p:nvPr/>
        </p:nvSpPr>
        <p:spPr>
          <a:xfrm>
            <a:off x="16974" y="1610811"/>
            <a:ext cx="12813030" cy="2343150"/>
          </a:xfrm>
          <a:prstGeom prst="rect">
            <a:avLst/>
          </a:prstGeom>
        </p:spPr>
        <p:txBody>
          <a:bodyPr wrap="square" lIns="0" tIns="12065" rIns="0" bIns="0" rtlCol="0" vert="horz">
            <a:spAutoFit/>
          </a:bodyPr>
          <a:lstStyle/>
          <a:p>
            <a:pPr marL="323850">
              <a:lnSpc>
                <a:spcPct val="100000"/>
              </a:lnSpc>
              <a:spcBef>
                <a:spcPts val="95"/>
              </a:spcBef>
              <a:tabLst>
                <a:tab pos="1346200" algn="l"/>
              </a:tabLst>
            </a:pPr>
            <a:r>
              <a:rPr dirty="0" sz="7250" spc="165">
                <a:solidFill>
                  <a:srgbClr val="B19A4D"/>
                </a:solidFill>
                <a:latin typeface="Times New Roman"/>
                <a:cs typeface="Times New Roman"/>
              </a:rPr>
              <a:t>«	</a:t>
            </a:r>
            <a:r>
              <a:rPr dirty="0" sz="2600" spc="85">
                <a:solidFill>
                  <a:srgbClr val="B19A4D"/>
                </a:solidFill>
                <a:latin typeface="宋体"/>
                <a:cs typeface="宋体"/>
              </a:rPr>
              <a:t>第七条严禁在承（分）包商履约过程中“以包代管、包而不管”。</a:t>
            </a:r>
            <a:endParaRPr sz="2600">
              <a:latin typeface="宋体"/>
              <a:cs typeface="宋体"/>
            </a:endParaRPr>
          </a:p>
          <a:p>
            <a:pPr marL="1323975" marR="5080" indent="-1311910">
              <a:lnSpc>
                <a:spcPts val="4930"/>
              </a:lnSpc>
              <a:spcBef>
                <a:spcPts val="245"/>
              </a:spcBef>
            </a:pPr>
            <a:r>
              <a:rPr dirty="0" sz="2150" spc="70">
                <a:solidFill>
                  <a:srgbClr val="B80103"/>
                </a:solidFill>
                <a:latin typeface="宋体"/>
                <a:cs typeface="宋体"/>
              </a:rPr>
              <a:t>【</a:t>
            </a:r>
            <a:r>
              <a:rPr dirty="0" sz="2150" spc="295">
                <a:solidFill>
                  <a:srgbClr val="B80103"/>
                </a:solidFill>
                <a:latin typeface="宋体"/>
                <a:cs typeface="宋体"/>
              </a:rPr>
              <a:t>释</a:t>
            </a:r>
            <a:r>
              <a:rPr dirty="0" sz="2150" spc="360">
                <a:solidFill>
                  <a:srgbClr val="B80103"/>
                </a:solidFill>
                <a:latin typeface="宋体"/>
                <a:cs typeface="宋体"/>
              </a:rPr>
              <a:t>义</a:t>
            </a:r>
            <a:r>
              <a:rPr dirty="0" sz="2150" spc="70">
                <a:solidFill>
                  <a:srgbClr val="B80103"/>
                </a:solidFill>
                <a:latin typeface="宋体"/>
                <a:cs typeface="宋体"/>
              </a:rPr>
              <a:t>】</a:t>
            </a:r>
            <a:r>
              <a:rPr dirty="0" sz="2150" spc="-125">
                <a:solidFill>
                  <a:srgbClr val="B80103"/>
                </a:solidFill>
                <a:latin typeface="宋体"/>
                <a:cs typeface="宋体"/>
              </a:rPr>
              <a:t> </a:t>
            </a:r>
            <a:r>
              <a:rPr dirty="0" sz="2150" spc="145">
                <a:solidFill>
                  <a:srgbClr val="030303"/>
                </a:solidFill>
                <a:latin typeface="宋体"/>
                <a:cs typeface="宋体"/>
              </a:rPr>
              <a:t>本</a:t>
            </a:r>
            <a:r>
              <a:rPr dirty="0" sz="2150" spc="70">
                <a:solidFill>
                  <a:srgbClr val="030303"/>
                </a:solidFill>
                <a:latin typeface="宋体"/>
                <a:cs typeface="宋体"/>
              </a:rPr>
              <a:t>条</a:t>
            </a:r>
            <a:r>
              <a:rPr dirty="0" sz="2150" spc="120">
                <a:solidFill>
                  <a:srgbClr val="030303"/>
                </a:solidFill>
                <a:latin typeface="宋体"/>
                <a:cs typeface="宋体"/>
              </a:rPr>
              <a:t>是</a:t>
            </a:r>
            <a:r>
              <a:rPr dirty="0" sz="2150" spc="185">
                <a:solidFill>
                  <a:srgbClr val="030303"/>
                </a:solidFill>
                <a:latin typeface="宋体"/>
                <a:cs typeface="宋体"/>
              </a:rPr>
              <a:t>关</a:t>
            </a:r>
            <a:r>
              <a:rPr dirty="0" sz="2150" spc="220">
                <a:solidFill>
                  <a:srgbClr val="030303"/>
                </a:solidFill>
                <a:latin typeface="宋体"/>
                <a:cs typeface="宋体"/>
              </a:rPr>
              <a:t>千本</a:t>
            </a:r>
            <a:r>
              <a:rPr dirty="0" sz="2150" spc="-180">
                <a:solidFill>
                  <a:srgbClr val="030303"/>
                </a:solidFill>
                <a:latin typeface="宋体"/>
                <a:cs typeface="宋体"/>
              </a:rPr>
              <a:t>单</a:t>
            </a:r>
            <a:r>
              <a:rPr dirty="0" sz="2150" spc="220">
                <a:solidFill>
                  <a:srgbClr val="030303"/>
                </a:solidFill>
                <a:latin typeface="宋体"/>
                <a:cs typeface="宋体"/>
              </a:rPr>
              <a:t>位</a:t>
            </a:r>
            <a:r>
              <a:rPr dirty="0" sz="2150" spc="-15">
                <a:solidFill>
                  <a:srgbClr val="030303"/>
                </a:solidFill>
                <a:latin typeface="宋体"/>
                <a:cs typeface="宋体"/>
              </a:rPr>
              <a:t>和</a:t>
            </a:r>
            <a:r>
              <a:rPr dirty="0" sz="2150" spc="220">
                <a:solidFill>
                  <a:srgbClr val="030303"/>
                </a:solidFill>
                <a:latin typeface="宋体"/>
                <a:cs typeface="宋体"/>
              </a:rPr>
              <a:t>顶</a:t>
            </a:r>
            <a:r>
              <a:rPr dirty="0" sz="2150" spc="-40">
                <a:solidFill>
                  <a:srgbClr val="030303"/>
                </a:solidFill>
                <a:latin typeface="宋体"/>
                <a:cs typeface="宋体"/>
              </a:rPr>
              <a:t>目</a:t>
            </a:r>
            <a:r>
              <a:rPr dirty="0" sz="2150" spc="185">
                <a:solidFill>
                  <a:srgbClr val="030303"/>
                </a:solidFill>
                <a:latin typeface="宋体"/>
                <a:cs typeface="宋体"/>
              </a:rPr>
              <a:t>部</a:t>
            </a:r>
            <a:r>
              <a:rPr dirty="0" sz="2150" spc="220">
                <a:solidFill>
                  <a:srgbClr val="030303"/>
                </a:solidFill>
                <a:latin typeface="宋体"/>
                <a:cs typeface="宋体"/>
              </a:rPr>
              <a:t>对承（分）</a:t>
            </a:r>
            <a:r>
              <a:rPr dirty="0" sz="2150" spc="-975">
                <a:solidFill>
                  <a:srgbClr val="030303"/>
                </a:solidFill>
                <a:latin typeface="宋体"/>
                <a:cs typeface="宋体"/>
              </a:rPr>
              <a:t>包</a:t>
            </a:r>
            <a:r>
              <a:rPr dirty="0" sz="2150" spc="-960">
                <a:solidFill>
                  <a:srgbClr val="030303"/>
                </a:solidFill>
                <a:latin typeface="宋体"/>
                <a:cs typeface="宋体"/>
              </a:rPr>
              <a:t>程</a:t>
            </a:r>
            <a:r>
              <a:rPr dirty="0" sz="2150" spc="-975">
                <a:solidFill>
                  <a:srgbClr val="030303"/>
                </a:solidFill>
                <a:latin typeface="宋体"/>
                <a:cs typeface="宋体"/>
              </a:rPr>
              <a:t>工</a:t>
            </a:r>
            <a:r>
              <a:rPr dirty="0" sz="2150" spc="220">
                <a:solidFill>
                  <a:srgbClr val="030303"/>
                </a:solidFill>
                <a:latin typeface="宋体"/>
                <a:cs typeface="宋体"/>
              </a:rPr>
              <a:t>顶</a:t>
            </a:r>
            <a:r>
              <a:rPr dirty="0" sz="2150" spc="-220">
                <a:solidFill>
                  <a:srgbClr val="030303"/>
                </a:solidFill>
                <a:latin typeface="宋体"/>
                <a:cs typeface="宋体"/>
              </a:rPr>
              <a:t>目</a:t>
            </a:r>
            <a:r>
              <a:rPr dirty="0" sz="2150" spc="135">
                <a:solidFill>
                  <a:srgbClr val="030303"/>
                </a:solidFill>
                <a:latin typeface="宋体"/>
                <a:cs typeface="宋体"/>
              </a:rPr>
              <a:t>履</a:t>
            </a:r>
            <a:r>
              <a:rPr dirty="0" sz="2150" spc="220">
                <a:solidFill>
                  <a:srgbClr val="030303"/>
                </a:solidFill>
                <a:latin typeface="宋体"/>
                <a:cs typeface="宋体"/>
              </a:rPr>
              <a:t>约</a:t>
            </a:r>
            <a:r>
              <a:rPr dirty="0" sz="2150" spc="45">
                <a:solidFill>
                  <a:srgbClr val="030303"/>
                </a:solidFill>
                <a:latin typeface="宋体"/>
                <a:cs typeface="宋体"/>
              </a:rPr>
              <a:t>过</a:t>
            </a:r>
            <a:r>
              <a:rPr dirty="0" sz="2150" spc="220">
                <a:solidFill>
                  <a:srgbClr val="030303"/>
                </a:solidFill>
                <a:latin typeface="宋体"/>
                <a:cs typeface="宋体"/>
              </a:rPr>
              <a:t>程</a:t>
            </a:r>
            <a:r>
              <a:rPr dirty="0" sz="2150" spc="-45">
                <a:solidFill>
                  <a:srgbClr val="030303"/>
                </a:solidFill>
                <a:latin typeface="宋体"/>
                <a:cs typeface="宋体"/>
              </a:rPr>
              <a:t>管</a:t>
            </a:r>
            <a:r>
              <a:rPr dirty="0" sz="2150" spc="220">
                <a:solidFill>
                  <a:srgbClr val="030303"/>
                </a:solidFill>
                <a:latin typeface="宋体"/>
                <a:cs typeface="宋体"/>
              </a:rPr>
              <a:t>理</a:t>
            </a:r>
            <a:r>
              <a:rPr dirty="0" sz="2150" spc="5">
                <a:solidFill>
                  <a:srgbClr val="030303"/>
                </a:solidFill>
                <a:latin typeface="宋体"/>
                <a:cs typeface="宋体"/>
              </a:rPr>
              <a:t>失</a:t>
            </a:r>
            <a:r>
              <a:rPr dirty="0" sz="2150" spc="220">
                <a:solidFill>
                  <a:srgbClr val="030303"/>
                </a:solidFill>
                <a:latin typeface="宋体"/>
                <a:cs typeface="宋体"/>
              </a:rPr>
              <a:t>职</a:t>
            </a:r>
            <a:r>
              <a:rPr dirty="0" sz="2150" spc="-15">
                <a:solidFill>
                  <a:srgbClr val="030303"/>
                </a:solidFill>
                <a:latin typeface="宋体"/>
                <a:cs typeface="宋体"/>
              </a:rPr>
              <a:t>渎</a:t>
            </a:r>
            <a:r>
              <a:rPr dirty="0" sz="2150" spc="220">
                <a:solidFill>
                  <a:srgbClr val="030303"/>
                </a:solidFill>
                <a:latin typeface="宋体"/>
                <a:cs typeface="宋体"/>
              </a:rPr>
              <a:t>职</a:t>
            </a:r>
            <a:r>
              <a:rPr dirty="0" sz="2150" spc="-30">
                <a:solidFill>
                  <a:srgbClr val="030303"/>
                </a:solidFill>
                <a:latin typeface="宋体"/>
                <a:cs typeface="宋体"/>
              </a:rPr>
              <a:t>行</a:t>
            </a:r>
            <a:r>
              <a:rPr dirty="0" sz="2150" spc="220">
                <a:solidFill>
                  <a:srgbClr val="030303"/>
                </a:solidFill>
                <a:latin typeface="宋体"/>
                <a:cs typeface="宋体"/>
              </a:rPr>
              <a:t>为</a:t>
            </a:r>
            <a:r>
              <a:rPr dirty="0" sz="2150" spc="10">
                <a:solidFill>
                  <a:srgbClr val="030303"/>
                </a:solidFill>
                <a:latin typeface="宋体"/>
                <a:cs typeface="宋体"/>
              </a:rPr>
              <a:t>的</a:t>
            </a:r>
            <a:r>
              <a:rPr dirty="0" sz="2150" spc="220">
                <a:solidFill>
                  <a:srgbClr val="030303"/>
                </a:solidFill>
                <a:latin typeface="宋体"/>
                <a:cs typeface="宋体"/>
              </a:rPr>
              <a:t>禁</a:t>
            </a:r>
            <a:r>
              <a:rPr dirty="0" sz="2150" spc="-40">
                <a:solidFill>
                  <a:srgbClr val="030303"/>
                </a:solidFill>
                <a:latin typeface="宋体"/>
                <a:cs typeface="宋体"/>
              </a:rPr>
              <a:t>止</a:t>
            </a:r>
            <a:r>
              <a:rPr dirty="0" sz="2150" spc="220">
                <a:solidFill>
                  <a:srgbClr val="030303"/>
                </a:solidFill>
                <a:latin typeface="宋体"/>
                <a:cs typeface="宋体"/>
              </a:rPr>
              <a:t>性规定。 </a:t>
            </a:r>
            <a:r>
              <a:rPr dirty="0" sz="2150" spc="90">
                <a:solidFill>
                  <a:srgbClr val="1C1C1C"/>
                </a:solidFill>
                <a:latin typeface="宋体"/>
                <a:cs typeface="宋体"/>
              </a:rPr>
              <a:t>存在下列情形或行为之—的，属于违反本条规定：</a:t>
            </a:r>
            <a:endParaRPr sz="2150">
              <a:latin typeface="宋体"/>
              <a:cs typeface="宋体"/>
            </a:endParaRPr>
          </a:p>
        </p:txBody>
      </p:sp>
      <p:sp>
        <p:nvSpPr>
          <p:cNvPr id="13" name="object 13"/>
          <p:cNvSpPr txBox="1"/>
          <p:nvPr/>
        </p:nvSpPr>
        <p:spPr>
          <a:xfrm>
            <a:off x="1765237" y="4582987"/>
            <a:ext cx="7755255" cy="340360"/>
          </a:xfrm>
          <a:prstGeom prst="rect">
            <a:avLst/>
          </a:prstGeom>
        </p:spPr>
        <p:txBody>
          <a:bodyPr wrap="square" lIns="0" tIns="13970" rIns="0" bIns="0" rtlCol="0" vert="horz">
            <a:spAutoFit/>
          </a:bodyPr>
          <a:lstStyle/>
          <a:p>
            <a:pPr marL="12700">
              <a:lnSpc>
                <a:spcPct val="100000"/>
              </a:lnSpc>
              <a:spcBef>
                <a:spcPts val="110"/>
              </a:spcBef>
            </a:pPr>
            <a:r>
              <a:rPr dirty="0" sz="2050" spc="45">
                <a:solidFill>
                  <a:srgbClr val="1C1C1C"/>
                </a:solidFill>
                <a:latin typeface="宋体"/>
                <a:cs typeface="宋体"/>
              </a:rPr>
              <a:t>允许承（分）包商以项目部的名义直接对业主办理签证及结算的；</a:t>
            </a:r>
            <a:endParaRPr sz="2050">
              <a:latin typeface="宋体"/>
              <a:cs typeface="宋体"/>
            </a:endParaRPr>
          </a:p>
        </p:txBody>
      </p:sp>
      <p:sp>
        <p:nvSpPr>
          <p:cNvPr id="14" name="object 14"/>
          <p:cNvSpPr txBox="1"/>
          <p:nvPr/>
        </p:nvSpPr>
        <p:spPr>
          <a:xfrm>
            <a:off x="1770341" y="4910246"/>
            <a:ext cx="11061065" cy="1457325"/>
          </a:xfrm>
          <a:prstGeom prst="rect">
            <a:avLst/>
          </a:prstGeom>
        </p:spPr>
        <p:txBody>
          <a:bodyPr wrap="square" lIns="0" tIns="12065" rIns="0" bIns="0" rtlCol="0" vert="horz">
            <a:spAutoFit/>
          </a:bodyPr>
          <a:lstStyle/>
          <a:p>
            <a:pPr marL="12700" marR="2510790">
              <a:lnSpc>
                <a:spcPct val="151400"/>
              </a:lnSpc>
              <a:spcBef>
                <a:spcPts val="95"/>
              </a:spcBef>
              <a:tabLst>
                <a:tab pos="551815" algn="l"/>
              </a:tabLst>
            </a:pPr>
            <a:r>
              <a:rPr dirty="0" sz="2050" spc="45">
                <a:solidFill>
                  <a:srgbClr val="1C1C1C"/>
                </a:solidFill>
                <a:latin typeface="宋体"/>
                <a:cs typeface="宋体"/>
              </a:rPr>
              <a:t>未对承（分）包商的进场人员进行清点登记并开展三级安全培训教育的；  </a:t>
            </a:r>
            <a:r>
              <a:rPr dirty="0" sz="2050" spc="-1045">
                <a:solidFill>
                  <a:srgbClr val="1C1C1C"/>
                </a:solidFill>
                <a:latin typeface="宋体"/>
                <a:cs typeface="宋体"/>
              </a:rPr>
              <a:t>未对	</a:t>
            </a:r>
            <a:r>
              <a:rPr dirty="0" sz="2050" spc="210">
                <a:solidFill>
                  <a:srgbClr val="1C1C1C"/>
                </a:solidFill>
                <a:latin typeface="宋体"/>
                <a:cs typeface="宋体"/>
              </a:rPr>
              <a:t>承</a:t>
            </a:r>
            <a:r>
              <a:rPr dirty="0" sz="2050" spc="-229">
                <a:solidFill>
                  <a:srgbClr val="1C1C1C"/>
                </a:solidFill>
                <a:latin typeface="宋体"/>
                <a:cs typeface="宋体"/>
              </a:rPr>
              <a:t>（</a:t>
            </a:r>
            <a:r>
              <a:rPr dirty="0" sz="2050" spc="65">
                <a:solidFill>
                  <a:srgbClr val="1C1C1C"/>
                </a:solidFill>
                <a:latin typeface="宋体"/>
                <a:cs typeface="宋体"/>
              </a:rPr>
              <a:t>分</a:t>
            </a:r>
            <a:r>
              <a:rPr dirty="0" sz="2050" spc="-415">
                <a:solidFill>
                  <a:srgbClr val="1C1C1C"/>
                </a:solidFill>
                <a:latin typeface="宋体"/>
                <a:cs typeface="宋体"/>
              </a:rPr>
              <a:t> </a:t>
            </a:r>
            <a:r>
              <a:rPr dirty="0" sz="2050" spc="65">
                <a:solidFill>
                  <a:srgbClr val="1C1C1C"/>
                </a:solidFill>
                <a:latin typeface="宋体"/>
                <a:cs typeface="宋体"/>
              </a:rPr>
              <a:t>）包商</a:t>
            </a:r>
            <a:r>
              <a:rPr dirty="0" sz="2050" spc="-570">
                <a:solidFill>
                  <a:srgbClr val="1C1C1C"/>
                </a:solidFill>
                <a:latin typeface="宋体"/>
                <a:cs typeface="宋体"/>
              </a:rPr>
              <a:t>的</a:t>
            </a:r>
            <a:r>
              <a:rPr dirty="0" sz="2050" spc="65">
                <a:solidFill>
                  <a:srgbClr val="1C1C1C"/>
                </a:solidFill>
                <a:latin typeface="宋体"/>
                <a:cs typeface="宋体"/>
              </a:rPr>
              <a:t>进场</a:t>
            </a:r>
            <a:r>
              <a:rPr dirty="0" sz="2050" spc="90">
                <a:solidFill>
                  <a:srgbClr val="1C1C1C"/>
                </a:solidFill>
                <a:latin typeface="宋体"/>
                <a:cs typeface="宋体"/>
              </a:rPr>
              <a:t>设</a:t>
            </a:r>
            <a:r>
              <a:rPr dirty="0" sz="2050" spc="65">
                <a:solidFill>
                  <a:srgbClr val="1C1C1C"/>
                </a:solidFill>
                <a:latin typeface="宋体"/>
                <a:cs typeface="宋体"/>
              </a:rPr>
              <a:t>备及工</a:t>
            </a:r>
            <a:r>
              <a:rPr dirty="0" sz="2050" spc="340">
                <a:solidFill>
                  <a:srgbClr val="1C1C1C"/>
                </a:solidFill>
                <a:latin typeface="宋体"/>
                <a:cs typeface="宋体"/>
              </a:rPr>
              <a:t>程</a:t>
            </a:r>
            <a:r>
              <a:rPr dirty="0" sz="2050" spc="-120">
                <a:solidFill>
                  <a:srgbClr val="1C1C1C"/>
                </a:solidFill>
                <a:latin typeface="宋体"/>
                <a:cs typeface="宋体"/>
              </a:rPr>
              <a:t>物</a:t>
            </a:r>
            <a:r>
              <a:rPr dirty="0" sz="2050" spc="-160">
                <a:solidFill>
                  <a:srgbClr val="1C1C1C"/>
                </a:solidFill>
                <a:latin typeface="宋体"/>
                <a:cs typeface="宋体"/>
              </a:rPr>
              <a:t>资</a:t>
            </a:r>
            <a:r>
              <a:rPr dirty="0" sz="2050" spc="-120">
                <a:solidFill>
                  <a:srgbClr val="1C1C1C"/>
                </a:solidFill>
                <a:latin typeface="宋体"/>
                <a:cs typeface="宋体"/>
              </a:rPr>
              <a:t>进行清点</a:t>
            </a:r>
            <a:r>
              <a:rPr dirty="0" sz="2050" spc="-325">
                <a:solidFill>
                  <a:srgbClr val="1C1C1C"/>
                </a:solidFill>
                <a:latin typeface="宋体"/>
                <a:cs typeface="宋体"/>
              </a:rPr>
              <a:t> </a:t>
            </a:r>
            <a:r>
              <a:rPr dirty="0" sz="2050" spc="30">
                <a:solidFill>
                  <a:srgbClr val="4D4D4D"/>
                </a:solidFill>
                <a:latin typeface="宋体"/>
                <a:cs typeface="宋体"/>
              </a:rPr>
              <a:t>、</a:t>
            </a:r>
            <a:r>
              <a:rPr dirty="0" sz="2050" spc="-120">
                <a:solidFill>
                  <a:srgbClr val="1C1C1C"/>
                </a:solidFill>
                <a:latin typeface="宋体"/>
                <a:cs typeface="宋体"/>
              </a:rPr>
              <a:t>检</a:t>
            </a:r>
            <a:r>
              <a:rPr dirty="0" sz="2050" spc="335">
                <a:solidFill>
                  <a:srgbClr val="1C1C1C"/>
                </a:solidFill>
                <a:latin typeface="宋体"/>
                <a:cs typeface="宋体"/>
              </a:rPr>
              <a:t>验</a:t>
            </a:r>
            <a:r>
              <a:rPr dirty="0" sz="2050" spc="-120">
                <a:solidFill>
                  <a:srgbClr val="1C1C1C"/>
                </a:solidFill>
                <a:latin typeface="宋体"/>
                <a:cs typeface="宋体"/>
              </a:rPr>
              <a:t>及</a:t>
            </a:r>
            <a:r>
              <a:rPr dirty="0" sz="2050" spc="170">
                <a:solidFill>
                  <a:srgbClr val="1C1C1C"/>
                </a:solidFill>
                <a:latin typeface="宋体"/>
                <a:cs typeface="宋体"/>
              </a:rPr>
              <a:t>核</a:t>
            </a:r>
            <a:r>
              <a:rPr dirty="0" sz="2050" spc="-120">
                <a:solidFill>
                  <a:srgbClr val="1C1C1C"/>
                </a:solidFill>
                <a:latin typeface="宋体"/>
                <a:cs typeface="宋体"/>
              </a:rPr>
              <a:t>实的 </a:t>
            </a:r>
            <a:r>
              <a:rPr dirty="0" sz="2050" spc="-735">
                <a:solidFill>
                  <a:srgbClr val="1C1C1C"/>
                </a:solidFill>
                <a:latin typeface="宋体"/>
                <a:cs typeface="宋体"/>
              </a:rPr>
              <a:t>；</a:t>
            </a:r>
            <a:endParaRPr sz="2050">
              <a:latin typeface="宋体"/>
              <a:cs typeface="宋体"/>
            </a:endParaRPr>
          </a:p>
          <a:p>
            <a:pPr marL="12700">
              <a:lnSpc>
                <a:spcPct val="100000"/>
              </a:lnSpc>
              <a:spcBef>
                <a:spcPts val="1365"/>
              </a:spcBef>
            </a:pPr>
            <a:r>
              <a:rPr dirty="0" sz="2050" spc="65">
                <a:solidFill>
                  <a:srgbClr val="1C1C1C"/>
                </a:solidFill>
                <a:latin typeface="宋体"/>
                <a:cs typeface="宋体"/>
              </a:rPr>
              <a:t>未对承（分）包商结算资金流向和用途进行监控，造成承（分）包商拖欠农民工工资和抽逃资</a:t>
            </a:r>
            <a:endParaRPr sz="2050">
              <a:latin typeface="宋体"/>
              <a:cs typeface="宋体"/>
            </a:endParaRPr>
          </a:p>
        </p:txBody>
      </p:sp>
      <p:sp>
        <p:nvSpPr>
          <p:cNvPr id="15" name="object 15"/>
          <p:cNvSpPr txBox="1"/>
          <p:nvPr/>
        </p:nvSpPr>
        <p:spPr>
          <a:xfrm>
            <a:off x="1759635" y="6513303"/>
            <a:ext cx="2353945" cy="340360"/>
          </a:xfrm>
          <a:prstGeom prst="rect">
            <a:avLst/>
          </a:prstGeom>
        </p:spPr>
        <p:txBody>
          <a:bodyPr wrap="square" lIns="0" tIns="13970" rIns="0" bIns="0" rtlCol="0" vert="horz">
            <a:spAutoFit/>
          </a:bodyPr>
          <a:lstStyle/>
          <a:p>
            <a:pPr marL="12700">
              <a:lnSpc>
                <a:spcPct val="100000"/>
              </a:lnSpc>
              <a:spcBef>
                <a:spcPts val="110"/>
              </a:spcBef>
            </a:pPr>
            <a:r>
              <a:rPr dirty="0" sz="2050" spc="-15">
                <a:solidFill>
                  <a:srgbClr val="1C1C1C"/>
                </a:solidFill>
                <a:latin typeface="宋体"/>
                <a:cs typeface="宋体"/>
              </a:rPr>
              <a:t>金引起不良后果的；</a:t>
            </a:r>
            <a:endParaRPr sz="2050">
              <a:latin typeface="宋体"/>
              <a:cs typeface="宋体"/>
            </a:endParaRPr>
          </a:p>
        </p:txBody>
      </p:sp>
      <p:sp>
        <p:nvSpPr>
          <p:cNvPr id="16" name="object 16"/>
          <p:cNvSpPr txBox="1"/>
          <p:nvPr/>
        </p:nvSpPr>
        <p:spPr>
          <a:xfrm>
            <a:off x="1294966" y="3867108"/>
            <a:ext cx="11429365" cy="3517900"/>
          </a:xfrm>
          <a:prstGeom prst="rect">
            <a:avLst/>
          </a:prstGeom>
        </p:spPr>
        <p:txBody>
          <a:bodyPr wrap="square" lIns="0" tIns="15875" rIns="0" bIns="0" rtlCol="0" vert="horz">
            <a:spAutoFit/>
          </a:bodyPr>
          <a:lstStyle/>
          <a:p>
            <a:pPr marL="12700">
              <a:lnSpc>
                <a:spcPts val="4225"/>
              </a:lnSpc>
              <a:spcBef>
                <a:spcPts val="125"/>
              </a:spcBef>
              <a:tabLst>
                <a:tab pos="487680" algn="l"/>
              </a:tabLst>
            </a:pPr>
            <a:r>
              <a:rPr dirty="0" sz="3850" spc="-1939">
                <a:solidFill>
                  <a:srgbClr val="1C1C1C"/>
                </a:solidFill>
                <a:latin typeface="Arial"/>
                <a:cs typeface="Arial"/>
              </a:rPr>
              <a:t>►	</a:t>
            </a:r>
            <a:r>
              <a:rPr dirty="0" sz="2050" spc="45">
                <a:solidFill>
                  <a:srgbClr val="1C1C1C"/>
                </a:solidFill>
                <a:latin typeface="宋体"/>
                <a:cs typeface="宋体"/>
              </a:rPr>
              <a:t>没有对承（分）包工程顶目进度、质量、安全进行全面监控，任由承（分）包商自行管理的；</a:t>
            </a:r>
            <a:endParaRPr sz="2050">
              <a:latin typeface="宋体"/>
              <a:cs typeface="宋体"/>
            </a:endParaRPr>
          </a:p>
          <a:p>
            <a:pPr marL="12700">
              <a:lnSpc>
                <a:spcPts val="3825"/>
              </a:lnSpc>
            </a:pPr>
            <a:r>
              <a:rPr dirty="0" sz="3850" spc="-1939">
                <a:solidFill>
                  <a:srgbClr val="1C1C1C"/>
                </a:solidFill>
                <a:latin typeface="Arial"/>
                <a:cs typeface="Arial"/>
              </a:rPr>
              <a:t>►</a:t>
            </a:r>
            <a:endParaRPr sz="3850">
              <a:latin typeface="Arial"/>
              <a:cs typeface="Arial"/>
            </a:endParaRPr>
          </a:p>
          <a:p>
            <a:pPr marL="12700">
              <a:lnSpc>
                <a:spcPts val="3775"/>
              </a:lnSpc>
            </a:pPr>
            <a:r>
              <a:rPr dirty="0" sz="3850" spc="-1939">
                <a:solidFill>
                  <a:srgbClr val="1C1C1C"/>
                </a:solidFill>
                <a:latin typeface="Arial"/>
                <a:cs typeface="Arial"/>
              </a:rPr>
              <a:t>►</a:t>
            </a:r>
            <a:endParaRPr sz="3850">
              <a:latin typeface="Arial"/>
              <a:cs typeface="Arial"/>
            </a:endParaRPr>
          </a:p>
          <a:p>
            <a:pPr marL="12700">
              <a:lnSpc>
                <a:spcPts val="3775"/>
              </a:lnSpc>
            </a:pPr>
            <a:r>
              <a:rPr dirty="0" sz="3850" spc="-1939">
                <a:solidFill>
                  <a:srgbClr val="1C1C1C"/>
                </a:solidFill>
                <a:latin typeface="Arial"/>
                <a:cs typeface="Arial"/>
              </a:rPr>
              <a:t>►</a:t>
            </a:r>
            <a:endParaRPr sz="3850">
              <a:latin typeface="Arial"/>
              <a:cs typeface="Arial"/>
            </a:endParaRPr>
          </a:p>
          <a:p>
            <a:pPr marL="12700">
              <a:lnSpc>
                <a:spcPts val="4225"/>
              </a:lnSpc>
            </a:pPr>
            <a:r>
              <a:rPr dirty="0" sz="3850" spc="-1939">
                <a:solidFill>
                  <a:srgbClr val="1C1C1C"/>
                </a:solidFill>
                <a:latin typeface="Arial"/>
                <a:cs typeface="Arial"/>
              </a:rPr>
              <a:t>►</a:t>
            </a:r>
            <a:endParaRPr sz="3850">
              <a:latin typeface="Arial"/>
              <a:cs typeface="Arial"/>
            </a:endParaRPr>
          </a:p>
          <a:p>
            <a:pPr marL="12700">
              <a:lnSpc>
                <a:spcPct val="100000"/>
              </a:lnSpc>
              <a:spcBef>
                <a:spcPts val="3030"/>
              </a:spcBef>
            </a:pPr>
            <a:r>
              <a:rPr dirty="0" sz="3850" spc="-1939">
                <a:solidFill>
                  <a:srgbClr val="1C1C1C"/>
                </a:solidFill>
                <a:latin typeface="Arial"/>
                <a:cs typeface="Arial"/>
              </a:rPr>
              <a:t>►</a:t>
            </a:r>
            <a:endParaRPr sz="3850">
              <a:latin typeface="Arial"/>
              <a:cs typeface="Arial"/>
            </a:endParaRPr>
          </a:p>
        </p:txBody>
      </p:sp>
      <p:sp>
        <p:nvSpPr>
          <p:cNvPr id="17" name="object 17"/>
          <p:cNvSpPr txBox="1"/>
          <p:nvPr/>
        </p:nvSpPr>
        <p:spPr>
          <a:xfrm>
            <a:off x="1770341" y="6999078"/>
            <a:ext cx="7415530" cy="340360"/>
          </a:xfrm>
          <a:prstGeom prst="rect">
            <a:avLst/>
          </a:prstGeom>
        </p:spPr>
        <p:txBody>
          <a:bodyPr wrap="square" lIns="0" tIns="13970" rIns="0" bIns="0" rtlCol="0" vert="horz">
            <a:spAutoFit/>
          </a:bodyPr>
          <a:lstStyle/>
          <a:p>
            <a:pPr marL="12700">
              <a:lnSpc>
                <a:spcPct val="100000"/>
              </a:lnSpc>
              <a:spcBef>
                <a:spcPts val="110"/>
              </a:spcBef>
            </a:pPr>
            <a:r>
              <a:rPr dirty="0" sz="2050" spc="25">
                <a:solidFill>
                  <a:srgbClr val="1C1C1C"/>
                </a:solidFill>
                <a:latin typeface="宋体"/>
                <a:cs typeface="宋体"/>
              </a:rPr>
              <a:t>未能发现并制止承（分）包商再次转包承（分）包工程项目的。</a:t>
            </a:r>
            <a:endParaRPr sz="2050">
              <a:latin typeface="宋体"/>
              <a:cs typeface="宋体"/>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40">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a:spLocks noGrp="1"/>
          </p:cNvSpPr>
          <p:nvPr>
            <p:ph type="title"/>
          </p:nvPr>
        </p:nvSpPr>
        <p:spPr>
          <a:xfrm>
            <a:off x="1026342" y="108743"/>
            <a:ext cx="606425" cy="655955"/>
          </a:xfrm>
          <a:prstGeom prst="rect"/>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rPr>
              <a:t>s	</a:t>
            </a:r>
            <a:r>
              <a:rPr dirty="0" sz="900" spc="-40">
                <a:solidFill>
                  <a:srgbClr val="EFE4D1"/>
                </a:solidFill>
              </a:rPr>
              <a:t>-</a:t>
            </a:r>
            <a:r>
              <a:rPr dirty="0" sz="900" spc="85">
                <a:solidFill>
                  <a:srgbClr val="EFE4D1"/>
                </a:solidFill>
              </a:rPr>
              <a:t> </a:t>
            </a:r>
            <a:r>
              <a:rPr dirty="0" sz="900" spc="-55">
                <a:solidFill>
                  <a:srgbClr val="EFE4D1"/>
                </a:solidFill>
              </a:rPr>
              <a:t>c</a:t>
            </a:r>
            <a:endParaRPr sz="900">
              <a:latin typeface="宋体"/>
              <a:cs typeface="宋体"/>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96097" y="1131427"/>
            <a:ext cx="9060180" cy="600710"/>
          </a:xfrm>
          <a:prstGeom prst="rect">
            <a:avLst/>
          </a:prstGeom>
        </p:spPr>
        <p:txBody>
          <a:bodyPr wrap="square" lIns="0" tIns="15875" rIns="0" bIns="0" rtlCol="0" vert="horz">
            <a:spAutoFit/>
          </a:bodyPr>
          <a:lstStyle/>
          <a:p>
            <a:pPr marL="12700">
              <a:lnSpc>
                <a:spcPct val="100000"/>
              </a:lnSpc>
              <a:spcBef>
                <a:spcPts val="125"/>
              </a:spcBef>
            </a:pPr>
            <a:r>
              <a:rPr dirty="0" sz="3750" spc="200">
                <a:solidFill>
                  <a:srgbClr val="B80103"/>
                </a:solidFill>
                <a:latin typeface="宋体"/>
                <a:cs typeface="宋体"/>
              </a:rPr>
              <a:t>三、工程承（分）包管理红线禁令的释义</a:t>
            </a:r>
            <a:endParaRPr sz="3750">
              <a:latin typeface="宋体"/>
              <a:cs typeface="宋体"/>
            </a:endParaRPr>
          </a:p>
        </p:txBody>
      </p:sp>
      <p:sp>
        <p:nvSpPr>
          <p:cNvPr id="11" name="object 11"/>
          <p:cNvSpPr txBox="1"/>
          <p:nvPr/>
        </p:nvSpPr>
        <p:spPr>
          <a:xfrm>
            <a:off x="346027" y="1808956"/>
            <a:ext cx="558165" cy="1122680"/>
          </a:xfrm>
          <a:prstGeom prst="rect">
            <a:avLst/>
          </a:prstGeom>
        </p:spPr>
        <p:txBody>
          <a:bodyPr wrap="square" lIns="0" tIns="12065" rIns="0" bIns="0" rtlCol="0" vert="horz">
            <a:spAutoFit/>
          </a:bodyPr>
          <a:lstStyle/>
          <a:p>
            <a:pPr marL="12700">
              <a:lnSpc>
                <a:spcPct val="100000"/>
              </a:lnSpc>
              <a:spcBef>
                <a:spcPts val="95"/>
              </a:spcBef>
            </a:pPr>
            <a:r>
              <a:rPr dirty="0" sz="7200" spc="185">
                <a:solidFill>
                  <a:srgbClr val="B19A4B"/>
                </a:solidFill>
                <a:latin typeface="Arial"/>
                <a:cs typeface="Arial"/>
              </a:rPr>
              <a:t>4</a:t>
            </a:r>
            <a:endParaRPr sz="7200">
              <a:latin typeface="Arial"/>
              <a:cs typeface="Arial"/>
            </a:endParaRPr>
          </a:p>
        </p:txBody>
      </p:sp>
      <p:sp>
        <p:nvSpPr>
          <p:cNvPr id="12" name="object 12"/>
          <p:cNvSpPr txBox="1"/>
          <p:nvPr/>
        </p:nvSpPr>
        <p:spPr>
          <a:xfrm>
            <a:off x="1350784" y="1987925"/>
            <a:ext cx="11730355" cy="1249045"/>
          </a:xfrm>
          <a:prstGeom prst="rect">
            <a:avLst/>
          </a:prstGeom>
        </p:spPr>
        <p:txBody>
          <a:bodyPr wrap="square" lIns="0" tIns="6350" rIns="0" bIns="0" rtlCol="0" vert="horz">
            <a:spAutoFit/>
          </a:bodyPr>
          <a:lstStyle/>
          <a:p>
            <a:pPr algn="just" marL="12700" marR="5080">
              <a:lnSpc>
                <a:spcPct val="102099"/>
              </a:lnSpc>
              <a:spcBef>
                <a:spcPts val="50"/>
              </a:spcBef>
            </a:pPr>
            <a:r>
              <a:rPr dirty="0" sz="2650" spc="140">
                <a:solidFill>
                  <a:srgbClr val="B19A4B"/>
                </a:solidFill>
                <a:latin typeface="宋体"/>
                <a:cs typeface="宋体"/>
              </a:rPr>
              <a:t>第八条严禁对承（分）包商超前、超量、超价办理结算；严禁未办结算而支 </a:t>
            </a:r>
            <a:r>
              <a:rPr dirty="0" sz="2650" spc="140">
                <a:solidFill>
                  <a:srgbClr val="B19A4B"/>
                </a:solidFill>
                <a:latin typeface="宋体"/>
                <a:cs typeface="宋体"/>
              </a:rPr>
              <a:t>付或变相支付承（分）包工程款；严禁不按规定程序办理承（分）包商的变 </a:t>
            </a:r>
            <a:r>
              <a:rPr dirty="0" sz="2600" spc="-280">
                <a:solidFill>
                  <a:srgbClr val="B19A4B"/>
                </a:solidFill>
                <a:latin typeface="宋体"/>
                <a:cs typeface="宋体"/>
              </a:rPr>
              <a:t>更索赔。</a:t>
            </a:r>
            <a:endParaRPr sz="2600">
              <a:latin typeface="宋体"/>
              <a:cs typeface="宋体"/>
            </a:endParaRPr>
          </a:p>
        </p:txBody>
      </p:sp>
      <p:sp>
        <p:nvSpPr>
          <p:cNvPr id="13" name="object 13"/>
          <p:cNvSpPr txBox="1"/>
          <p:nvPr/>
        </p:nvSpPr>
        <p:spPr>
          <a:xfrm>
            <a:off x="13810" y="3451642"/>
            <a:ext cx="11383010" cy="363220"/>
          </a:xfrm>
          <a:prstGeom prst="rect">
            <a:avLst/>
          </a:prstGeom>
        </p:spPr>
        <p:txBody>
          <a:bodyPr wrap="square" lIns="0" tIns="14605" rIns="0" bIns="0" rtlCol="0" vert="horz">
            <a:spAutoFit/>
          </a:bodyPr>
          <a:lstStyle/>
          <a:p>
            <a:pPr marL="12700">
              <a:lnSpc>
                <a:spcPct val="100000"/>
              </a:lnSpc>
              <a:spcBef>
                <a:spcPts val="115"/>
              </a:spcBef>
            </a:pPr>
            <a:r>
              <a:rPr dirty="0" sz="2200" spc="-235">
                <a:solidFill>
                  <a:srgbClr val="B80103"/>
                </a:solidFill>
                <a:latin typeface="宋体"/>
                <a:cs typeface="宋体"/>
              </a:rPr>
              <a:t>【释</a:t>
            </a:r>
            <a:r>
              <a:rPr dirty="0" sz="2200" spc="-340">
                <a:solidFill>
                  <a:srgbClr val="B80103"/>
                </a:solidFill>
                <a:latin typeface="宋体"/>
                <a:cs typeface="宋体"/>
              </a:rPr>
              <a:t> </a:t>
            </a:r>
            <a:r>
              <a:rPr dirty="0" sz="2200" spc="-235">
                <a:solidFill>
                  <a:srgbClr val="B80103"/>
                </a:solidFill>
                <a:latin typeface="宋体"/>
                <a:cs typeface="宋体"/>
              </a:rPr>
              <a:t>义</a:t>
            </a:r>
            <a:r>
              <a:rPr dirty="0" sz="2200" spc="-560">
                <a:solidFill>
                  <a:srgbClr val="B80103"/>
                </a:solidFill>
                <a:latin typeface="宋体"/>
                <a:cs typeface="宋体"/>
              </a:rPr>
              <a:t> </a:t>
            </a:r>
            <a:r>
              <a:rPr dirty="0" sz="2200" spc="-235">
                <a:solidFill>
                  <a:srgbClr val="B80103"/>
                </a:solidFill>
                <a:latin typeface="宋体"/>
                <a:cs typeface="宋体"/>
              </a:rPr>
              <a:t>】</a:t>
            </a:r>
            <a:r>
              <a:rPr dirty="0" sz="2200" spc="55">
                <a:solidFill>
                  <a:srgbClr val="B80103"/>
                </a:solidFill>
                <a:latin typeface="宋体"/>
                <a:cs typeface="宋体"/>
              </a:rPr>
              <a:t> </a:t>
            </a:r>
            <a:r>
              <a:rPr dirty="0" sz="2200" spc="-235">
                <a:solidFill>
                  <a:srgbClr val="080808"/>
                </a:solidFill>
                <a:latin typeface="宋体"/>
                <a:cs typeface="宋体"/>
              </a:rPr>
              <a:t>本条是关</a:t>
            </a:r>
            <a:r>
              <a:rPr dirty="0" sz="2200" spc="175">
                <a:solidFill>
                  <a:srgbClr val="080808"/>
                </a:solidFill>
                <a:latin typeface="宋体"/>
                <a:cs typeface="宋体"/>
              </a:rPr>
              <a:t> </a:t>
            </a:r>
            <a:r>
              <a:rPr dirty="0" sz="2200" spc="-235">
                <a:solidFill>
                  <a:srgbClr val="080808"/>
                </a:solidFill>
                <a:latin typeface="宋体"/>
                <a:cs typeface="宋体"/>
              </a:rPr>
              <a:t>千对承（</a:t>
            </a:r>
            <a:r>
              <a:rPr dirty="0" sz="2200" spc="-60">
                <a:solidFill>
                  <a:srgbClr val="080808"/>
                </a:solidFill>
                <a:latin typeface="宋体"/>
                <a:cs typeface="宋体"/>
              </a:rPr>
              <a:t> </a:t>
            </a:r>
            <a:r>
              <a:rPr dirty="0" sz="2200" spc="-235">
                <a:solidFill>
                  <a:srgbClr val="080808"/>
                </a:solidFill>
                <a:latin typeface="宋体"/>
                <a:cs typeface="宋体"/>
              </a:rPr>
              <a:t>分</a:t>
            </a:r>
            <a:r>
              <a:rPr dirty="0" sz="2200" spc="-345">
                <a:solidFill>
                  <a:srgbClr val="080808"/>
                </a:solidFill>
                <a:latin typeface="宋体"/>
                <a:cs typeface="宋体"/>
              </a:rPr>
              <a:t> </a:t>
            </a:r>
            <a:r>
              <a:rPr dirty="0" sz="2200" spc="-235">
                <a:solidFill>
                  <a:srgbClr val="080808"/>
                </a:solidFill>
                <a:latin typeface="宋体"/>
                <a:cs typeface="宋体"/>
              </a:rPr>
              <a:t>）包商办理工</a:t>
            </a:r>
            <a:r>
              <a:rPr dirty="0" sz="2200" spc="275">
                <a:solidFill>
                  <a:srgbClr val="080808"/>
                </a:solidFill>
                <a:latin typeface="宋体"/>
                <a:cs typeface="宋体"/>
              </a:rPr>
              <a:t> </a:t>
            </a:r>
            <a:r>
              <a:rPr dirty="0" sz="2200" spc="225">
                <a:solidFill>
                  <a:srgbClr val="080808"/>
                </a:solidFill>
                <a:latin typeface="宋体"/>
                <a:cs typeface="宋体"/>
              </a:rPr>
              <a:t>程结算</a:t>
            </a:r>
            <a:r>
              <a:rPr dirty="0" sz="2200" spc="-475">
                <a:solidFill>
                  <a:srgbClr val="080808"/>
                </a:solidFill>
                <a:latin typeface="宋体"/>
                <a:cs typeface="宋体"/>
              </a:rPr>
              <a:t>、</a:t>
            </a:r>
            <a:r>
              <a:rPr dirty="0" sz="2200" spc="225">
                <a:solidFill>
                  <a:srgbClr val="080808"/>
                </a:solidFill>
                <a:latin typeface="宋体"/>
                <a:cs typeface="宋体"/>
              </a:rPr>
              <a:t>支付工程款</a:t>
            </a:r>
            <a:r>
              <a:rPr dirty="0" sz="2200" spc="-795">
                <a:solidFill>
                  <a:srgbClr val="080808"/>
                </a:solidFill>
                <a:latin typeface="宋体"/>
                <a:cs typeface="宋体"/>
              </a:rPr>
              <a:t>、</a:t>
            </a:r>
            <a:r>
              <a:rPr dirty="0" sz="2200" spc="225">
                <a:solidFill>
                  <a:srgbClr val="080808"/>
                </a:solidFill>
                <a:latin typeface="宋体"/>
                <a:cs typeface="宋体"/>
              </a:rPr>
              <a:t>变更</a:t>
            </a:r>
            <a:r>
              <a:rPr dirty="0" sz="2200" spc="-240">
                <a:solidFill>
                  <a:srgbClr val="080808"/>
                </a:solidFill>
                <a:latin typeface="宋体"/>
                <a:cs typeface="宋体"/>
              </a:rPr>
              <a:t>索</a:t>
            </a:r>
            <a:r>
              <a:rPr dirty="0" sz="2200" spc="204">
                <a:solidFill>
                  <a:srgbClr val="080808"/>
                </a:solidFill>
                <a:latin typeface="宋体"/>
                <a:cs typeface="宋体"/>
              </a:rPr>
              <a:t>赔结算的规</a:t>
            </a:r>
            <a:r>
              <a:rPr dirty="0" sz="2200" spc="-894">
                <a:solidFill>
                  <a:srgbClr val="080808"/>
                </a:solidFill>
                <a:latin typeface="宋体"/>
                <a:cs typeface="宋体"/>
              </a:rPr>
              <a:t>定</a:t>
            </a:r>
            <a:r>
              <a:rPr dirty="0" sz="2200" spc="204">
                <a:solidFill>
                  <a:srgbClr val="232323"/>
                </a:solidFill>
                <a:latin typeface="宋体"/>
                <a:cs typeface="宋体"/>
              </a:rPr>
              <a:t>。</a:t>
            </a:r>
            <a:endParaRPr sz="2200">
              <a:latin typeface="宋体"/>
              <a:cs typeface="宋体"/>
            </a:endParaRPr>
          </a:p>
        </p:txBody>
      </p:sp>
      <p:sp>
        <p:nvSpPr>
          <p:cNvPr id="14" name="object 14"/>
          <p:cNvSpPr txBox="1"/>
          <p:nvPr/>
        </p:nvSpPr>
        <p:spPr>
          <a:xfrm>
            <a:off x="1284908" y="3694530"/>
            <a:ext cx="867410" cy="593090"/>
          </a:xfrm>
          <a:prstGeom prst="rect">
            <a:avLst/>
          </a:prstGeom>
        </p:spPr>
        <p:txBody>
          <a:bodyPr wrap="square" lIns="0" tIns="15875" rIns="0" bIns="0" rtlCol="0" vert="horz">
            <a:spAutoFit/>
          </a:bodyPr>
          <a:lstStyle/>
          <a:p>
            <a:pPr marL="12700">
              <a:lnSpc>
                <a:spcPct val="100000"/>
              </a:lnSpc>
              <a:spcBef>
                <a:spcPts val="125"/>
              </a:spcBef>
              <a:tabLst>
                <a:tab pos="490855" algn="l"/>
              </a:tabLst>
            </a:pPr>
            <a:r>
              <a:rPr dirty="0" sz="3700" spc="-1825">
                <a:solidFill>
                  <a:srgbClr val="363636"/>
                </a:solidFill>
                <a:latin typeface="Arial"/>
                <a:cs typeface="Arial"/>
              </a:rPr>
              <a:t>►</a:t>
            </a:r>
            <a:r>
              <a:rPr dirty="0" sz="3700" spc="-1825">
                <a:solidFill>
                  <a:srgbClr val="363636"/>
                </a:solidFill>
                <a:latin typeface="Arial"/>
                <a:cs typeface="Arial"/>
              </a:rPr>
              <a:t>	</a:t>
            </a:r>
            <a:r>
              <a:rPr dirty="0" sz="1900" spc="-950">
                <a:solidFill>
                  <a:srgbClr val="4B4B4B"/>
                </a:solidFill>
                <a:latin typeface="宋体"/>
                <a:cs typeface="宋体"/>
              </a:rPr>
              <a:t>在未与</a:t>
            </a:r>
            <a:endParaRPr sz="1900">
              <a:latin typeface="宋体"/>
              <a:cs typeface="宋体"/>
            </a:endParaRPr>
          </a:p>
        </p:txBody>
      </p:sp>
      <p:sp>
        <p:nvSpPr>
          <p:cNvPr id="15" name="object 15"/>
          <p:cNvSpPr txBox="1"/>
          <p:nvPr/>
        </p:nvSpPr>
        <p:spPr>
          <a:xfrm>
            <a:off x="2515445" y="3924634"/>
            <a:ext cx="10528935" cy="316865"/>
          </a:xfrm>
          <a:prstGeom prst="rect">
            <a:avLst/>
          </a:prstGeom>
        </p:spPr>
        <p:txBody>
          <a:bodyPr wrap="square" lIns="0" tIns="13970" rIns="0" bIns="0" rtlCol="0" vert="horz">
            <a:spAutoFit/>
          </a:bodyPr>
          <a:lstStyle/>
          <a:p>
            <a:pPr marL="12700">
              <a:lnSpc>
                <a:spcPct val="100000"/>
              </a:lnSpc>
              <a:spcBef>
                <a:spcPts val="110"/>
              </a:spcBef>
              <a:tabLst>
                <a:tab pos="1258570" algn="l"/>
                <a:tab pos="1757045" algn="l"/>
                <a:tab pos="2508885" algn="l"/>
                <a:tab pos="8756650" algn="l"/>
              </a:tabLst>
            </a:pPr>
            <a:r>
              <a:rPr dirty="0" sz="1900" spc="-950">
                <a:solidFill>
                  <a:srgbClr val="4B4B4B"/>
                </a:solidFill>
                <a:latin typeface="宋体"/>
                <a:cs typeface="宋体"/>
              </a:rPr>
              <a:t>业</a:t>
            </a:r>
            <a:r>
              <a:rPr dirty="0" sz="1900" spc="-950">
                <a:solidFill>
                  <a:srgbClr val="232323"/>
                </a:solidFill>
                <a:latin typeface="宋体"/>
                <a:cs typeface="宋体"/>
              </a:rPr>
              <a:t>主办理结	算的	</a:t>
            </a:r>
            <a:r>
              <a:rPr dirty="0" sz="1900" spc="-950">
                <a:solidFill>
                  <a:srgbClr val="4B4B4B"/>
                </a:solidFill>
                <a:latin typeface="宋体"/>
                <a:cs typeface="宋体"/>
              </a:rPr>
              <a:t>情况下	提</a:t>
            </a:r>
            <a:r>
              <a:rPr dirty="0" sz="1900" spc="195">
                <a:solidFill>
                  <a:srgbClr val="232323"/>
                </a:solidFill>
                <a:latin typeface="宋体"/>
                <a:cs typeface="宋体"/>
              </a:rPr>
              <a:t>前</a:t>
            </a:r>
            <a:r>
              <a:rPr dirty="0" sz="1900" spc="-60">
                <a:solidFill>
                  <a:srgbClr val="232323"/>
                </a:solidFill>
                <a:latin typeface="宋体"/>
                <a:cs typeface="宋体"/>
              </a:rPr>
              <a:t>与</a:t>
            </a:r>
            <a:r>
              <a:rPr dirty="0" sz="1900" spc="195">
                <a:solidFill>
                  <a:srgbClr val="232323"/>
                </a:solidFill>
                <a:latin typeface="宋体"/>
                <a:cs typeface="宋体"/>
              </a:rPr>
              <a:t>承</a:t>
            </a:r>
            <a:r>
              <a:rPr dirty="0" sz="1900" spc="-110">
                <a:solidFill>
                  <a:srgbClr val="232323"/>
                </a:solidFill>
                <a:latin typeface="宋体"/>
                <a:cs typeface="宋体"/>
              </a:rPr>
              <a:t>（</a:t>
            </a:r>
            <a:r>
              <a:rPr dirty="0" sz="1900" spc="155">
                <a:solidFill>
                  <a:srgbClr val="232323"/>
                </a:solidFill>
                <a:latin typeface="宋体"/>
                <a:cs typeface="宋体"/>
              </a:rPr>
              <a:t>分</a:t>
            </a:r>
            <a:r>
              <a:rPr dirty="0" sz="1900" spc="-560">
                <a:solidFill>
                  <a:srgbClr val="232323"/>
                </a:solidFill>
                <a:latin typeface="宋体"/>
                <a:cs typeface="宋体"/>
              </a:rPr>
              <a:t> </a:t>
            </a:r>
            <a:r>
              <a:rPr dirty="0" sz="1900" spc="155">
                <a:solidFill>
                  <a:srgbClr val="232323"/>
                </a:solidFill>
                <a:latin typeface="宋体"/>
                <a:cs typeface="宋体"/>
              </a:rPr>
              <a:t>）包</a:t>
            </a:r>
            <a:r>
              <a:rPr dirty="0" sz="1900" spc="-660">
                <a:solidFill>
                  <a:srgbClr val="232323"/>
                </a:solidFill>
                <a:latin typeface="宋体"/>
                <a:cs typeface="宋体"/>
              </a:rPr>
              <a:t>商</a:t>
            </a:r>
            <a:r>
              <a:rPr dirty="0" sz="1900" spc="114">
                <a:solidFill>
                  <a:srgbClr val="4B4B4B"/>
                </a:solidFill>
                <a:latin typeface="宋体"/>
                <a:cs typeface="宋体"/>
              </a:rPr>
              <a:t>办</a:t>
            </a:r>
            <a:r>
              <a:rPr dirty="0" sz="1900" spc="155">
                <a:solidFill>
                  <a:srgbClr val="4B4B4B"/>
                </a:solidFill>
                <a:latin typeface="宋体"/>
                <a:cs typeface="宋体"/>
              </a:rPr>
              <a:t>理同期</a:t>
            </a:r>
            <a:r>
              <a:rPr dirty="0" sz="1900" spc="-250">
                <a:solidFill>
                  <a:srgbClr val="4B4B4B"/>
                </a:solidFill>
                <a:latin typeface="宋体"/>
                <a:cs typeface="宋体"/>
              </a:rPr>
              <a:t>结</a:t>
            </a:r>
            <a:r>
              <a:rPr dirty="0" sz="1900" spc="155">
                <a:solidFill>
                  <a:srgbClr val="4B4B4B"/>
                </a:solidFill>
                <a:latin typeface="宋体"/>
                <a:cs typeface="宋体"/>
              </a:rPr>
              <a:t>算</a:t>
            </a:r>
            <a:r>
              <a:rPr dirty="0" sz="1900" spc="-330">
                <a:solidFill>
                  <a:srgbClr val="4B4B4B"/>
                </a:solidFill>
                <a:latin typeface="宋体"/>
                <a:cs typeface="宋体"/>
              </a:rPr>
              <a:t> </a:t>
            </a:r>
            <a:r>
              <a:rPr dirty="0" sz="1900" spc="-455">
                <a:solidFill>
                  <a:srgbClr val="232323"/>
                </a:solidFill>
                <a:latin typeface="宋体"/>
                <a:cs typeface="宋体"/>
              </a:rPr>
              <a:t>，且未经 </a:t>
            </a:r>
            <a:r>
              <a:rPr dirty="0" sz="1900" spc="-45">
                <a:solidFill>
                  <a:srgbClr val="232323"/>
                </a:solidFill>
                <a:latin typeface="宋体"/>
                <a:cs typeface="宋体"/>
              </a:rPr>
              <a:t> </a:t>
            </a:r>
            <a:r>
              <a:rPr dirty="0" sz="1900" spc="-455">
                <a:solidFill>
                  <a:srgbClr val="232323"/>
                </a:solidFill>
                <a:latin typeface="宋体"/>
                <a:cs typeface="宋体"/>
              </a:rPr>
              <a:t>所</a:t>
            </a:r>
            <a:r>
              <a:rPr dirty="0" sz="1900" spc="-475">
                <a:solidFill>
                  <a:srgbClr val="232323"/>
                </a:solidFill>
                <a:latin typeface="宋体"/>
                <a:cs typeface="宋体"/>
              </a:rPr>
              <a:t> </a:t>
            </a:r>
            <a:r>
              <a:rPr dirty="0" sz="1900" spc="-455">
                <a:solidFill>
                  <a:srgbClr val="4B4B4B"/>
                </a:solidFill>
                <a:latin typeface="宋体"/>
                <a:cs typeface="宋体"/>
              </a:rPr>
              <a:t>隅</a:t>
            </a:r>
            <a:r>
              <a:rPr dirty="0" sz="1900" spc="-409">
                <a:solidFill>
                  <a:srgbClr val="4B4B4B"/>
                </a:solidFill>
                <a:latin typeface="宋体"/>
                <a:cs typeface="宋体"/>
              </a:rPr>
              <a:t> </a:t>
            </a:r>
            <a:r>
              <a:rPr dirty="0" sz="1900" spc="-455">
                <a:solidFill>
                  <a:srgbClr val="232323"/>
                </a:solidFill>
                <a:latin typeface="宋体"/>
                <a:cs typeface="宋体"/>
              </a:rPr>
              <a:t>单</a:t>
            </a:r>
            <a:r>
              <a:rPr dirty="0" sz="1900" spc="-370">
                <a:solidFill>
                  <a:srgbClr val="232323"/>
                </a:solidFill>
                <a:latin typeface="宋体"/>
                <a:cs typeface="宋体"/>
              </a:rPr>
              <a:t> </a:t>
            </a:r>
            <a:r>
              <a:rPr dirty="0" sz="1900" spc="-455">
                <a:solidFill>
                  <a:srgbClr val="4B4B4B"/>
                </a:solidFill>
                <a:latin typeface="宋体"/>
                <a:cs typeface="宋体"/>
              </a:rPr>
              <a:t>位领导	班子</a:t>
            </a:r>
            <a:r>
              <a:rPr dirty="0" sz="1900" spc="-35">
                <a:solidFill>
                  <a:srgbClr val="4B4B4B"/>
                </a:solidFill>
                <a:latin typeface="宋体"/>
                <a:cs typeface="宋体"/>
              </a:rPr>
              <a:t> </a:t>
            </a:r>
            <a:r>
              <a:rPr dirty="0" sz="1900" spc="125">
                <a:solidFill>
                  <a:srgbClr val="4B4B4B"/>
                </a:solidFill>
                <a:latin typeface="宋体"/>
                <a:cs typeface="宋体"/>
              </a:rPr>
              <a:t>笙</a:t>
            </a:r>
            <a:r>
              <a:rPr dirty="0" sz="1900" spc="195">
                <a:solidFill>
                  <a:srgbClr val="4B4B4B"/>
                </a:solidFill>
                <a:latin typeface="宋体"/>
                <a:cs typeface="宋体"/>
              </a:rPr>
              <a:t>体审</a:t>
            </a:r>
            <a:r>
              <a:rPr dirty="0" sz="1900" spc="-265">
                <a:solidFill>
                  <a:srgbClr val="4B4B4B"/>
                </a:solidFill>
                <a:latin typeface="宋体"/>
                <a:cs typeface="宋体"/>
              </a:rPr>
              <a:t>议</a:t>
            </a:r>
            <a:r>
              <a:rPr dirty="0" sz="1900" spc="195">
                <a:solidFill>
                  <a:srgbClr val="4B4B4B"/>
                </a:solidFill>
                <a:latin typeface="宋体"/>
                <a:cs typeface="宋体"/>
              </a:rPr>
              <a:t>同</a:t>
            </a:r>
            <a:endParaRPr sz="1900">
              <a:latin typeface="宋体"/>
              <a:cs typeface="宋体"/>
            </a:endParaRPr>
          </a:p>
        </p:txBody>
      </p:sp>
      <p:sp>
        <p:nvSpPr>
          <p:cNvPr id="16" name="object 16"/>
          <p:cNvSpPr txBox="1"/>
          <p:nvPr/>
        </p:nvSpPr>
        <p:spPr>
          <a:xfrm>
            <a:off x="1755801" y="4203315"/>
            <a:ext cx="11251565" cy="869315"/>
          </a:xfrm>
          <a:prstGeom prst="rect">
            <a:avLst/>
          </a:prstGeom>
        </p:spPr>
        <p:txBody>
          <a:bodyPr wrap="square" lIns="0" tIns="12065" rIns="0" bIns="0" rtlCol="0" vert="horz">
            <a:spAutoFit/>
          </a:bodyPr>
          <a:lstStyle/>
          <a:p>
            <a:pPr marL="19685" marR="5080" indent="-7620">
              <a:lnSpc>
                <a:spcPct val="145700"/>
              </a:lnSpc>
              <a:spcBef>
                <a:spcPts val="95"/>
              </a:spcBef>
              <a:tabLst>
                <a:tab pos="6292215" algn="l"/>
              </a:tabLst>
            </a:pPr>
            <a:r>
              <a:rPr dirty="0" sz="1900" spc="60">
                <a:solidFill>
                  <a:srgbClr val="363636"/>
                </a:solidFill>
                <a:latin typeface="宋体"/>
                <a:cs typeface="宋体"/>
              </a:rPr>
              <a:t>意的，（确因特殊隅况，项目部或所属单位需提前与承＜分＞包商办理结算支付手续，应在确保风险可 </a:t>
            </a:r>
            <a:r>
              <a:rPr dirty="0" sz="1900" spc="80">
                <a:solidFill>
                  <a:srgbClr val="363636"/>
                </a:solidFill>
                <a:latin typeface="宋体"/>
                <a:cs typeface="宋体"/>
              </a:rPr>
              <a:t>控的前提下，书面上报所隅单位领导砃子栗体审核同慈	</a:t>
            </a:r>
            <a:r>
              <a:rPr dirty="0" sz="1900" spc="80">
                <a:solidFill>
                  <a:srgbClr val="232323"/>
                </a:solidFill>
                <a:latin typeface="宋体"/>
                <a:cs typeface="宋体"/>
              </a:rPr>
              <a:t>）</a:t>
            </a:r>
            <a:endParaRPr sz="1900">
              <a:latin typeface="宋体"/>
              <a:cs typeface="宋体"/>
            </a:endParaRPr>
          </a:p>
        </p:txBody>
      </p:sp>
      <p:sp>
        <p:nvSpPr>
          <p:cNvPr id="17" name="object 17"/>
          <p:cNvSpPr txBox="1"/>
          <p:nvPr/>
        </p:nvSpPr>
        <p:spPr>
          <a:xfrm>
            <a:off x="1284908" y="4947318"/>
            <a:ext cx="11762740" cy="2656840"/>
          </a:xfrm>
          <a:prstGeom prst="rect">
            <a:avLst/>
          </a:prstGeom>
        </p:spPr>
        <p:txBody>
          <a:bodyPr wrap="square" lIns="0" tIns="15875" rIns="0" bIns="0" rtlCol="0" vert="horz">
            <a:spAutoFit/>
          </a:bodyPr>
          <a:lstStyle/>
          <a:p>
            <a:pPr marL="12700">
              <a:lnSpc>
                <a:spcPts val="3879"/>
              </a:lnSpc>
              <a:spcBef>
                <a:spcPts val="125"/>
              </a:spcBef>
              <a:tabLst>
                <a:tab pos="490855" algn="l"/>
              </a:tabLst>
            </a:pPr>
            <a:r>
              <a:rPr dirty="0" sz="3700" spc="-1825">
                <a:solidFill>
                  <a:srgbClr val="363636"/>
                </a:solidFill>
                <a:latin typeface="Arial"/>
                <a:cs typeface="Arial"/>
              </a:rPr>
              <a:t>►	</a:t>
            </a:r>
            <a:r>
              <a:rPr dirty="0" sz="1900" spc="120">
                <a:solidFill>
                  <a:srgbClr val="4B4B4B"/>
                </a:solidFill>
                <a:latin typeface="宋体"/>
                <a:cs typeface="宋体"/>
              </a:rPr>
              <a:t>超过</a:t>
            </a:r>
            <a:r>
              <a:rPr dirty="0" sz="1900" spc="-350">
                <a:solidFill>
                  <a:srgbClr val="4B4B4B"/>
                </a:solidFill>
                <a:latin typeface="宋体"/>
                <a:cs typeface="宋体"/>
              </a:rPr>
              <a:t>承</a:t>
            </a:r>
            <a:r>
              <a:rPr dirty="0" sz="1900" spc="120">
                <a:solidFill>
                  <a:srgbClr val="232323"/>
                </a:solidFill>
                <a:latin typeface="宋体"/>
                <a:cs typeface="宋体"/>
              </a:rPr>
              <a:t>（</a:t>
            </a:r>
            <a:r>
              <a:rPr dirty="0" sz="1900" spc="-770">
                <a:solidFill>
                  <a:srgbClr val="232323"/>
                </a:solidFill>
                <a:latin typeface="宋体"/>
                <a:cs typeface="宋体"/>
              </a:rPr>
              <a:t> </a:t>
            </a:r>
            <a:r>
              <a:rPr dirty="0" sz="1900" spc="540">
                <a:solidFill>
                  <a:srgbClr val="232323"/>
                </a:solidFill>
                <a:latin typeface="宋体"/>
                <a:cs typeface="宋体"/>
              </a:rPr>
              <a:t>分</a:t>
            </a:r>
            <a:r>
              <a:rPr dirty="0" sz="1900" spc="155">
                <a:solidFill>
                  <a:srgbClr val="232323"/>
                </a:solidFill>
                <a:latin typeface="宋体"/>
                <a:cs typeface="宋体"/>
              </a:rPr>
              <a:t>）包商</a:t>
            </a:r>
            <a:r>
              <a:rPr dirty="0" sz="1900" spc="-795">
                <a:solidFill>
                  <a:srgbClr val="232323"/>
                </a:solidFill>
                <a:latin typeface="宋体"/>
                <a:cs typeface="宋体"/>
              </a:rPr>
              <a:t>当</a:t>
            </a:r>
            <a:r>
              <a:rPr dirty="0" sz="1900" spc="155">
                <a:solidFill>
                  <a:srgbClr val="4B4B4B"/>
                </a:solidFill>
                <a:latin typeface="宋体"/>
                <a:cs typeface="宋体"/>
              </a:rPr>
              <a:t>期</a:t>
            </a:r>
            <a:r>
              <a:rPr dirty="0" sz="1900" spc="-30">
                <a:solidFill>
                  <a:srgbClr val="4B4B4B"/>
                </a:solidFill>
                <a:latin typeface="宋体"/>
                <a:cs typeface="宋体"/>
              </a:rPr>
              <a:t>累</a:t>
            </a:r>
            <a:r>
              <a:rPr dirty="0" sz="1900" spc="155">
                <a:solidFill>
                  <a:srgbClr val="4B4B4B"/>
                </a:solidFill>
                <a:latin typeface="宋体"/>
                <a:cs typeface="宋体"/>
              </a:rPr>
              <a:t>计完</a:t>
            </a:r>
            <a:r>
              <a:rPr dirty="0" sz="1900" spc="-95">
                <a:solidFill>
                  <a:srgbClr val="4B4B4B"/>
                </a:solidFill>
                <a:latin typeface="宋体"/>
                <a:cs typeface="宋体"/>
              </a:rPr>
              <a:t>成</a:t>
            </a:r>
            <a:r>
              <a:rPr dirty="0" sz="1900" spc="120">
                <a:solidFill>
                  <a:srgbClr val="4B4B4B"/>
                </a:solidFill>
                <a:latin typeface="宋体"/>
                <a:cs typeface="宋体"/>
              </a:rPr>
              <a:t>验收</a:t>
            </a:r>
            <a:r>
              <a:rPr dirty="0" sz="1900" spc="-155">
                <a:solidFill>
                  <a:srgbClr val="4B4B4B"/>
                </a:solidFill>
                <a:latin typeface="宋体"/>
                <a:cs typeface="宋体"/>
              </a:rPr>
              <a:t>的</a:t>
            </a:r>
            <a:r>
              <a:rPr dirty="0" sz="1900" spc="120">
                <a:solidFill>
                  <a:srgbClr val="4B4B4B"/>
                </a:solidFill>
                <a:latin typeface="宋体"/>
                <a:cs typeface="宋体"/>
              </a:rPr>
              <a:t>工</a:t>
            </a:r>
            <a:r>
              <a:rPr dirty="0" sz="1900" spc="-90">
                <a:solidFill>
                  <a:srgbClr val="4B4B4B"/>
                </a:solidFill>
                <a:latin typeface="宋体"/>
                <a:cs typeface="宋体"/>
              </a:rPr>
              <a:t>程</a:t>
            </a:r>
            <a:r>
              <a:rPr dirty="0" sz="1900" spc="120">
                <a:solidFill>
                  <a:srgbClr val="232323"/>
                </a:solidFill>
                <a:latin typeface="宋体"/>
                <a:cs typeface="宋体"/>
              </a:rPr>
              <a:t>量</a:t>
            </a:r>
            <a:r>
              <a:rPr dirty="0" sz="1900" spc="80">
                <a:solidFill>
                  <a:srgbClr val="232323"/>
                </a:solidFill>
                <a:latin typeface="宋体"/>
                <a:cs typeface="宋体"/>
              </a:rPr>
              <a:t>与</a:t>
            </a:r>
            <a:r>
              <a:rPr dirty="0" sz="1900" spc="140">
                <a:solidFill>
                  <a:srgbClr val="232323"/>
                </a:solidFill>
                <a:latin typeface="宋体"/>
                <a:cs typeface="宋体"/>
              </a:rPr>
              <a:t>其办</a:t>
            </a:r>
            <a:r>
              <a:rPr dirty="0" sz="1900" spc="-155">
                <a:solidFill>
                  <a:srgbClr val="232323"/>
                </a:solidFill>
                <a:latin typeface="宋体"/>
                <a:cs typeface="宋体"/>
              </a:rPr>
              <a:t>理</a:t>
            </a:r>
            <a:r>
              <a:rPr dirty="0" sz="1900" spc="140">
                <a:solidFill>
                  <a:srgbClr val="232323"/>
                </a:solidFill>
                <a:latin typeface="宋体"/>
                <a:cs typeface="宋体"/>
              </a:rPr>
              <a:t>承</a:t>
            </a:r>
            <a:r>
              <a:rPr dirty="0" sz="1900" spc="-50">
                <a:solidFill>
                  <a:srgbClr val="232323"/>
                </a:solidFill>
                <a:latin typeface="宋体"/>
                <a:cs typeface="宋体"/>
              </a:rPr>
              <a:t>（</a:t>
            </a:r>
            <a:r>
              <a:rPr dirty="0" sz="1900" spc="155">
                <a:solidFill>
                  <a:srgbClr val="232323"/>
                </a:solidFill>
                <a:latin typeface="宋体"/>
                <a:cs typeface="宋体"/>
              </a:rPr>
              <a:t>分</a:t>
            </a:r>
            <a:r>
              <a:rPr dirty="0" sz="1900" spc="-465">
                <a:solidFill>
                  <a:srgbClr val="232323"/>
                </a:solidFill>
                <a:latin typeface="宋体"/>
                <a:cs typeface="宋体"/>
              </a:rPr>
              <a:t> </a:t>
            </a:r>
            <a:r>
              <a:rPr dirty="0" sz="1900" spc="155">
                <a:solidFill>
                  <a:srgbClr val="232323"/>
                </a:solidFill>
                <a:latin typeface="宋体"/>
                <a:cs typeface="宋体"/>
              </a:rPr>
              <a:t>）包工</a:t>
            </a:r>
            <a:r>
              <a:rPr dirty="0" sz="1900" spc="-919">
                <a:solidFill>
                  <a:srgbClr val="232323"/>
                </a:solidFill>
                <a:latin typeface="宋体"/>
                <a:cs typeface="宋体"/>
              </a:rPr>
              <a:t>程</a:t>
            </a:r>
            <a:r>
              <a:rPr dirty="0" sz="1900" spc="130">
                <a:solidFill>
                  <a:srgbClr val="4B4B4B"/>
                </a:solidFill>
                <a:latin typeface="宋体"/>
                <a:cs typeface="宋体"/>
              </a:rPr>
              <a:t>结</a:t>
            </a:r>
            <a:r>
              <a:rPr dirty="0" sz="1900" spc="155">
                <a:solidFill>
                  <a:srgbClr val="4B4B4B"/>
                </a:solidFill>
                <a:latin typeface="宋体"/>
                <a:cs typeface="宋体"/>
              </a:rPr>
              <a:t>算的</a:t>
            </a:r>
            <a:r>
              <a:rPr dirty="0" sz="1900" spc="-495">
                <a:solidFill>
                  <a:srgbClr val="4B4B4B"/>
                </a:solidFill>
                <a:latin typeface="宋体"/>
                <a:cs typeface="宋体"/>
              </a:rPr>
              <a:t> </a:t>
            </a:r>
            <a:r>
              <a:rPr dirty="0" sz="1900" spc="-70">
                <a:solidFill>
                  <a:srgbClr val="4B4B4B"/>
                </a:solidFill>
                <a:latin typeface="宋体"/>
                <a:cs typeface="宋体"/>
              </a:rPr>
              <a:t>，</a:t>
            </a:r>
            <a:endParaRPr sz="1900">
              <a:latin typeface="宋体"/>
              <a:cs typeface="宋体"/>
            </a:endParaRPr>
          </a:p>
          <a:p>
            <a:pPr marL="12700">
              <a:lnSpc>
                <a:spcPts val="3879"/>
              </a:lnSpc>
              <a:tabLst>
                <a:tab pos="490855" algn="l"/>
                <a:tab pos="1242060" algn="l"/>
                <a:tab pos="2318385" algn="l"/>
              </a:tabLst>
            </a:pPr>
            <a:r>
              <a:rPr dirty="0" sz="3700" spc="-1825">
                <a:solidFill>
                  <a:srgbClr val="363636"/>
                </a:solidFill>
                <a:latin typeface="Arial"/>
                <a:cs typeface="Arial"/>
              </a:rPr>
              <a:t>►	</a:t>
            </a:r>
            <a:r>
              <a:rPr dirty="0" sz="1900" spc="-950">
                <a:solidFill>
                  <a:srgbClr val="4B4B4B"/>
                </a:solidFill>
                <a:latin typeface="宋体"/>
                <a:cs typeface="宋体"/>
              </a:rPr>
              <a:t>对渭单	计价合同	</a:t>
            </a:r>
            <a:r>
              <a:rPr dirty="0" sz="1900" spc="-70">
                <a:solidFill>
                  <a:srgbClr val="4B4B4B"/>
                </a:solidFill>
                <a:latin typeface="宋体"/>
                <a:cs typeface="宋体"/>
              </a:rPr>
              <a:t>，项</a:t>
            </a:r>
            <a:r>
              <a:rPr dirty="0" sz="1900" spc="-215">
                <a:solidFill>
                  <a:srgbClr val="4B4B4B"/>
                </a:solidFill>
                <a:latin typeface="宋体"/>
                <a:cs typeface="宋体"/>
              </a:rPr>
              <a:t>目</a:t>
            </a:r>
            <a:r>
              <a:rPr dirty="0" sz="1900" spc="195">
                <a:solidFill>
                  <a:srgbClr val="4B4B4B"/>
                </a:solidFill>
                <a:latin typeface="宋体"/>
                <a:cs typeface="宋体"/>
              </a:rPr>
              <a:t>部对承</a:t>
            </a:r>
            <a:r>
              <a:rPr dirty="0" sz="1900" spc="-370">
                <a:solidFill>
                  <a:srgbClr val="4B4B4B"/>
                </a:solidFill>
                <a:latin typeface="宋体"/>
                <a:cs typeface="宋体"/>
              </a:rPr>
              <a:t>（</a:t>
            </a:r>
            <a:r>
              <a:rPr dirty="0" sz="1900" spc="155">
                <a:solidFill>
                  <a:srgbClr val="4B4B4B"/>
                </a:solidFill>
                <a:latin typeface="宋体"/>
                <a:cs typeface="宋体"/>
              </a:rPr>
              <a:t>分</a:t>
            </a:r>
            <a:r>
              <a:rPr dirty="0" sz="1900" spc="-555">
                <a:solidFill>
                  <a:srgbClr val="4B4B4B"/>
                </a:solidFill>
                <a:latin typeface="宋体"/>
                <a:cs typeface="宋体"/>
              </a:rPr>
              <a:t> </a:t>
            </a:r>
            <a:r>
              <a:rPr dirty="0" sz="1900" spc="155">
                <a:solidFill>
                  <a:srgbClr val="232323"/>
                </a:solidFill>
                <a:latin typeface="宋体"/>
                <a:cs typeface="宋体"/>
              </a:rPr>
              <a:t>）包</a:t>
            </a:r>
            <a:r>
              <a:rPr dirty="0" sz="1900" spc="-775">
                <a:solidFill>
                  <a:srgbClr val="232323"/>
                </a:solidFill>
                <a:latin typeface="宋体"/>
                <a:cs typeface="宋体"/>
              </a:rPr>
              <a:t>商</a:t>
            </a:r>
            <a:r>
              <a:rPr dirty="0" sz="1900" spc="155">
                <a:solidFill>
                  <a:srgbClr val="4B4B4B"/>
                </a:solidFill>
                <a:latin typeface="宋体"/>
                <a:cs typeface="宋体"/>
              </a:rPr>
              <a:t>的</a:t>
            </a:r>
            <a:r>
              <a:rPr dirty="0" sz="1900" spc="105">
                <a:solidFill>
                  <a:srgbClr val="4B4B4B"/>
                </a:solidFill>
                <a:latin typeface="宋体"/>
                <a:cs typeface="宋体"/>
              </a:rPr>
              <a:t>累</a:t>
            </a:r>
            <a:r>
              <a:rPr dirty="0" sz="1900" spc="155">
                <a:solidFill>
                  <a:srgbClr val="4B4B4B"/>
                </a:solidFill>
                <a:latin typeface="宋体"/>
                <a:cs typeface="宋体"/>
              </a:rPr>
              <a:t>计</a:t>
            </a:r>
            <a:r>
              <a:rPr dirty="0" sz="1900" spc="-65">
                <a:solidFill>
                  <a:srgbClr val="4B4B4B"/>
                </a:solidFill>
                <a:latin typeface="宋体"/>
                <a:cs typeface="宋体"/>
              </a:rPr>
              <a:t>结</a:t>
            </a:r>
            <a:r>
              <a:rPr dirty="0" sz="1900" spc="195">
                <a:solidFill>
                  <a:srgbClr val="4B4B4B"/>
                </a:solidFill>
                <a:latin typeface="宋体"/>
                <a:cs typeface="宋体"/>
              </a:rPr>
              <a:t>算工程量超过项</a:t>
            </a:r>
            <a:r>
              <a:rPr dirty="0" sz="1900" spc="-740">
                <a:solidFill>
                  <a:srgbClr val="4B4B4B"/>
                </a:solidFill>
                <a:latin typeface="宋体"/>
                <a:cs typeface="宋体"/>
              </a:rPr>
              <a:t>目</a:t>
            </a:r>
            <a:r>
              <a:rPr dirty="0" sz="1900" spc="195">
                <a:solidFill>
                  <a:srgbClr val="4B4B4B"/>
                </a:solidFill>
                <a:latin typeface="宋体"/>
                <a:cs typeface="宋体"/>
              </a:rPr>
              <a:t>部</a:t>
            </a:r>
            <a:r>
              <a:rPr dirty="0" sz="1900" spc="-160">
                <a:solidFill>
                  <a:srgbClr val="4B4B4B"/>
                </a:solidFill>
                <a:latin typeface="宋体"/>
                <a:cs typeface="宋体"/>
              </a:rPr>
              <a:t>与</a:t>
            </a:r>
            <a:r>
              <a:rPr dirty="0" sz="1900" spc="195">
                <a:solidFill>
                  <a:srgbClr val="4B4B4B"/>
                </a:solidFill>
                <a:latin typeface="宋体"/>
                <a:cs typeface="宋体"/>
              </a:rPr>
              <a:t>业主累计</a:t>
            </a:r>
            <a:r>
              <a:rPr dirty="0" sz="1900" spc="-480">
                <a:solidFill>
                  <a:srgbClr val="4B4B4B"/>
                </a:solidFill>
                <a:latin typeface="宋体"/>
                <a:cs typeface="宋体"/>
              </a:rPr>
              <a:t>结</a:t>
            </a:r>
            <a:r>
              <a:rPr dirty="0" sz="1900" spc="195">
                <a:solidFill>
                  <a:srgbClr val="4B4B4B"/>
                </a:solidFill>
                <a:latin typeface="宋体"/>
                <a:cs typeface="宋体"/>
              </a:rPr>
              <a:t>算工程量</a:t>
            </a:r>
            <a:r>
              <a:rPr dirty="0" sz="1900" spc="-445">
                <a:solidFill>
                  <a:srgbClr val="4B4B4B"/>
                </a:solidFill>
                <a:latin typeface="宋体"/>
                <a:cs typeface="宋体"/>
              </a:rPr>
              <a:t>或</a:t>
            </a:r>
            <a:r>
              <a:rPr dirty="0" sz="1900" spc="-114">
                <a:solidFill>
                  <a:srgbClr val="4B4B4B"/>
                </a:solidFill>
                <a:latin typeface="宋体"/>
                <a:cs typeface="宋体"/>
              </a:rPr>
              <a:t>承</a:t>
            </a:r>
            <a:r>
              <a:rPr dirty="0" sz="1900" spc="295">
                <a:solidFill>
                  <a:srgbClr val="232323"/>
                </a:solidFill>
                <a:latin typeface="宋体"/>
                <a:cs typeface="宋体"/>
              </a:rPr>
              <a:t>（</a:t>
            </a:r>
            <a:r>
              <a:rPr dirty="0" sz="1900" spc="155">
                <a:solidFill>
                  <a:srgbClr val="232323"/>
                </a:solidFill>
                <a:latin typeface="宋体"/>
                <a:cs typeface="宋体"/>
              </a:rPr>
              <a:t>分</a:t>
            </a:r>
            <a:endParaRPr sz="1900">
              <a:latin typeface="宋体"/>
              <a:cs typeface="宋体"/>
            </a:endParaRPr>
          </a:p>
          <a:p>
            <a:pPr marL="555625">
              <a:lnSpc>
                <a:spcPts val="1850"/>
              </a:lnSpc>
              <a:spcBef>
                <a:spcPts val="680"/>
              </a:spcBef>
            </a:pPr>
            <a:r>
              <a:rPr dirty="0" sz="1900" spc="155">
                <a:solidFill>
                  <a:srgbClr val="232323"/>
                </a:solidFill>
                <a:latin typeface="宋体"/>
                <a:cs typeface="宋体"/>
              </a:rPr>
              <a:t>）</a:t>
            </a:r>
            <a:r>
              <a:rPr dirty="0" sz="1900" spc="-505">
                <a:solidFill>
                  <a:srgbClr val="232323"/>
                </a:solidFill>
                <a:latin typeface="宋体"/>
                <a:cs typeface="宋体"/>
              </a:rPr>
              <a:t>包</a:t>
            </a:r>
            <a:r>
              <a:rPr dirty="0" sz="1900" spc="155">
                <a:solidFill>
                  <a:srgbClr val="4B4B4B"/>
                </a:solidFill>
                <a:latin typeface="宋体"/>
                <a:cs typeface="宋体"/>
              </a:rPr>
              <a:t>商实</a:t>
            </a:r>
            <a:r>
              <a:rPr dirty="0" sz="1900" spc="-285">
                <a:solidFill>
                  <a:srgbClr val="4B4B4B"/>
                </a:solidFill>
                <a:latin typeface="宋体"/>
                <a:cs typeface="宋体"/>
              </a:rPr>
              <a:t>际</a:t>
            </a:r>
            <a:r>
              <a:rPr dirty="0" sz="1900" spc="155">
                <a:solidFill>
                  <a:srgbClr val="4B4B4B"/>
                </a:solidFill>
                <a:latin typeface="宋体"/>
                <a:cs typeface="宋体"/>
              </a:rPr>
              <a:t>完成</a:t>
            </a:r>
            <a:r>
              <a:rPr dirty="0" sz="1900" spc="-180">
                <a:solidFill>
                  <a:srgbClr val="4B4B4B"/>
                </a:solidFill>
                <a:latin typeface="宋体"/>
                <a:cs typeface="宋体"/>
              </a:rPr>
              <a:t>工</a:t>
            </a:r>
            <a:r>
              <a:rPr dirty="0" sz="1900" spc="195">
                <a:solidFill>
                  <a:srgbClr val="232323"/>
                </a:solidFill>
                <a:latin typeface="宋体"/>
                <a:cs typeface="宋体"/>
              </a:rPr>
              <a:t>程量</a:t>
            </a:r>
            <a:r>
              <a:rPr dirty="0" sz="1900" spc="465">
                <a:solidFill>
                  <a:srgbClr val="232323"/>
                </a:solidFill>
                <a:latin typeface="宋体"/>
                <a:cs typeface="宋体"/>
              </a:rPr>
              <a:t>的</a:t>
            </a:r>
            <a:r>
              <a:rPr dirty="0" sz="1900" spc="-455">
                <a:solidFill>
                  <a:srgbClr val="232323"/>
                </a:solidFill>
                <a:latin typeface="宋体"/>
                <a:cs typeface="宋体"/>
              </a:rPr>
              <a:t>，</a:t>
            </a:r>
            <a:endParaRPr sz="1900">
              <a:latin typeface="宋体"/>
              <a:cs typeface="宋体"/>
            </a:endParaRPr>
          </a:p>
          <a:p>
            <a:pPr marL="12700">
              <a:lnSpc>
                <a:spcPts val="3450"/>
              </a:lnSpc>
              <a:tabLst>
                <a:tab pos="489584" algn="l"/>
              </a:tabLst>
            </a:pPr>
            <a:r>
              <a:rPr dirty="0" sz="3700" spc="-1825">
                <a:solidFill>
                  <a:srgbClr val="363636"/>
                </a:solidFill>
                <a:latin typeface="Arial"/>
                <a:cs typeface="Arial"/>
              </a:rPr>
              <a:t>►</a:t>
            </a:r>
            <a:r>
              <a:rPr dirty="0" sz="3700" spc="-1825">
                <a:solidFill>
                  <a:srgbClr val="363636"/>
                </a:solidFill>
                <a:latin typeface="Arial"/>
                <a:cs typeface="Arial"/>
              </a:rPr>
              <a:t>	</a:t>
            </a:r>
            <a:r>
              <a:rPr dirty="0" sz="1900" spc="45">
                <a:solidFill>
                  <a:srgbClr val="363636"/>
                </a:solidFill>
                <a:latin typeface="宋体"/>
                <a:cs typeface="宋体"/>
              </a:rPr>
              <a:t>承（分）包结算单价超过承（分）包合同单价或补充合同协议单价，且未经上级主管单位审批同意的，</a:t>
            </a:r>
            <a:endParaRPr sz="1900">
              <a:latin typeface="宋体"/>
              <a:cs typeface="宋体"/>
            </a:endParaRPr>
          </a:p>
          <a:p>
            <a:pPr marL="12700">
              <a:lnSpc>
                <a:spcPts val="3879"/>
              </a:lnSpc>
              <a:tabLst>
                <a:tab pos="485775" algn="l"/>
              </a:tabLst>
            </a:pPr>
            <a:r>
              <a:rPr dirty="0" sz="3700" spc="-1825">
                <a:solidFill>
                  <a:srgbClr val="363636"/>
                </a:solidFill>
                <a:latin typeface="Arial"/>
                <a:cs typeface="Arial"/>
              </a:rPr>
              <a:t>►	</a:t>
            </a:r>
            <a:r>
              <a:rPr dirty="0" sz="1900" spc="-950">
                <a:solidFill>
                  <a:srgbClr val="5D5D5D"/>
                </a:solidFill>
                <a:latin typeface="宋体"/>
                <a:cs typeface="宋体"/>
              </a:rPr>
              <a:t>项</a:t>
            </a:r>
            <a:r>
              <a:rPr dirty="0" sz="1900" spc="-950">
                <a:solidFill>
                  <a:srgbClr val="232323"/>
                </a:solidFill>
                <a:latin typeface="宋体"/>
                <a:cs typeface="宋体"/>
              </a:rPr>
              <a:t>目</a:t>
            </a:r>
            <a:r>
              <a:rPr dirty="0" sz="1900" spc="-85">
                <a:solidFill>
                  <a:srgbClr val="5D5D5D"/>
                </a:solidFill>
                <a:latin typeface="宋体"/>
                <a:cs typeface="宋体"/>
              </a:rPr>
              <a:t>部</a:t>
            </a:r>
            <a:r>
              <a:rPr dirty="0" sz="1900" spc="195">
                <a:solidFill>
                  <a:srgbClr val="363636"/>
                </a:solidFill>
                <a:latin typeface="宋体"/>
                <a:cs typeface="宋体"/>
              </a:rPr>
              <a:t>虚拟承</a:t>
            </a:r>
            <a:r>
              <a:rPr dirty="0" sz="1900" spc="-385">
                <a:solidFill>
                  <a:srgbClr val="363636"/>
                </a:solidFill>
                <a:latin typeface="宋体"/>
                <a:cs typeface="宋体"/>
              </a:rPr>
              <a:t>（</a:t>
            </a:r>
            <a:r>
              <a:rPr dirty="0" sz="1900" spc="155">
                <a:solidFill>
                  <a:srgbClr val="363636"/>
                </a:solidFill>
                <a:latin typeface="宋体"/>
                <a:cs typeface="宋体"/>
              </a:rPr>
              <a:t>分</a:t>
            </a:r>
            <a:r>
              <a:rPr dirty="0" sz="1900" spc="-465">
                <a:solidFill>
                  <a:srgbClr val="363636"/>
                </a:solidFill>
                <a:latin typeface="宋体"/>
                <a:cs typeface="宋体"/>
              </a:rPr>
              <a:t> </a:t>
            </a:r>
            <a:r>
              <a:rPr dirty="0" sz="1900" spc="155">
                <a:solidFill>
                  <a:srgbClr val="363636"/>
                </a:solidFill>
                <a:latin typeface="宋体"/>
                <a:cs typeface="宋体"/>
              </a:rPr>
              <a:t>）包</a:t>
            </a:r>
            <a:r>
              <a:rPr dirty="0" sz="1900" spc="-735">
                <a:solidFill>
                  <a:srgbClr val="363636"/>
                </a:solidFill>
                <a:latin typeface="宋体"/>
                <a:cs typeface="宋体"/>
              </a:rPr>
              <a:t>结</a:t>
            </a:r>
            <a:r>
              <a:rPr dirty="0" sz="1900" spc="155">
                <a:solidFill>
                  <a:srgbClr val="363636"/>
                </a:solidFill>
                <a:latin typeface="宋体"/>
                <a:cs typeface="宋体"/>
              </a:rPr>
              <a:t>算项</a:t>
            </a:r>
            <a:r>
              <a:rPr dirty="0" sz="1900" spc="459">
                <a:solidFill>
                  <a:srgbClr val="363636"/>
                </a:solidFill>
                <a:latin typeface="宋体"/>
                <a:cs typeface="宋体"/>
              </a:rPr>
              <a:t>目</a:t>
            </a:r>
            <a:r>
              <a:rPr dirty="0" sz="1900" spc="-70">
                <a:solidFill>
                  <a:srgbClr val="363636"/>
                </a:solidFill>
                <a:latin typeface="宋体"/>
                <a:cs typeface="宋体"/>
              </a:rPr>
              <a:t>，</a:t>
            </a:r>
            <a:r>
              <a:rPr dirty="0" sz="1900" spc="-455">
                <a:solidFill>
                  <a:srgbClr val="363636"/>
                </a:solidFill>
                <a:latin typeface="宋体"/>
                <a:cs typeface="宋体"/>
              </a:rPr>
              <a:t>或</a:t>
            </a:r>
            <a:r>
              <a:rPr dirty="0" sz="1900" spc="-70">
                <a:solidFill>
                  <a:srgbClr val="363636"/>
                </a:solidFill>
                <a:latin typeface="宋体"/>
                <a:cs typeface="宋体"/>
              </a:rPr>
              <a:t>进</a:t>
            </a:r>
            <a:r>
              <a:rPr dirty="0" sz="1900" spc="160">
                <a:solidFill>
                  <a:srgbClr val="363636"/>
                </a:solidFill>
                <a:latin typeface="宋体"/>
                <a:cs typeface="宋体"/>
              </a:rPr>
              <a:t>行</a:t>
            </a:r>
            <a:r>
              <a:rPr dirty="0" sz="1900" spc="-70">
                <a:solidFill>
                  <a:srgbClr val="363636"/>
                </a:solidFill>
                <a:latin typeface="宋体"/>
                <a:cs typeface="宋体"/>
              </a:rPr>
              <a:t>虚假承（</a:t>
            </a:r>
            <a:r>
              <a:rPr dirty="0" sz="1900" spc="-459">
                <a:solidFill>
                  <a:srgbClr val="363636"/>
                </a:solidFill>
                <a:latin typeface="宋体"/>
                <a:cs typeface="宋体"/>
              </a:rPr>
              <a:t> </a:t>
            </a:r>
            <a:r>
              <a:rPr dirty="0" sz="1900" spc="-70">
                <a:solidFill>
                  <a:srgbClr val="363636"/>
                </a:solidFill>
                <a:latin typeface="宋体"/>
                <a:cs typeface="宋体"/>
              </a:rPr>
              <a:t>分</a:t>
            </a:r>
            <a:r>
              <a:rPr dirty="0" sz="1900" spc="-235">
                <a:solidFill>
                  <a:srgbClr val="363636"/>
                </a:solidFill>
                <a:latin typeface="宋体"/>
                <a:cs typeface="宋体"/>
              </a:rPr>
              <a:t> </a:t>
            </a:r>
            <a:r>
              <a:rPr dirty="0" sz="1900" spc="-70">
                <a:solidFill>
                  <a:srgbClr val="363636"/>
                </a:solidFill>
                <a:latin typeface="宋体"/>
                <a:cs typeface="宋体"/>
              </a:rPr>
              <a:t>）包工程量签证等</a:t>
            </a:r>
            <a:r>
              <a:rPr dirty="0" sz="1900" spc="-455">
                <a:solidFill>
                  <a:srgbClr val="363636"/>
                </a:solidFill>
                <a:latin typeface="宋体"/>
                <a:cs typeface="宋体"/>
              </a:rPr>
              <a:t> </a:t>
            </a:r>
            <a:r>
              <a:rPr dirty="0" sz="1900" spc="140">
                <a:solidFill>
                  <a:srgbClr val="363636"/>
                </a:solidFill>
                <a:latin typeface="宋体"/>
                <a:cs typeface="宋体"/>
              </a:rPr>
              <a:t>变相提</a:t>
            </a:r>
            <a:r>
              <a:rPr dirty="0" sz="1900" spc="-195">
                <a:solidFill>
                  <a:srgbClr val="363636"/>
                </a:solidFill>
                <a:latin typeface="宋体"/>
                <a:cs typeface="宋体"/>
              </a:rPr>
              <a:t>高</a:t>
            </a:r>
            <a:r>
              <a:rPr dirty="0" sz="1900" spc="140">
                <a:solidFill>
                  <a:srgbClr val="363636"/>
                </a:solidFill>
                <a:latin typeface="宋体"/>
                <a:cs typeface="宋体"/>
              </a:rPr>
              <a:t>承</a:t>
            </a:r>
            <a:r>
              <a:rPr dirty="0" sz="1900" spc="-50">
                <a:solidFill>
                  <a:srgbClr val="363636"/>
                </a:solidFill>
                <a:latin typeface="宋体"/>
                <a:cs typeface="宋体"/>
              </a:rPr>
              <a:t>（</a:t>
            </a:r>
            <a:r>
              <a:rPr dirty="0" sz="1900" spc="155">
                <a:solidFill>
                  <a:srgbClr val="363636"/>
                </a:solidFill>
                <a:latin typeface="宋体"/>
                <a:cs typeface="宋体"/>
              </a:rPr>
              <a:t>分</a:t>
            </a:r>
            <a:r>
              <a:rPr dirty="0" sz="1900" spc="-565">
                <a:solidFill>
                  <a:srgbClr val="363636"/>
                </a:solidFill>
                <a:latin typeface="宋体"/>
                <a:cs typeface="宋体"/>
              </a:rPr>
              <a:t> </a:t>
            </a:r>
            <a:r>
              <a:rPr dirty="0" sz="1900" spc="155">
                <a:solidFill>
                  <a:srgbClr val="363636"/>
                </a:solidFill>
                <a:latin typeface="宋体"/>
                <a:cs typeface="宋体"/>
              </a:rPr>
              <a:t>）包结</a:t>
            </a:r>
            <a:r>
              <a:rPr dirty="0" sz="1900" spc="-775">
                <a:solidFill>
                  <a:srgbClr val="363636"/>
                </a:solidFill>
                <a:latin typeface="宋体"/>
                <a:cs typeface="宋体"/>
              </a:rPr>
              <a:t>算</a:t>
            </a:r>
            <a:r>
              <a:rPr dirty="0" sz="1900" spc="155">
                <a:solidFill>
                  <a:srgbClr val="363636"/>
                </a:solidFill>
                <a:latin typeface="宋体"/>
                <a:cs typeface="宋体"/>
              </a:rPr>
              <a:t>额的</a:t>
            </a:r>
            <a:r>
              <a:rPr dirty="0" sz="1900" spc="-509">
                <a:solidFill>
                  <a:srgbClr val="363636"/>
                </a:solidFill>
                <a:latin typeface="宋体"/>
                <a:cs typeface="宋体"/>
              </a:rPr>
              <a:t> </a:t>
            </a:r>
            <a:r>
              <a:rPr dirty="0" sz="1900" spc="-70">
                <a:solidFill>
                  <a:srgbClr val="363636"/>
                </a:solidFill>
                <a:latin typeface="宋体"/>
                <a:cs typeface="宋体"/>
              </a:rPr>
              <a:t>，</a:t>
            </a:r>
            <a:endParaRPr sz="1900">
              <a:latin typeface="宋体"/>
              <a:cs typeface="宋体"/>
            </a:endParaRPr>
          </a:p>
          <a:p>
            <a:pPr marL="474980">
              <a:lnSpc>
                <a:spcPct val="100000"/>
              </a:lnSpc>
              <a:spcBef>
                <a:spcPts val="780"/>
              </a:spcBef>
            </a:pPr>
            <a:r>
              <a:rPr dirty="0" sz="1900" spc="-70">
                <a:solidFill>
                  <a:srgbClr val="363636"/>
                </a:solidFill>
                <a:latin typeface="宋体"/>
                <a:cs typeface="宋体"/>
              </a:rPr>
              <a:t>（</a:t>
            </a:r>
            <a:r>
              <a:rPr dirty="0" sz="1900" spc="-725">
                <a:solidFill>
                  <a:srgbClr val="363636"/>
                </a:solidFill>
                <a:latin typeface="宋体"/>
                <a:cs typeface="宋体"/>
              </a:rPr>
              <a:t> </a:t>
            </a:r>
            <a:r>
              <a:rPr dirty="0" sz="1900" spc="220">
                <a:solidFill>
                  <a:srgbClr val="363636"/>
                </a:solidFill>
                <a:latin typeface="宋体"/>
                <a:cs typeface="宋体"/>
              </a:rPr>
              <a:t>下</a:t>
            </a:r>
            <a:r>
              <a:rPr dirty="0" sz="1900" spc="25">
                <a:solidFill>
                  <a:srgbClr val="5D5D5D"/>
                </a:solidFill>
                <a:latin typeface="宋体"/>
                <a:cs typeface="宋体"/>
              </a:rPr>
              <a:t>页</a:t>
            </a:r>
            <a:r>
              <a:rPr dirty="0" sz="1900" spc="-70">
                <a:solidFill>
                  <a:srgbClr val="363636"/>
                </a:solidFill>
                <a:latin typeface="宋体"/>
                <a:cs typeface="宋体"/>
              </a:rPr>
              <a:t>续</a:t>
            </a:r>
            <a:r>
              <a:rPr dirty="0" sz="1900" spc="-440">
                <a:solidFill>
                  <a:srgbClr val="363636"/>
                </a:solidFill>
                <a:latin typeface="宋体"/>
                <a:cs typeface="宋体"/>
              </a:rPr>
              <a:t> </a:t>
            </a:r>
            <a:r>
              <a:rPr dirty="0" sz="1900" spc="-70">
                <a:solidFill>
                  <a:srgbClr val="363636"/>
                </a:solidFill>
                <a:latin typeface="宋体"/>
                <a:cs typeface="宋体"/>
              </a:rPr>
              <a:t>）</a:t>
            </a:r>
            <a:endParaRPr sz="1900">
              <a:latin typeface="宋体"/>
              <a:cs typeface="宋体"/>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3716000" cy="1048251"/>
          </a:xfrm>
          <a:prstGeom prst="rect">
            <a:avLst/>
          </a:prstGeom>
          <a:blipFill>
            <a:blip r:embed="rId2" cstate="print"/>
            <a:stretch>
              <a:fillRect/>
            </a:stretch>
          </a:blipFill>
        </p:spPr>
        <p:txBody>
          <a:bodyPr wrap="square" lIns="0" tIns="0" rIns="0" bIns="0" rtlCol="0"/>
          <a:lstStyle/>
          <a:p/>
        </p:txBody>
      </p:sp>
      <p:sp>
        <p:nvSpPr>
          <p:cNvPr id="3" name="object 3"/>
          <p:cNvSpPr txBox="1">
            <a:spLocks noGrp="1"/>
          </p:cNvSpPr>
          <p:nvPr>
            <p:ph type="title"/>
          </p:nvPr>
        </p:nvSpPr>
        <p:spPr>
          <a:xfrm>
            <a:off x="96097" y="1131427"/>
            <a:ext cx="9060180" cy="600710"/>
          </a:xfrm>
          <a:prstGeom prst="rect"/>
        </p:spPr>
        <p:txBody>
          <a:bodyPr wrap="square" lIns="0" tIns="15875" rIns="0" bIns="0" rtlCol="0" vert="horz">
            <a:spAutoFit/>
          </a:bodyPr>
          <a:lstStyle/>
          <a:p>
            <a:pPr marL="12700">
              <a:lnSpc>
                <a:spcPct val="100000"/>
              </a:lnSpc>
              <a:spcBef>
                <a:spcPts val="125"/>
              </a:spcBef>
            </a:pPr>
            <a:r>
              <a:rPr dirty="0" sz="3750" spc="200">
                <a:solidFill>
                  <a:srgbClr val="B80103"/>
                </a:solidFill>
                <a:latin typeface="宋体"/>
                <a:cs typeface="宋体"/>
              </a:rPr>
              <a:t>三、工程承（分）包管理红线禁令的释义</a:t>
            </a:r>
            <a:endParaRPr sz="3750">
              <a:latin typeface="宋体"/>
              <a:cs typeface="宋体"/>
            </a:endParaRPr>
          </a:p>
        </p:txBody>
      </p:sp>
      <p:sp>
        <p:nvSpPr>
          <p:cNvPr id="4" name="object 4"/>
          <p:cNvSpPr txBox="1"/>
          <p:nvPr/>
        </p:nvSpPr>
        <p:spPr>
          <a:xfrm>
            <a:off x="346027" y="1808956"/>
            <a:ext cx="558165" cy="1122680"/>
          </a:xfrm>
          <a:prstGeom prst="rect">
            <a:avLst/>
          </a:prstGeom>
        </p:spPr>
        <p:txBody>
          <a:bodyPr wrap="square" lIns="0" tIns="12065" rIns="0" bIns="0" rtlCol="0" vert="horz">
            <a:spAutoFit/>
          </a:bodyPr>
          <a:lstStyle/>
          <a:p>
            <a:pPr marL="12700">
              <a:lnSpc>
                <a:spcPct val="100000"/>
              </a:lnSpc>
              <a:spcBef>
                <a:spcPts val="95"/>
              </a:spcBef>
            </a:pPr>
            <a:r>
              <a:rPr dirty="0" sz="7200" spc="185">
                <a:solidFill>
                  <a:srgbClr val="B19A4B"/>
                </a:solidFill>
                <a:latin typeface="Arial"/>
                <a:cs typeface="Arial"/>
              </a:rPr>
              <a:t>4</a:t>
            </a:r>
            <a:endParaRPr sz="7200">
              <a:latin typeface="Arial"/>
              <a:cs typeface="Arial"/>
            </a:endParaRPr>
          </a:p>
        </p:txBody>
      </p:sp>
      <p:sp>
        <p:nvSpPr>
          <p:cNvPr id="5" name="object 5"/>
          <p:cNvSpPr txBox="1"/>
          <p:nvPr/>
        </p:nvSpPr>
        <p:spPr>
          <a:xfrm>
            <a:off x="1350784" y="1987925"/>
            <a:ext cx="11730355" cy="1249045"/>
          </a:xfrm>
          <a:prstGeom prst="rect">
            <a:avLst/>
          </a:prstGeom>
        </p:spPr>
        <p:txBody>
          <a:bodyPr wrap="square" lIns="0" tIns="6350" rIns="0" bIns="0" rtlCol="0" vert="horz">
            <a:spAutoFit/>
          </a:bodyPr>
          <a:lstStyle/>
          <a:p>
            <a:pPr algn="just" marL="12700" marR="5080">
              <a:lnSpc>
                <a:spcPct val="102099"/>
              </a:lnSpc>
              <a:spcBef>
                <a:spcPts val="50"/>
              </a:spcBef>
            </a:pPr>
            <a:r>
              <a:rPr dirty="0" sz="2650" spc="140">
                <a:solidFill>
                  <a:srgbClr val="B19A4B"/>
                </a:solidFill>
                <a:latin typeface="宋体"/>
                <a:cs typeface="宋体"/>
              </a:rPr>
              <a:t>第八条严禁对承（分）包商超前、超量、超价办理结算；严禁未办结算而支 </a:t>
            </a:r>
            <a:r>
              <a:rPr dirty="0" sz="2650" spc="140">
                <a:solidFill>
                  <a:srgbClr val="B19A4B"/>
                </a:solidFill>
                <a:latin typeface="宋体"/>
                <a:cs typeface="宋体"/>
              </a:rPr>
              <a:t>付或变相支付承（分）包工程款；严禁不按规定程序办理承（分）包商的变 </a:t>
            </a:r>
            <a:r>
              <a:rPr dirty="0" sz="2600" spc="-280">
                <a:solidFill>
                  <a:srgbClr val="B19A4B"/>
                </a:solidFill>
                <a:latin typeface="宋体"/>
                <a:cs typeface="宋体"/>
              </a:rPr>
              <a:t>更索赔。</a:t>
            </a:r>
            <a:endParaRPr sz="2600">
              <a:latin typeface="宋体"/>
              <a:cs typeface="宋体"/>
            </a:endParaRPr>
          </a:p>
        </p:txBody>
      </p:sp>
      <p:sp>
        <p:nvSpPr>
          <p:cNvPr id="6" name="object 6"/>
          <p:cNvSpPr txBox="1"/>
          <p:nvPr/>
        </p:nvSpPr>
        <p:spPr>
          <a:xfrm>
            <a:off x="35956" y="3496385"/>
            <a:ext cx="11271250" cy="309245"/>
          </a:xfrm>
          <a:prstGeom prst="rect">
            <a:avLst/>
          </a:prstGeom>
        </p:spPr>
        <p:txBody>
          <a:bodyPr wrap="square" lIns="0" tIns="13970" rIns="0" bIns="0" rtlCol="0" vert="horz">
            <a:spAutoFit/>
          </a:bodyPr>
          <a:lstStyle/>
          <a:p>
            <a:pPr marL="12700">
              <a:lnSpc>
                <a:spcPct val="100000"/>
              </a:lnSpc>
              <a:spcBef>
                <a:spcPts val="110"/>
              </a:spcBef>
              <a:tabLst>
                <a:tab pos="1304925" algn="l"/>
              </a:tabLst>
            </a:pPr>
            <a:r>
              <a:rPr dirty="0" sz="1850" spc="-200">
                <a:solidFill>
                  <a:srgbClr val="B80103"/>
                </a:solidFill>
                <a:latin typeface="宋体"/>
                <a:cs typeface="宋体"/>
              </a:rPr>
              <a:t>【 释</a:t>
            </a:r>
            <a:r>
              <a:rPr dirty="0" sz="1850" spc="-415">
                <a:solidFill>
                  <a:srgbClr val="B80103"/>
                </a:solidFill>
                <a:latin typeface="宋体"/>
                <a:cs typeface="宋体"/>
              </a:rPr>
              <a:t> </a:t>
            </a:r>
            <a:r>
              <a:rPr dirty="0" sz="1850" spc="-200">
                <a:solidFill>
                  <a:srgbClr val="B80103"/>
                </a:solidFill>
                <a:latin typeface="宋体"/>
                <a:cs typeface="宋体"/>
              </a:rPr>
              <a:t>义</a:t>
            </a:r>
            <a:r>
              <a:rPr dirty="0" sz="1850" spc="-30">
                <a:solidFill>
                  <a:srgbClr val="B80103"/>
                </a:solidFill>
                <a:latin typeface="宋体"/>
                <a:cs typeface="宋体"/>
              </a:rPr>
              <a:t> </a:t>
            </a:r>
            <a:r>
              <a:rPr dirty="0" sz="1850" spc="-200">
                <a:solidFill>
                  <a:srgbClr val="B80103"/>
                </a:solidFill>
                <a:latin typeface="宋体"/>
                <a:cs typeface="宋体"/>
              </a:rPr>
              <a:t>】	</a:t>
            </a:r>
            <a:r>
              <a:rPr dirty="0" sz="1850" spc="-200">
                <a:solidFill>
                  <a:srgbClr val="080808"/>
                </a:solidFill>
                <a:latin typeface="宋体"/>
                <a:cs typeface="宋体"/>
              </a:rPr>
              <a:t>本</a:t>
            </a:r>
            <a:r>
              <a:rPr dirty="0" sz="1850" spc="-280">
                <a:solidFill>
                  <a:srgbClr val="080808"/>
                </a:solidFill>
                <a:latin typeface="宋体"/>
                <a:cs typeface="宋体"/>
              </a:rPr>
              <a:t> </a:t>
            </a:r>
            <a:r>
              <a:rPr dirty="0" sz="1850" spc="-200">
                <a:solidFill>
                  <a:srgbClr val="080808"/>
                </a:solidFill>
                <a:latin typeface="宋体"/>
                <a:cs typeface="宋体"/>
              </a:rPr>
              <a:t>条</a:t>
            </a:r>
            <a:r>
              <a:rPr dirty="0" sz="1850" spc="-385">
                <a:solidFill>
                  <a:srgbClr val="080808"/>
                </a:solidFill>
                <a:latin typeface="宋体"/>
                <a:cs typeface="宋体"/>
              </a:rPr>
              <a:t> </a:t>
            </a:r>
            <a:r>
              <a:rPr dirty="0" sz="1850" spc="-200">
                <a:solidFill>
                  <a:srgbClr val="080808"/>
                </a:solidFill>
                <a:latin typeface="宋体"/>
                <a:cs typeface="宋体"/>
              </a:rPr>
              <a:t>是</a:t>
            </a:r>
            <a:r>
              <a:rPr dirty="0" sz="1850" spc="-270">
                <a:solidFill>
                  <a:srgbClr val="080808"/>
                </a:solidFill>
                <a:latin typeface="宋体"/>
                <a:cs typeface="宋体"/>
              </a:rPr>
              <a:t> </a:t>
            </a:r>
            <a:r>
              <a:rPr dirty="0" sz="1850" spc="-200">
                <a:solidFill>
                  <a:srgbClr val="080808"/>
                </a:solidFill>
                <a:latin typeface="宋体"/>
                <a:cs typeface="宋体"/>
              </a:rPr>
              <a:t>关</a:t>
            </a:r>
            <a:r>
              <a:rPr dirty="0" sz="1850" spc="-245">
                <a:solidFill>
                  <a:srgbClr val="080808"/>
                </a:solidFill>
                <a:latin typeface="宋体"/>
                <a:cs typeface="宋体"/>
              </a:rPr>
              <a:t> </a:t>
            </a:r>
            <a:r>
              <a:rPr dirty="0" sz="1850" spc="-200">
                <a:solidFill>
                  <a:srgbClr val="080808"/>
                </a:solidFill>
                <a:latin typeface="宋体"/>
                <a:cs typeface="宋体"/>
              </a:rPr>
              <a:t>千</a:t>
            </a:r>
            <a:r>
              <a:rPr dirty="0" sz="1850" spc="-365">
                <a:solidFill>
                  <a:srgbClr val="080808"/>
                </a:solidFill>
                <a:latin typeface="宋体"/>
                <a:cs typeface="宋体"/>
              </a:rPr>
              <a:t> </a:t>
            </a:r>
            <a:r>
              <a:rPr dirty="0" sz="1850" spc="-200">
                <a:solidFill>
                  <a:srgbClr val="080808"/>
                </a:solidFill>
                <a:latin typeface="宋体"/>
                <a:cs typeface="宋体"/>
              </a:rPr>
              <a:t>对</a:t>
            </a:r>
            <a:r>
              <a:rPr dirty="0" sz="1850" spc="-380">
                <a:solidFill>
                  <a:srgbClr val="080808"/>
                </a:solidFill>
                <a:latin typeface="宋体"/>
                <a:cs typeface="宋体"/>
              </a:rPr>
              <a:t> </a:t>
            </a:r>
            <a:r>
              <a:rPr dirty="0" sz="1850" spc="-200">
                <a:solidFill>
                  <a:srgbClr val="080808"/>
                </a:solidFill>
                <a:latin typeface="宋体"/>
                <a:cs typeface="宋体"/>
              </a:rPr>
              <a:t>承</a:t>
            </a:r>
            <a:r>
              <a:rPr dirty="0" sz="1850" spc="-465">
                <a:solidFill>
                  <a:srgbClr val="080808"/>
                </a:solidFill>
                <a:latin typeface="宋体"/>
                <a:cs typeface="宋体"/>
              </a:rPr>
              <a:t> </a:t>
            </a:r>
            <a:r>
              <a:rPr dirty="0" sz="1850" spc="-200">
                <a:solidFill>
                  <a:srgbClr val="080808"/>
                </a:solidFill>
                <a:latin typeface="宋体"/>
                <a:cs typeface="宋体"/>
              </a:rPr>
              <a:t>（</a:t>
            </a:r>
            <a:r>
              <a:rPr dirty="0" sz="1850" spc="-204">
                <a:solidFill>
                  <a:srgbClr val="080808"/>
                </a:solidFill>
                <a:latin typeface="宋体"/>
                <a:cs typeface="宋体"/>
              </a:rPr>
              <a:t> </a:t>
            </a:r>
            <a:r>
              <a:rPr dirty="0" sz="1850" spc="-200">
                <a:solidFill>
                  <a:srgbClr val="080808"/>
                </a:solidFill>
                <a:latin typeface="宋体"/>
                <a:cs typeface="宋体"/>
              </a:rPr>
              <a:t>分</a:t>
            </a:r>
            <a:r>
              <a:rPr dirty="0" sz="1850" spc="170">
                <a:solidFill>
                  <a:srgbClr val="080808"/>
                </a:solidFill>
                <a:latin typeface="宋体"/>
                <a:cs typeface="宋体"/>
              </a:rPr>
              <a:t> </a:t>
            </a:r>
            <a:r>
              <a:rPr dirty="0" sz="1850" spc="-200">
                <a:solidFill>
                  <a:srgbClr val="080808"/>
                </a:solidFill>
                <a:latin typeface="宋体"/>
                <a:cs typeface="宋体"/>
              </a:rPr>
              <a:t>）包</a:t>
            </a:r>
            <a:r>
              <a:rPr dirty="0" sz="1850" spc="-175">
                <a:solidFill>
                  <a:srgbClr val="080808"/>
                </a:solidFill>
                <a:latin typeface="宋体"/>
                <a:cs typeface="宋体"/>
              </a:rPr>
              <a:t> </a:t>
            </a:r>
            <a:r>
              <a:rPr dirty="0" sz="1850" spc="-200">
                <a:solidFill>
                  <a:srgbClr val="080808"/>
                </a:solidFill>
                <a:latin typeface="宋体"/>
                <a:cs typeface="宋体"/>
              </a:rPr>
              <a:t>商</a:t>
            </a:r>
            <a:r>
              <a:rPr dirty="0" sz="1850" spc="-270">
                <a:solidFill>
                  <a:srgbClr val="080808"/>
                </a:solidFill>
                <a:latin typeface="宋体"/>
                <a:cs typeface="宋体"/>
              </a:rPr>
              <a:t> </a:t>
            </a:r>
            <a:r>
              <a:rPr dirty="0" sz="1850" spc="-200">
                <a:solidFill>
                  <a:srgbClr val="080808"/>
                </a:solidFill>
                <a:latin typeface="宋体"/>
                <a:cs typeface="宋体"/>
              </a:rPr>
              <a:t>办</a:t>
            </a:r>
            <a:r>
              <a:rPr dirty="0" sz="1850" spc="-355">
                <a:solidFill>
                  <a:srgbClr val="080808"/>
                </a:solidFill>
                <a:latin typeface="宋体"/>
                <a:cs typeface="宋体"/>
              </a:rPr>
              <a:t> </a:t>
            </a:r>
            <a:r>
              <a:rPr dirty="0" sz="1850" spc="-200">
                <a:solidFill>
                  <a:srgbClr val="080808"/>
                </a:solidFill>
                <a:latin typeface="宋体"/>
                <a:cs typeface="宋体"/>
              </a:rPr>
              <a:t>理</a:t>
            </a:r>
            <a:r>
              <a:rPr dirty="0" sz="1850" spc="-370">
                <a:solidFill>
                  <a:srgbClr val="080808"/>
                </a:solidFill>
                <a:latin typeface="宋体"/>
                <a:cs typeface="宋体"/>
              </a:rPr>
              <a:t> </a:t>
            </a:r>
            <a:r>
              <a:rPr dirty="0" sz="1850" spc="-200">
                <a:solidFill>
                  <a:srgbClr val="080808"/>
                </a:solidFill>
                <a:latin typeface="宋体"/>
                <a:cs typeface="宋体"/>
              </a:rPr>
              <a:t>工</a:t>
            </a:r>
            <a:r>
              <a:rPr dirty="0" sz="1850" spc="-245">
                <a:solidFill>
                  <a:srgbClr val="080808"/>
                </a:solidFill>
                <a:latin typeface="宋体"/>
                <a:cs typeface="宋体"/>
              </a:rPr>
              <a:t> </a:t>
            </a:r>
            <a:r>
              <a:rPr dirty="0" sz="1850" spc="-200">
                <a:solidFill>
                  <a:srgbClr val="080808"/>
                </a:solidFill>
                <a:latin typeface="宋体"/>
                <a:cs typeface="宋体"/>
              </a:rPr>
              <a:t>程</a:t>
            </a:r>
            <a:r>
              <a:rPr dirty="0" sz="1850" spc="-425">
                <a:solidFill>
                  <a:srgbClr val="080808"/>
                </a:solidFill>
                <a:latin typeface="宋体"/>
                <a:cs typeface="宋体"/>
              </a:rPr>
              <a:t> </a:t>
            </a:r>
            <a:r>
              <a:rPr dirty="0" sz="1850" spc="-200">
                <a:solidFill>
                  <a:srgbClr val="080808"/>
                </a:solidFill>
                <a:latin typeface="宋体"/>
                <a:cs typeface="宋体"/>
              </a:rPr>
              <a:t>结</a:t>
            </a:r>
            <a:r>
              <a:rPr dirty="0" sz="1850" spc="-345">
                <a:solidFill>
                  <a:srgbClr val="080808"/>
                </a:solidFill>
                <a:latin typeface="宋体"/>
                <a:cs typeface="宋体"/>
              </a:rPr>
              <a:t> </a:t>
            </a:r>
            <a:r>
              <a:rPr dirty="0" sz="1850" spc="-200">
                <a:solidFill>
                  <a:srgbClr val="080808"/>
                </a:solidFill>
                <a:latin typeface="宋体"/>
                <a:cs typeface="宋体"/>
              </a:rPr>
              <a:t>算</a:t>
            </a:r>
            <a:r>
              <a:rPr dirty="0" sz="1850" spc="-315">
                <a:solidFill>
                  <a:srgbClr val="080808"/>
                </a:solidFill>
                <a:latin typeface="宋体"/>
                <a:cs typeface="宋体"/>
              </a:rPr>
              <a:t> </a:t>
            </a:r>
            <a:r>
              <a:rPr dirty="0" sz="1850" spc="-200">
                <a:solidFill>
                  <a:srgbClr val="080808"/>
                </a:solidFill>
                <a:latin typeface="宋体"/>
                <a:cs typeface="宋体"/>
              </a:rPr>
              <a:t>、</a:t>
            </a:r>
            <a:r>
              <a:rPr dirty="0" sz="1850" spc="-220">
                <a:solidFill>
                  <a:srgbClr val="080808"/>
                </a:solidFill>
                <a:latin typeface="宋体"/>
                <a:cs typeface="宋体"/>
              </a:rPr>
              <a:t> </a:t>
            </a:r>
            <a:r>
              <a:rPr dirty="0" sz="1850" spc="-200">
                <a:solidFill>
                  <a:srgbClr val="080808"/>
                </a:solidFill>
                <a:latin typeface="宋体"/>
                <a:cs typeface="宋体"/>
              </a:rPr>
              <a:t>支</a:t>
            </a:r>
            <a:r>
              <a:rPr dirty="0" sz="1850" spc="-365">
                <a:solidFill>
                  <a:srgbClr val="080808"/>
                </a:solidFill>
                <a:latin typeface="宋体"/>
                <a:cs typeface="宋体"/>
              </a:rPr>
              <a:t> </a:t>
            </a:r>
            <a:r>
              <a:rPr dirty="0" sz="1850" spc="-200">
                <a:solidFill>
                  <a:srgbClr val="080808"/>
                </a:solidFill>
                <a:latin typeface="宋体"/>
                <a:cs typeface="宋体"/>
              </a:rPr>
              <a:t>付</a:t>
            </a:r>
            <a:r>
              <a:rPr dirty="0" sz="1850" spc="-295">
                <a:solidFill>
                  <a:srgbClr val="080808"/>
                </a:solidFill>
                <a:latin typeface="宋体"/>
                <a:cs typeface="宋体"/>
              </a:rPr>
              <a:t> </a:t>
            </a:r>
            <a:r>
              <a:rPr dirty="0" sz="1850" spc="-200">
                <a:solidFill>
                  <a:srgbClr val="080808"/>
                </a:solidFill>
                <a:latin typeface="宋体"/>
                <a:cs typeface="宋体"/>
              </a:rPr>
              <a:t>工</a:t>
            </a:r>
            <a:r>
              <a:rPr dirty="0" sz="1850" spc="-345">
                <a:solidFill>
                  <a:srgbClr val="080808"/>
                </a:solidFill>
                <a:latin typeface="宋体"/>
                <a:cs typeface="宋体"/>
              </a:rPr>
              <a:t> </a:t>
            </a:r>
            <a:r>
              <a:rPr dirty="0" sz="1850" spc="-200">
                <a:solidFill>
                  <a:srgbClr val="080808"/>
                </a:solidFill>
                <a:latin typeface="宋体"/>
                <a:cs typeface="宋体"/>
              </a:rPr>
              <a:t>程</a:t>
            </a:r>
            <a:r>
              <a:rPr dirty="0" sz="1850" spc="-285">
                <a:solidFill>
                  <a:srgbClr val="080808"/>
                </a:solidFill>
                <a:latin typeface="宋体"/>
                <a:cs typeface="宋体"/>
              </a:rPr>
              <a:t> </a:t>
            </a:r>
            <a:r>
              <a:rPr dirty="0" sz="1850" spc="-200">
                <a:solidFill>
                  <a:srgbClr val="080808"/>
                </a:solidFill>
                <a:latin typeface="宋体"/>
                <a:cs typeface="宋体"/>
              </a:rPr>
              <a:t>款</a:t>
            </a:r>
            <a:r>
              <a:rPr dirty="0" sz="1850" spc="-425">
                <a:solidFill>
                  <a:srgbClr val="080808"/>
                </a:solidFill>
                <a:latin typeface="宋体"/>
                <a:cs typeface="宋体"/>
              </a:rPr>
              <a:t> </a:t>
            </a:r>
            <a:r>
              <a:rPr dirty="0" sz="1850" spc="-200">
                <a:solidFill>
                  <a:srgbClr val="080808"/>
                </a:solidFill>
                <a:latin typeface="宋体"/>
                <a:cs typeface="宋体"/>
              </a:rPr>
              <a:t>、</a:t>
            </a:r>
            <a:r>
              <a:rPr dirty="0" sz="1850" spc="-210">
                <a:solidFill>
                  <a:srgbClr val="080808"/>
                </a:solidFill>
                <a:latin typeface="宋体"/>
                <a:cs typeface="宋体"/>
              </a:rPr>
              <a:t> </a:t>
            </a:r>
            <a:r>
              <a:rPr dirty="0" sz="1850" spc="-200">
                <a:solidFill>
                  <a:srgbClr val="080808"/>
                </a:solidFill>
                <a:latin typeface="宋体"/>
                <a:cs typeface="宋体"/>
              </a:rPr>
              <a:t>变</a:t>
            </a:r>
            <a:r>
              <a:rPr dirty="0" sz="1850" spc="-300">
                <a:solidFill>
                  <a:srgbClr val="080808"/>
                </a:solidFill>
                <a:latin typeface="宋体"/>
                <a:cs typeface="宋体"/>
              </a:rPr>
              <a:t> </a:t>
            </a:r>
            <a:r>
              <a:rPr dirty="0" sz="1850" spc="-200">
                <a:solidFill>
                  <a:srgbClr val="080808"/>
                </a:solidFill>
                <a:latin typeface="宋体"/>
                <a:cs typeface="宋体"/>
              </a:rPr>
              <a:t>更</a:t>
            </a:r>
            <a:r>
              <a:rPr dirty="0" sz="1850" spc="-385">
                <a:solidFill>
                  <a:srgbClr val="080808"/>
                </a:solidFill>
                <a:latin typeface="宋体"/>
                <a:cs typeface="宋体"/>
              </a:rPr>
              <a:t> </a:t>
            </a:r>
            <a:r>
              <a:rPr dirty="0" sz="1850" spc="-200">
                <a:solidFill>
                  <a:srgbClr val="080808"/>
                </a:solidFill>
                <a:latin typeface="宋体"/>
                <a:cs typeface="宋体"/>
              </a:rPr>
              <a:t>索</a:t>
            </a:r>
            <a:r>
              <a:rPr dirty="0" sz="1850" spc="-235">
                <a:solidFill>
                  <a:srgbClr val="080808"/>
                </a:solidFill>
                <a:latin typeface="宋体"/>
                <a:cs typeface="宋体"/>
              </a:rPr>
              <a:t> </a:t>
            </a:r>
            <a:r>
              <a:rPr dirty="0" sz="1850" spc="-200">
                <a:solidFill>
                  <a:srgbClr val="080808"/>
                </a:solidFill>
                <a:latin typeface="宋体"/>
                <a:cs typeface="宋体"/>
              </a:rPr>
              <a:t>赔</a:t>
            </a:r>
            <a:r>
              <a:rPr dirty="0" sz="1850" spc="-415">
                <a:solidFill>
                  <a:srgbClr val="080808"/>
                </a:solidFill>
                <a:latin typeface="宋体"/>
                <a:cs typeface="宋体"/>
              </a:rPr>
              <a:t> </a:t>
            </a:r>
            <a:r>
              <a:rPr dirty="0" sz="1850" spc="-200">
                <a:solidFill>
                  <a:srgbClr val="080808"/>
                </a:solidFill>
                <a:latin typeface="宋体"/>
                <a:cs typeface="宋体"/>
              </a:rPr>
              <a:t>结</a:t>
            </a:r>
            <a:r>
              <a:rPr dirty="0" sz="1850" spc="-345">
                <a:solidFill>
                  <a:srgbClr val="080808"/>
                </a:solidFill>
                <a:latin typeface="宋体"/>
                <a:cs typeface="宋体"/>
              </a:rPr>
              <a:t> </a:t>
            </a:r>
            <a:r>
              <a:rPr dirty="0" sz="1850" spc="-200">
                <a:solidFill>
                  <a:srgbClr val="080808"/>
                </a:solidFill>
                <a:latin typeface="宋体"/>
                <a:cs typeface="宋体"/>
              </a:rPr>
              <a:t>算</a:t>
            </a:r>
            <a:r>
              <a:rPr dirty="0" sz="1850" spc="-310">
                <a:solidFill>
                  <a:srgbClr val="080808"/>
                </a:solidFill>
                <a:latin typeface="宋体"/>
                <a:cs typeface="宋体"/>
              </a:rPr>
              <a:t> </a:t>
            </a:r>
            <a:r>
              <a:rPr dirty="0" sz="1850" spc="-200">
                <a:solidFill>
                  <a:srgbClr val="080808"/>
                </a:solidFill>
                <a:latin typeface="宋体"/>
                <a:cs typeface="宋体"/>
              </a:rPr>
              <a:t>的</a:t>
            </a:r>
            <a:r>
              <a:rPr dirty="0" sz="1850" spc="-325">
                <a:solidFill>
                  <a:srgbClr val="080808"/>
                </a:solidFill>
                <a:latin typeface="宋体"/>
                <a:cs typeface="宋体"/>
              </a:rPr>
              <a:t> </a:t>
            </a:r>
            <a:r>
              <a:rPr dirty="0" sz="1850" spc="-200">
                <a:solidFill>
                  <a:srgbClr val="080808"/>
                </a:solidFill>
                <a:latin typeface="宋体"/>
                <a:cs typeface="宋体"/>
              </a:rPr>
              <a:t>规</a:t>
            </a:r>
            <a:r>
              <a:rPr dirty="0" sz="1850" spc="-310">
                <a:solidFill>
                  <a:srgbClr val="080808"/>
                </a:solidFill>
                <a:latin typeface="宋体"/>
                <a:cs typeface="宋体"/>
              </a:rPr>
              <a:t> </a:t>
            </a:r>
            <a:r>
              <a:rPr dirty="0" sz="1850" spc="-200">
                <a:solidFill>
                  <a:srgbClr val="080808"/>
                </a:solidFill>
                <a:latin typeface="宋体"/>
                <a:cs typeface="宋体"/>
              </a:rPr>
              <a:t>定</a:t>
            </a:r>
            <a:r>
              <a:rPr dirty="0" sz="1850" spc="-405">
                <a:solidFill>
                  <a:srgbClr val="080808"/>
                </a:solidFill>
                <a:latin typeface="宋体"/>
                <a:cs typeface="宋体"/>
              </a:rPr>
              <a:t> </a:t>
            </a:r>
            <a:r>
              <a:rPr dirty="0" sz="1850" spc="-200">
                <a:solidFill>
                  <a:srgbClr val="232323"/>
                </a:solidFill>
                <a:latin typeface="宋体"/>
                <a:cs typeface="宋体"/>
              </a:rPr>
              <a:t>。</a:t>
            </a:r>
            <a:endParaRPr sz="1850">
              <a:latin typeface="宋体"/>
              <a:cs typeface="宋体"/>
            </a:endParaRPr>
          </a:p>
        </p:txBody>
      </p:sp>
      <p:sp>
        <p:nvSpPr>
          <p:cNvPr id="7" name="object 7"/>
          <p:cNvSpPr txBox="1"/>
          <p:nvPr/>
        </p:nvSpPr>
        <p:spPr>
          <a:xfrm>
            <a:off x="9340853" y="4455152"/>
            <a:ext cx="3704590" cy="309245"/>
          </a:xfrm>
          <a:prstGeom prst="rect">
            <a:avLst/>
          </a:prstGeom>
        </p:spPr>
        <p:txBody>
          <a:bodyPr wrap="square" lIns="0" tIns="13970" rIns="0" bIns="0" rtlCol="0" vert="horz">
            <a:spAutoFit/>
          </a:bodyPr>
          <a:lstStyle/>
          <a:p>
            <a:pPr marL="12700">
              <a:lnSpc>
                <a:spcPct val="100000"/>
              </a:lnSpc>
              <a:spcBef>
                <a:spcPts val="110"/>
              </a:spcBef>
            </a:pPr>
            <a:r>
              <a:rPr dirty="0" sz="1850" spc="-35">
                <a:solidFill>
                  <a:srgbClr val="343434"/>
                </a:solidFill>
                <a:latin typeface="宋体"/>
                <a:cs typeface="宋体"/>
              </a:rPr>
              <a:t>，或</a:t>
            </a:r>
            <a:r>
              <a:rPr dirty="0" sz="1850" spc="-125">
                <a:solidFill>
                  <a:srgbClr val="343434"/>
                </a:solidFill>
                <a:latin typeface="宋体"/>
                <a:cs typeface="宋体"/>
              </a:rPr>
              <a:t>以</a:t>
            </a:r>
            <a:r>
              <a:rPr dirty="0" sz="1850" spc="-35">
                <a:solidFill>
                  <a:srgbClr val="343434"/>
                </a:solidFill>
                <a:latin typeface="宋体"/>
                <a:cs typeface="宋体"/>
              </a:rPr>
              <a:t>借</a:t>
            </a:r>
            <a:r>
              <a:rPr dirty="0" sz="1850" spc="125">
                <a:solidFill>
                  <a:srgbClr val="343434"/>
                </a:solidFill>
                <a:latin typeface="宋体"/>
                <a:cs typeface="宋体"/>
              </a:rPr>
              <a:t>款</a:t>
            </a:r>
            <a:r>
              <a:rPr dirty="0" sz="1850" spc="155">
                <a:solidFill>
                  <a:srgbClr val="343434"/>
                </a:solidFill>
                <a:latin typeface="宋体"/>
                <a:cs typeface="宋体"/>
              </a:rPr>
              <a:t>等</a:t>
            </a:r>
            <a:r>
              <a:rPr dirty="0" sz="1850" spc="190">
                <a:solidFill>
                  <a:srgbClr val="343434"/>
                </a:solidFill>
                <a:latin typeface="宋体"/>
                <a:cs typeface="宋体"/>
              </a:rPr>
              <a:t>方</a:t>
            </a:r>
            <a:r>
              <a:rPr dirty="0" sz="1850" spc="25">
                <a:solidFill>
                  <a:srgbClr val="343434"/>
                </a:solidFill>
                <a:latin typeface="宋体"/>
                <a:cs typeface="宋体"/>
              </a:rPr>
              <a:t>式</a:t>
            </a:r>
            <a:r>
              <a:rPr dirty="0" sz="1850" spc="190">
                <a:solidFill>
                  <a:srgbClr val="343434"/>
                </a:solidFill>
                <a:latin typeface="宋体"/>
                <a:cs typeface="宋体"/>
              </a:rPr>
              <a:t>变</a:t>
            </a:r>
            <a:r>
              <a:rPr dirty="0" sz="1850" spc="10">
                <a:solidFill>
                  <a:srgbClr val="343434"/>
                </a:solidFill>
                <a:latin typeface="宋体"/>
                <a:cs typeface="宋体"/>
              </a:rPr>
              <a:t>相</a:t>
            </a:r>
            <a:r>
              <a:rPr dirty="0" sz="1850" spc="190">
                <a:solidFill>
                  <a:srgbClr val="343434"/>
                </a:solidFill>
                <a:latin typeface="宋体"/>
                <a:cs typeface="宋体"/>
              </a:rPr>
              <a:t>支</a:t>
            </a:r>
            <a:r>
              <a:rPr dirty="0" sz="1850" spc="25">
                <a:solidFill>
                  <a:srgbClr val="343434"/>
                </a:solidFill>
                <a:latin typeface="宋体"/>
                <a:cs typeface="宋体"/>
              </a:rPr>
              <a:t>付</a:t>
            </a:r>
            <a:r>
              <a:rPr dirty="0" sz="1850" spc="190">
                <a:solidFill>
                  <a:srgbClr val="343434"/>
                </a:solidFill>
                <a:latin typeface="宋体"/>
                <a:cs typeface="宋体"/>
              </a:rPr>
              <a:t>承</a:t>
            </a:r>
            <a:r>
              <a:rPr dirty="0" sz="1850" spc="95">
                <a:solidFill>
                  <a:srgbClr val="343434"/>
                </a:solidFill>
                <a:latin typeface="宋体"/>
                <a:cs typeface="宋体"/>
              </a:rPr>
              <a:t>（</a:t>
            </a:r>
            <a:r>
              <a:rPr dirty="0" sz="1850" spc="190">
                <a:solidFill>
                  <a:srgbClr val="343434"/>
                </a:solidFill>
                <a:latin typeface="宋体"/>
                <a:cs typeface="宋体"/>
              </a:rPr>
              <a:t>分</a:t>
            </a:r>
            <a:endParaRPr sz="1850">
              <a:latin typeface="宋体"/>
              <a:cs typeface="宋体"/>
            </a:endParaRPr>
          </a:p>
        </p:txBody>
      </p:sp>
      <p:sp>
        <p:nvSpPr>
          <p:cNvPr id="8" name="object 8"/>
          <p:cNvSpPr txBox="1"/>
          <p:nvPr/>
        </p:nvSpPr>
        <p:spPr>
          <a:xfrm>
            <a:off x="1763594" y="4317089"/>
            <a:ext cx="7005320" cy="869315"/>
          </a:xfrm>
          <a:prstGeom prst="rect">
            <a:avLst/>
          </a:prstGeom>
        </p:spPr>
        <p:txBody>
          <a:bodyPr wrap="square" lIns="0" tIns="152400" rIns="0" bIns="0" rtlCol="0" vert="horz">
            <a:spAutoFit/>
          </a:bodyPr>
          <a:lstStyle/>
          <a:p>
            <a:pPr marL="12700">
              <a:lnSpc>
                <a:spcPct val="100000"/>
              </a:lnSpc>
              <a:spcBef>
                <a:spcPts val="1200"/>
              </a:spcBef>
              <a:tabLst>
                <a:tab pos="763270" algn="l"/>
                <a:tab pos="1569085" algn="l"/>
                <a:tab pos="2020570" algn="l"/>
                <a:tab pos="2506980" algn="l"/>
                <a:tab pos="3004820" algn="l"/>
                <a:tab pos="3503295" algn="l"/>
                <a:tab pos="4507230" algn="l"/>
                <a:tab pos="5008245" algn="l"/>
                <a:tab pos="5757545" algn="l"/>
                <a:tab pos="6081395" algn="l"/>
                <a:tab pos="6520815" algn="l"/>
              </a:tabLst>
            </a:pPr>
            <a:r>
              <a:rPr dirty="0" sz="1850" spc="-925">
                <a:solidFill>
                  <a:srgbClr val="424242"/>
                </a:solidFill>
                <a:latin typeface="宋体"/>
                <a:cs typeface="宋体"/>
              </a:rPr>
              <a:t>在</a:t>
            </a:r>
            <a:r>
              <a:rPr dirty="0" sz="1850" spc="114">
                <a:solidFill>
                  <a:srgbClr val="424242"/>
                </a:solidFill>
                <a:latin typeface="宋体"/>
                <a:cs typeface="宋体"/>
              </a:rPr>
              <a:t> </a:t>
            </a:r>
            <a:r>
              <a:rPr dirty="0" sz="1850" spc="-925">
                <a:solidFill>
                  <a:srgbClr val="424242"/>
                </a:solidFill>
                <a:latin typeface="宋体"/>
                <a:cs typeface="宋体"/>
              </a:rPr>
              <a:t>未与</a:t>
            </a:r>
            <a:r>
              <a:rPr dirty="0" sz="1850">
                <a:solidFill>
                  <a:srgbClr val="424242"/>
                </a:solidFill>
                <a:latin typeface="宋体"/>
                <a:cs typeface="宋体"/>
              </a:rPr>
              <a:t>	</a:t>
            </a:r>
            <a:r>
              <a:rPr dirty="0" sz="1850" spc="-925">
                <a:solidFill>
                  <a:srgbClr val="424242"/>
                </a:solidFill>
                <a:latin typeface="宋体"/>
                <a:cs typeface="宋体"/>
              </a:rPr>
              <a:t>承</a:t>
            </a:r>
            <a:r>
              <a:rPr dirty="0" sz="1850" spc="-140">
                <a:solidFill>
                  <a:srgbClr val="424242"/>
                </a:solidFill>
                <a:latin typeface="宋体"/>
                <a:cs typeface="宋体"/>
              </a:rPr>
              <a:t> </a:t>
            </a:r>
            <a:r>
              <a:rPr dirty="0" sz="1850" spc="-925">
                <a:solidFill>
                  <a:srgbClr val="232323"/>
                </a:solidFill>
                <a:latin typeface="宋体"/>
                <a:cs typeface="宋体"/>
              </a:rPr>
              <a:t>（</a:t>
            </a:r>
            <a:r>
              <a:rPr dirty="0" sz="1850" spc="320">
                <a:solidFill>
                  <a:srgbClr val="232323"/>
                </a:solidFill>
                <a:latin typeface="宋体"/>
                <a:cs typeface="宋体"/>
              </a:rPr>
              <a:t> </a:t>
            </a:r>
            <a:r>
              <a:rPr dirty="0" sz="1850" spc="-925">
                <a:solidFill>
                  <a:srgbClr val="232323"/>
                </a:solidFill>
                <a:latin typeface="宋体"/>
                <a:cs typeface="宋体"/>
              </a:rPr>
              <a:t>分</a:t>
            </a:r>
            <a:r>
              <a:rPr dirty="0" sz="1850">
                <a:solidFill>
                  <a:srgbClr val="232323"/>
                </a:solidFill>
                <a:latin typeface="宋体"/>
                <a:cs typeface="宋体"/>
              </a:rPr>
              <a:t>	</a:t>
            </a:r>
            <a:r>
              <a:rPr dirty="0" sz="1850" spc="-925">
                <a:solidFill>
                  <a:srgbClr val="232323"/>
                </a:solidFill>
                <a:latin typeface="宋体"/>
                <a:cs typeface="宋体"/>
              </a:rPr>
              <a:t>）包</a:t>
            </a:r>
            <a:r>
              <a:rPr dirty="0" sz="1850">
                <a:solidFill>
                  <a:srgbClr val="232323"/>
                </a:solidFill>
                <a:latin typeface="宋体"/>
                <a:cs typeface="宋体"/>
              </a:rPr>
              <a:t>	</a:t>
            </a:r>
            <a:r>
              <a:rPr dirty="0" sz="1850" spc="-925">
                <a:solidFill>
                  <a:srgbClr val="424242"/>
                </a:solidFill>
                <a:latin typeface="宋体"/>
                <a:cs typeface="宋体"/>
              </a:rPr>
              <a:t>商办</a:t>
            </a:r>
            <a:r>
              <a:rPr dirty="0" sz="1850">
                <a:solidFill>
                  <a:srgbClr val="424242"/>
                </a:solidFill>
                <a:latin typeface="宋体"/>
                <a:cs typeface="宋体"/>
              </a:rPr>
              <a:t>	</a:t>
            </a:r>
            <a:r>
              <a:rPr dirty="0" sz="1850" spc="-925">
                <a:solidFill>
                  <a:srgbClr val="424242"/>
                </a:solidFill>
                <a:latin typeface="宋体"/>
                <a:cs typeface="宋体"/>
              </a:rPr>
              <a:t>理结</a:t>
            </a:r>
            <a:r>
              <a:rPr dirty="0" sz="1850">
                <a:solidFill>
                  <a:srgbClr val="424242"/>
                </a:solidFill>
                <a:latin typeface="宋体"/>
                <a:cs typeface="宋体"/>
              </a:rPr>
              <a:t>	</a:t>
            </a:r>
            <a:r>
              <a:rPr dirty="0" sz="1850" spc="-925">
                <a:solidFill>
                  <a:srgbClr val="424242"/>
                </a:solidFill>
                <a:latin typeface="宋体"/>
                <a:cs typeface="宋体"/>
              </a:rPr>
              <a:t>算的</a:t>
            </a:r>
            <a:r>
              <a:rPr dirty="0" sz="1850">
                <a:solidFill>
                  <a:srgbClr val="424242"/>
                </a:solidFill>
                <a:latin typeface="宋体"/>
                <a:cs typeface="宋体"/>
              </a:rPr>
              <a:t>	</a:t>
            </a:r>
            <a:r>
              <a:rPr dirty="0" sz="1850" spc="-925">
                <a:solidFill>
                  <a:srgbClr val="232323"/>
                </a:solidFill>
                <a:latin typeface="宋体"/>
                <a:cs typeface="宋体"/>
              </a:rPr>
              <a:t>情</a:t>
            </a:r>
            <a:r>
              <a:rPr dirty="0" sz="1850" spc="145">
                <a:solidFill>
                  <a:srgbClr val="232323"/>
                </a:solidFill>
                <a:latin typeface="宋体"/>
                <a:cs typeface="宋体"/>
              </a:rPr>
              <a:t> </a:t>
            </a:r>
            <a:r>
              <a:rPr dirty="0" sz="1850" spc="-925">
                <a:solidFill>
                  <a:srgbClr val="595959"/>
                </a:solidFill>
                <a:latin typeface="宋体"/>
                <a:cs typeface="宋体"/>
              </a:rPr>
              <a:t>况下先</a:t>
            </a:r>
            <a:r>
              <a:rPr dirty="0" sz="1850">
                <a:solidFill>
                  <a:srgbClr val="595959"/>
                </a:solidFill>
                <a:latin typeface="宋体"/>
                <a:cs typeface="宋体"/>
              </a:rPr>
              <a:t>	</a:t>
            </a:r>
            <a:r>
              <a:rPr dirty="0" sz="1850" spc="-925">
                <a:solidFill>
                  <a:srgbClr val="343434"/>
                </a:solidFill>
                <a:latin typeface="宋体"/>
                <a:cs typeface="宋体"/>
              </a:rPr>
              <a:t>行支</a:t>
            </a:r>
            <a:r>
              <a:rPr dirty="0" sz="1850">
                <a:solidFill>
                  <a:srgbClr val="343434"/>
                </a:solidFill>
                <a:latin typeface="宋体"/>
                <a:cs typeface="宋体"/>
              </a:rPr>
              <a:t>	</a:t>
            </a:r>
            <a:r>
              <a:rPr dirty="0" sz="1850" spc="-925">
                <a:solidFill>
                  <a:srgbClr val="595959"/>
                </a:solidFill>
                <a:latin typeface="宋体"/>
                <a:cs typeface="宋体"/>
              </a:rPr>
              <a:t>付</a:t>
            </a:r>
            <a:r>
              <a:rPr dirty="0" sz="1850" spc="50">
                <a:solidFill>
                  <a:srgbClr val="595959"/>
                </a:solidFill>
                <a:latin typeface="宋体"/>
                <a:cs typeface="宋体"/>
              </a:rPr>
              <a:t> </a:t>
            </a:r>
            <a:r>
              <a:rPr dirty="0" sz="1850" spc="-925">
                <a:solidFill>
                  <a:srgbClr val="343434"/>
                </a:solidFill>
                <a:latin typeface="宋体"/>
                <a:cs typeface="宋体"/>
              </a:rPr>
              <a:t>承（</a:t>
            </a:r>
            <a:r>
              <a:rPr dirty="0" sz="1850">
                <a:solidFill>
                  <a:srgbClr val="343434"/>
                </a:solidFill>
                <a:latin typeface="宋体"/>
                <a:cs typeface="宋体"/>
              </a:rPr>
              <a:t>	</a:t>
            </a:r>
            <a:r>
              <a:rPr dirty="0" sz="1850" spc="-925">
                <a:solidFill>
                  <a:srgbClr val="343434"/>
                </a:solidFill>
                <a:latin typeface="宋体"/>
                <a:cs typeface="宋体"/>
              </a:rPr>
              <a:t>分</a:t>
            </a:r>
            <a:r>
              <a:rPr dirty="0" sz="1850">
                <a:solidFill>
                  <a:srgbClr val="343434"/>
                </a:solidFill>
                <a:latin typeface="宋体"/>
                <a:cs typeface="宋体"/>
              </a:rPr>
              <a:t>	</a:t>
            </a:r>
            <a:r>
              <a:rPr dirty="0" sz="1850" spc="-925">
                <a:solidFill>
                  <a:srgbClr val="343434"/>
                </a:solidFill>
                <a:latin typeface="宋体"/>
                <a:cs typeface="宋体"/>
              </a:rPr>
              <a:t>）包</a:t>
            </a:r>
            <a:r>
              <a:rPr dirty="0" sz="1850">
                <a:solidFill>
                  <a:srgbClr val="343434"/>
                </a:solidFill>
                <a:latin typeface="宋体"/>
                <a:cs typeface="宋体"/>
              </a:rPr>
              <a:t>	</a:t>
            </a:r>
            <a:r>
              <a:rPr dirty="0" sz="1850" spc="-925">
                <a:solidFill>
                  <a:srgbClr val="343434"/>
                </a:solidFill>
                <a:latin typeface="宋体"/>
                <a:cs typeface="宋体"/>
              </a:rPr>
              <a:t>商工程款</a:t>
            </a:r>
            <a:endParaRPr sz="1850">
              <a:latin typeface="宋体"/>
              <a:cs typeface="宋体"/>
            </a:endParaRPr>
          </a:p>
          <a:p>
            <a:pPr marL="77470">
              <a:lnSpc>
                <a:spcPct val="100000"/>
              </a:lnSpc>
              <a:spcBef>
                <a:spcPts val="1100"/>
              </a:spcBef>
              <a:tabLst>
                <a:tab pos="4472940" algn="l"/>
                <a:tab pos="6302375" algn="l"/>
              </a:tabLst>
            </a:pPr>
            <a:r>
              <a:rPr dirty="0" sz="1850" spc="190">
                <a:solidFill>
                  <a:srgbClr val="232323"/>
                </a:solidFill>
                <a:latin typeface="宋体"/>
                <a:cs typeface="宋体"/>
              </a:rPr>
              <a:t>）</a:t>
            </a:r>
            <a:r>
              <a:rPr dirty="0" sz="1850" spc="-440">
                <a:solidFill>
                  <a:srgbClr val="232323"/>
                </a:solidFill>
                <a:latin typeface="宋体"/>
                <a:cs typeface="宋体"/>
              </a:rPr>
              <a:t>包</a:t>
            </a:r>
            <a:r>
              <a:rPr dirty="0" sz="1850" spc="65">
                <a:solidFill>
                  <a:srgbClr val="424242"/>
                </a:solidFill>
                <a:latin typeface="宋体"/>
                <a:cs typeface="宋体"/>
              </a:rPr>
              <a:t>商</a:t>
            </a:r>
            <a:r>
              <a:rPr dirty="0" sz="1850" spc="190">
                <a:solidFill>
                  <a:srgbClr val="232323"/>
                </a:solidFill>
                <a:latin typeface="宋体"/>
                <a:cs typeface="宋体"/>
              </a:rPr>
              <a:t>工</a:t>
            </a:r>
            <a:r>
              <a:rPr dirty="0" sz="1850" spc="-70">
                <a:solidFill>
                  <a:srgbClr val="232323"/>
                </a:solidFill>
                <a:latin typeface="宋体"/>
                <a:cs typeface="宋体"/>
              </a:rPr>
              <a:t>程</a:t>
            </a:r>
            <a:r>
              <a:rPr dirty="0" sz="1850" spc="190">
                <a:solidFill>
                  <a:srgbClr val="424242"/>
                </a:solidFill>
                <a:latin typeface="宋体"/>
                <a:cs typeface="宋体"/>
              </a:rPr>
              <a:t>款</a:t>
            </a:r>
            <a:r>
              <a:rPr dirty="0" sz="1850" spc="-295">
                <a:solidFill>
                  <a:srgbClr val="424242"/>
                </a:solidFill>
                <a:latin typeface="宋体"/>
                <a:cs typeface="宋体"/>
              </a:rPr>
              <a:t> </a:t>
            </a:r>
            <a:r>
              <a:rPr dirty="0" sz="1850" spc="-405">
                <a:solidFill>
                  <a:srgbClr val="424242"/>
                </a:solidFill>
                <a:latin typeface="宋体"/>
                <a:cs typeface="宋体"/>
              </a:rPr>
              <a:t>，且</a:t>
            </a:r>
            <a:r>
              <a:rPr dirty="0" sz="1850" spc="-585">
                <a:solidFill>
                  <a:srgbClr val="424242"/>
                </a:solidFill>
                <a:latin typeface="宋体"/>
                <a:cs typeface="宋体"/>
              </a:rPr>
              <a:t> </a:t>
            </a:r>
            <a:r>
              <a:rPr dirty="0" sz="1850" spc="-405">
                <a:solidFill>
                  <a:srgbClr val="424242"/>
                </a:solidFill>
                <a:latin typeface="宋体"/>
                <a:cs typeface="宋体"/>
              </a:rPr>
              <a:t>未经</a:t>
            </a:r>
            <a:r>
              <a:rPr dirty="0" sz="1850" spc="30">
                <a:solidFill>
                  <a:srgbClr val="424242"/>
                </a:solidFill>
                <a:latin typeface="宋体"/>
                <a:cs typeface="宋体"/>
              </a:rPr>
              <a:t> </a:t>
            </a:r>
            <a:r>
              <a:rPr dirty="0" sz="1850" spc="-405">
                <a:solidFill>
                  <a:srgbClr val="424242"/>
                </a:solidFill>
                <a:latin typeface="宋体"/>
                <a:cs typeface="宋体"/>
              </a:rPr>
              <a:t>所隅</a:t>
            </a:r>
            <a:r>
              <a:rPr dirty="0" sz="1850" spc="85">
                <a:solidFill>
                  <a:srgbClr val="424242"/>
                </a:solidFill>
                <a:latin typeface="宋体"/>
                <a:cs typeface="宋体"/>
              </a:rPr>
              <a:t> </a:t>
            </a:r>
            <a:r>
              <a:rPr dirty="0" sz="1850" spc="-405">
                <a:solidFill>
                  <a:srgbClr val="232323"/>
                </a:solidFill>
                <a:latin typeface="宋体"/>
                <a:cs typeface="宋体"/>
              </a:rPr>
              <a:t>单</a:t>
            </a:r>
            <a:r>
              <a:rPr dirty="0" sz="1850" spc="-350">
                <a:solidFill>
                  <a:srgbClr val="232323"/>
                </a:solidFill>
                <a:latin typeface="宋体"/>
                <a:cs typeface="宋体"/>
              </a:rPr>
              <a:t> </a:t>
            </a:r>
            <a:r>
              <a:rPr dirty="0" sz="1850" spc="-405">
                <a:solidFill>
                  <a:srgbClr val="232323"/>
                </a:solidFill>
                <a:latin typeface="宋体"/>
                <a:cs typeface="宋体"/>
              </a:rPr>
              <a:t>位</a:t>
            </a:r>
            <a:r>
              <a:rPr dirty="0" sz="1850" spc="-365">
                <a:solidFill>
                  <a:srgbClr val="232323"/>
                </a:solidFill>
                <a:latin typeface="宋体"/>
                <a:cs typeface="宋体"/>
              </a:rPr>
              <a:t> </a:t>
            </a:r>
            <a:r>
              <a:rPr dirty="0" sz="1850" spc="-405">
                <a:solidFill>
                  <a:srgbClr val="424242"/>
                </a:solidFill>
                <a:latin typeface="宋体"/>
                <a:cs typeface="宋体"/>
              </a:rPr>
              <a:t>领导珩子	栗</a:t>
            </a:r>
            <a:r>
              <a:rPr dirty="0" sz="1850" spc="-360">
                <a:solidFill>
                  <a:srgbClr val="424242"/>
                </a:solidFill>
                <a:latin typeface="宋体"/>
                <a:cs typeface="宋体"/>
              </a:rPr>
              <a:t> </a:t>
            </a:r>
            <a:r>
              <a:rPr dirty="0" sz="1850" spc="-405">
                <a:solidFill>
                  <a:srgbClr val="424242"/>
                </a:solidFill>
                <a:latin typeface="宋体"/>
                <a:cs typeface="宋体"/>
              </a:rPr>
              <a:t>体审批同意的	，</a:t>
            </a:r>
            <a:endParaRPr sz="1850">
              <a:latin typeface="宋体"/>
              <a:cs typeface="宋体"/>
            </a:endParaRPr>
          </a:p>
        </p:txBody>
      </p:sp>
      <p:sp>
        <p:nvSpPr>
          <p:cNvPr id="9" name="object 9"/>
          <p:cNvSpPr txBox="1"/>
          <p:nvPr/>
        </p:nvSpPr>
        <p:spPr>
          <a:xfrm>
            <a:off x="1284908" y="3732881"/>
            <a:ext cx="7764780" cy="3405504"/>
          </a:xfrm>
          <a:prstGeom prst="rect">
            <a:avLst/>
          </a:prstGeom>
        </p:spPr>
        <p:txBody>
          <a:bodyPr wrap="square" lIns="0" tIns="15875" rIns="0" bIns="0" rtlCol="0" vert="horz">
            <a:spAutoFit/>
          </a:bodyPr>
          <a:lstStyle/>
          <a:p>
            <a:pPr marL="12700">
              <a:lnSpc>
                <a:spcPts val="4130"/>
              </a:lnSpc>
              <a:spcBef>
                <a:spcPts val="125"/>
              </a:spcBef>
              <a:tabLst>
                <a:tab pos="486409" algn="l"/>
                <a:tab pos="987425" algn="l"/>
                <a:tab pos="1973580" algn="l"/>
                <a:tab pos="2478405" algn="l"/>
              </a:tabLst>
            </a:pPr>
            <a:r>
              <a:rPr dirty="0" sz="3700" spc="-1825">
                <a:solidFill>
                  <a:srgbClr val="343434"/>
                </a:solidFill>
                <a:latin typeface="Arial"/>
                <a:cs typeface="Arial"/>
              </a:rPr>
              <a:t>►	</a:t>
            </a:r>
            <a:r>
              <a:rPr dirty="0" sz="1850" spc="-925">
                <a:solidFill>
                  <a:srgbClr val="595959"/>
                </a:solidFill>
                <a:latin typeface="宋体"/>
                <a:cs typeface="宋体"/>
              </a:rPr>
              <a:t>不经	签</a:t>
            </a:r>
            <a:r>
              <a:rPr dirty="0" sz="1850" spc="-925">
                <a:solidFill>
                  <a:srgbClr val="343434"/>
                </a:solidFill>
                <a:latin typeface="宋体"/>
                <a:cs typeface="宋体"/>
              </a:rPr>
              <a:t>证验收	、无	签</a:t>
            </a:r>
            <a:r>
              <a:rPr dirty="0" sz="1850" spc="-925">
                <a:solidFill>
                  <a:srgbClr val="595959"/>
                </a:solidFill>
                <a:latin typeface="宋体"/>
                <a:cs typeface="宋体"/>
              </a:rPr>
              <a:t>证</a:t>
            </a:r>
            <a:r>
              <a:rPr dirty="0" sz="1850" spc="170">
                <a:solidFill>
                  <a:srgbClr val="343434"/>
                </a:solidFill>
                <a:latin typeface="宋体"/>
                <a:cs typeface="宋体"/>
              </a:rPr>
              <a:t>验收</a:t>
            </a:r>
            <a:r>
              <a:rPr dirty="0" sz="1850" spc="-130">
                <a:solidFill>
                  <a:srgbClr val="343434"/>
                </a:solidFill>
                <a:latin typeface="宋体"/>
                <a:cs typeface="宋体"/>
              </a:rPr>
              <a:t>单</a:t>
            </a:r>
            <a:r>
              <a:rPr dirty="0" sz="1850" spc="170">
                <a:solidFill>
                  <a:srgbClr val="343434"/>
                </a:solidFill>
                <a:latin typeface="宋体"/>
                <a:cs typeface="宋体"/>
              </a:rPr>
              <a:t>即</a:t>
            </a:r>
            <a:r>
              <a:rPr dirty="0" sz="1850" spc="70">
                <a:solidFill>
                  <a:srgbClr val="343434"/>
                </a:solidFill>
                <a:latin typeface="宋体"/>
                <a:cs typeface="宋体"/>
              </a:rPr>
              <a:t>对</a:t>
            </a:r>
            <a:r>
              <a:rPr dirty="0" sz="1850" spc="170">
                <a:solidFill>
                  <a:srgbClr val="343434"/>
                </a:solidFill>
                <a:latin typeface="宋体"/>
                <a:cs typeface="宋体"/>
              </a:rPr>
              <a:t>承</a:t>
            </a:r>
            <a:r>
              <a:rPr dirty="0" sz="1850" spc="10">
                <a:solidFill>
                  <a:srgbClr val="343434"/>
                </a:solidFill>
                <a:latin typeface="宋体"/>
                <a:cs typeface="宋体"/>
              </a:rPr>
              <a:t>（</a:t>
            </a:r>
            <a:r>
              <a:rPr dirty="0" sz="1850" spc="170">
                <a:solidFill>
                  <a:srgbClr val="343434"/>
                </a:solidFill>
                <a:latin typeface="宋体"/>
                <a:cs typeface="宋体"/>
              </a:rPr>
              <a:t>分</a:t>
            </a:r>
            <a:r>
              <a:rPr dirty="0" sz="1850" spc="-505">
                <a:solidFill>
                  <a:srgbClr val="343434"/>
                </a:solidFill>
                <a:latin typeface="宋体"/>
                <a:cs typeface="宋体"/>
              </a:rPr>
              <a:t> </a:t>
            </a:r>
            <a:r>
              <a:rPr dirty="0" sz="1850" spc="170">
                <a:solidFill>
                  <a:srgbClr val="343434"/>
                </a:solidFill>
                <a:latin typeface="宋体"/>
                <a:cs typeface="宋体"/>
              </a:rPr>
              <a:t>）</a:t>
            </a:r>
            <a:r>
              <a:rPr dirty="0" sz="1850" spc="-425">
                <a:solidFill>
                  <a:srgbClr val="343434"/>
                </a:solidFill>
                <a:latin typeface="宋体"/>
                <a:cs typeface="宋体"/>
              </a:rPr>
              <a:t>包</a:t>
            </a:r>
            <a:r>
              <a:rPr dirty="0" sz="1850" spc="170">
                <a:solidFill>
                  <a:srgbClr val="343434"/>
                </a:solidFill>
                <a:latin typeface="宋体"/>
                <a:cs typeface="宋体"/>
              </a:rPr>
              <a:t>商</a:t>
            </a:r>
            <a:r>
              <a:rPr dirty="0" sz="1850" spc="-50">
                <a:solidFill>
                  <a:srgbClr val="343434"/>
                </a:solidFill>
                <a:latin typeface="宋体"/>
                <a:cs typeface="宋体"/>
              </a:rPr>
              <a:t>办</a:t>
            </a:r>
            <a:r>
              <a:rPr dirty="0" sz="1850" spc="150">
                <a:solidFill>
                  <a:srgbClr val="343434"/>
                </a:solidFill>
                <a:latin typeface="宋体"/>
                <a:cs typeface="宋体"/>
              </a:rPr>
              <a:t>理</a:t>
            </a:r>
            <a:r>
              <a:rPr dirty="0" sz="1850" spc="170">
                <a:solidFill>
                  <a:srgbClr val="343434"/>
                </a:solidFill>
                <a:latin typeface="宋体"/>
                <a:cs typeface="宋体"/>
              </a:rPr>
              <a:t>工程</a:t>
            </a:r>
            <a:r>
              <a:rPr dirty="0" sz="1850" spc="-75">
                <a:solidFill>
                  <a:srgbClr val="343434"/>
                </a:solidFill>
                <a:latin typeface="宋体"/>
                <a:cs typeface="宋体"/>
              </a:rPr>
              <a:t>结</a:t>
            </a:r>
            <a:r>
              <a:rPr dirty="0" sz="1850" spc="170">
                <a:solidFill>
                  <a:srgbClr val="343434"/>
                </a:solidFill>
                <a:latin typeface="宋体"/>
                <a:cs typeface="宋体"/>
              </a:rPr>
              <a:t>算的</a:t>
            </a:r>
            <a:r>
              <a:rPr dirty="0" sz="1850" spc="-400">
                <a:solidFill>
                  <a:srgbClr val="343434"/>
                </a:solidFill>
                <a:latin typeface="宋体"/>
                <a:cs typeface="宋体"/>
              </a:rPr>
              <a:t> </a:t>
            </a:r>
            <a:r>
              <a:rPr dirty="0" sz="1850" spc="-35">
                <a:solidFill>
                  <a:srgbClr val="343434"/>
                </a:solidFill>
                <a:latin typeface="宋体"/>
                <a:cs typeface="宋体"/>
              </a:rPr>
              <a:t>，</a:t>
            </a:r>
            <a:endParaRPr sz="1850">
              <a:latin typeface="宋体"/>
              <a:cs typeface="宋体"/>
            </a:endParaRPr>
          </a:p>
          <a:p>
            <a:pPr marL="12700">
              <a:lnSpc>
                <a:spcPts val="4130"/>
              </a:lnSpc>
            </a:pPr>
            <a:r>
              <a:rPr dirty="0" sz="3700" spc="-1825">
                <a:solidFill>
                  <a:srgbClr val="343434"/>
                </a:solidFill>
                <a:latin typeface="Arial"/>
                <a:cs typeface="Arial"/>
              </a:rPr>
              <a:t>►</a:t>
            </a:r>
            <a:endParaRPr sz="3700">
              <a:latin typeface="Arial"/>
              <a:cs typeface="Arial"/>
            </a:endParaRPr>
          </a:p>
          <a:p>
            <a:pPr marL="12700">
              <a:lnSpc>
                <a:spcPct val="100000"/>
              </a:lnSpc>
              <a:spcBef>
                <a:spcPts val="2805"/>
              </a:spcBef>
            </a:pPr>
            <a:r>
              <a:rPr dirty="0" sz="3700" spc="-1825">
                <a:solidFill>
                  <a:srgbClr val="343434"/>
                </a:solidFill>
                <a:latin typeface="Arial"/>
                <a:cs typeface="Arial"/>
              </a:rPr>
              <a:t>►</a:t>
            </a:r>
            <a:endParaRPr sz="3700">
              <a:latin typeface="Arial"/>
              <a:cs typeface="Arial"/>
            </a:endParaRPr>
          </a:p>
          <a:p>
            <a:pPr marL="12700">
              <a:lnSpc>
                <a:spcPts val="4185"/>
              </a:lnSpc>
              <a:spcBef>
                <a:spcPts val="2705"/>
              </a:spcBef>
            </a:pPr>
            <a:r>
              <a:rPr dirty="0" sz="3700" spc="-1825">
                <a:solidFill>
                  <a:srgbClr val="343434"/>
                </a:solidFill>
                <a:latin typeface="Arial"/>
                <a:cs typeface="Arial"/>
              </a:rPr>
              <a:t>►</a:t>
            </a:r>
            <a:endParaRPr sz="3700">
              <a:latin typeface="Arial"/>
              <a:cs typeface="Arial"/>
            </a:endParaRPr>
          </a:p>
          <a:p>
            <a:pPr marL="12700">
              <a:lnSpc>
                <a:spcPts val="4185"/>
              </a:lnSpc>
            </a:pPr>
            <a:r>
              <a:rPr dirty="0" sz="3700" spc="-1825">
                <a:solidFill>
                  <a:srgbClr val="343434"/>
                </a:solidFill>
                <a:latin typeface="Arial"/>
                <a:cs typeface="Arial"/>
              </a:rPr>
              <a:t>►</a:t>
            </a:r>
            <a:endParaRPr sz="3700">
              <a:latin typeface="Arial"/>
              <a:cs typeface="Arial"/>
            </a:endParaRPr>
          </a:p>
        </p:txBody>
      </p:sp>
      <p:sp>
        <p:nvSpPr>
          <p:cNvPr id="10" name="object 10"/>
          <p:cNvSpPr txBox="1"/>
          <p:nvPr/>
        </p:nvSpPr>
        <p:spPr>
          <a:xfrm>
            <a:off x="1743329" y="5237504"/>
            <a:ext cx="11303000" cy="1853564"/>
          </a:xfrm>
          <a:prstGeom prst="rect">
            <a:avLst/>
          </a:prstGeom>
        </p:spPr>
        <p:txBody>
          <a:bodyPr wrap="square" lIns="0" tIns="12065" rIns="0" bIns="0" rtlCol="0" vert="horz">
            <a:spAutoFit/>
          </a:bodyPr>
          <a:lstStyle/>
          <a:p>
            <a:pPr marL="12700" marR="5080" indent="9525">
              <a:lnSpc>
                <a:spcPct val="149600"/>
              </a:lnSpc>
              <a:spcBef>
                <a:spcPts val="95"/>
              </a:spcBef>
              <a:tabLst>
                <a:tab pos="1256665" algn="l"/>
                <a:tab pos="1844039" algn="l"/>
                <a:tab pos="2283460" algn="l"/>
                <a:tab pos="3281045" algn="l"/>
                <a:tab pos="4271645" algn="l"/>
                <a:tab pos="5004435" algn="l"/>
                <a:tab pos="5591810" algn="l"/>
                <a:tab pos="6769100" algn="l"/>
                <a:tab pos="7517765" algn="l"/>
                <a:tab pos="9547225" algn="l"/>
              </a:tabLst>
            </a:pPr>
            <a:r>
              <a:rPr dirty="0" sz="1850" spc="-925">
                <a:solidFill>
                  <a:srgbClr val="424242"/>
                </a:solidFill>
                <a:latin typeface="宋体"/>
                <a:cs typeface="宋体"/>
              </a:rPr>
              <a:t>累计支付承	</a:t>
            </a:r>
            <a:r>
              <a:rPr dirty="0" sz="1850" spc="-925">
                <a:solidFill>
                  <a:srgbClr val="232323"/>
                </a:solidFill>
                <a:latin typeface="宋体"/>
                <a:cs typeface="宋体"/>
              </a:rPr>
              <a:t>（</a:t>
            </a:r>
            <a:r>
              <a:rPr dirty="0" sz="1850" spc="-925">
                <a:solidFill>
                  <a:srgbClr val="424242"/>
                </a:solidFill>
                <a:latin typeface="宋体"/>
                <a:cs typeface="宋体"/>
              </a:rPr>
              <a:t>分	</a:t>
            </a:r>
            <a:r>
              <a:rPr dirty="0" sz="1850" spc="-925">
                <a:solidFill>
                  <a:srgbClr val="232323"/>
                </a:solidFill>
                <a:latin typeface="宋体"/>
                <a:cs typeface="宋体"/>
              </a:rPr>
              <a:t>）包	商</a:t>
            </a:r>
            <a:r>
              <a:rPr dirty="0" sz="1850" spc="-925">
                <a:solidFill>
                  <a:srgbClr val="424242"/>
                </a:solidFill>
                <a:latin typeface="宋体"/>
                <a:cs typeface="宋体"/>
              </a:rPr>
              <a:t>的工程	款大于已	与该承	</a:t>
            </a:r>
            <a:r>
              <a:rPr dirty="0" sz="1850" spc="-925">
                <a:solidFill>
                  <a:srgbClr val="232323"/>
                </a:solidFill>
                <a:latin typeface="宋体"/>
                <a:cs typeface="宋体"/>
              </a:rPr>
              <a:t>（</a:t>
            </a:r>
            <a:r>
              <a:rPr dirty="0" sz="1850" spc="-925">
                <a:solidFill>
                  <a:srgbClr val="424242"/>
                </a:solidFill>
                <a:latin typeface="宋体"/>
                <a:cs typeface="宋体"/>
              </a:rPr>
              <a:t>分	</a:t>
            </a:r>
            <a:r>
              <a:rPr dirty="0" sz="1850" spc="-925">
                <a:solidFill>
                  <a:srgbClr val="232323"/>
                </a:solidFill>
                <a:latin typeface="宋体"/>
                <a:cs typeface="宋体"/>
              </a:rPr>
              <a:t>）</a:t>
            </a:r>
            <a:r>
              <a:rPr dirty="0" sz="1850" spc="-925">
                <a:solidFill>
                  <a:srgbClr val="424242"/>
                </a:solidFill>
                <a:latin typeface="宋体"/>
                <a:cs typeface="宋体"/>
              </a:rPr>
              <a:t>包商办理	结算的	累计应</a:t>
            </a:r>
            <a:r>
              <a:rPr dirty="0" sz="1850" spc="130">
                <a:solidFill>
                  <a:srgbClr val="424242"/>
                </a:solidFill>
                <a:latin typeface="宋体"/>
                <a:cs typeface="宋体"/>
              </a:rPr>
              <a:t>付</a:t>
            </a:r>
            <a:r>
              <a:rPr dirty="0" sz="1850" spc="80">
                <a:solidFill>
                  <a:srgbClr val="232323"/>
                </a:solidFill>
                <a:latin typeface="宋体"/>
                <a:cs typeface="宋体"/>
              </a:rPr>
              <a:t>工</a:t>
            </a:r>
            <a:r>
              <a:rPr dirty="0" sz="1850" spc="170">
                <a:solidFill>
                  <a:srgbClr val="424242"/>
                </a:solidFill>
                <a:latin typeface="宋体"/>
                <a:cs typeface="宋体"/>
              </a:rPr>
              <a:t>程款</a:t>
            </a:r>
            <a:r>
              <a:rPr dirty="0" sz="1850" spc="-420">
                <a:solidFill>
                  <a:srgbClr val="424242"/>
                </a:solidFill>
                <a:latin typeface="宋体"/>
                <a:cs typeface="宋体"/>
              </a:rPr>
              <a:t> </a:t>
            </a:r>
            <a:r>
              <a:rPr dirty="0" sz="1850" spc="-35">
                <a:solidFill>
                  <a:srgbClr val="424242"/>
                </a:solidFill>
                <a:latin typeface="宋体"/>
                <a:cs typeface="宋体"/>
              </a:rPr>
              <a:t>，</a:t>
            </a:r>
            <a:r>
              <a:rPr dirty="0" sz="1850" spc="-350">
                <a:solidFill>
                  <a:srgbClr val="424242"/>
                </a:solidFill>
                <a:latin typeface="宋体"/>
                <a:cs typeface="宋体"/>
              </a:rPr>
              <a:t>或</a:t>
            </a:r>
            <a:r>
              <a:rPr dirty="0" sz="1850" spc="-35">
                <a:solidFill>
                  <a:srgbClr val="424242"/>
                </a:solidFill>
                <a:latin typeface="宋体"/>
                <a:cs typeface="宋体"/>
              </a:rPr>
              <a:t>先</a:t>
            </a:r>
            <a:r>
              <a:rPr dirty="0" sz="1850" spc="280">
                <a:solidFill>
                  <a:srgbClr val="424242"/>
                </a:solidFill>
                <a:latin typeface="宋体"/>
                <a:cs typeface="宋体"/>
              </a:rPr>
              <a:t>千</a:t>
            </a:r>
            <a:r>
              <a:rPr dirty="0" sz="1850" spc="130">
                <a:solidFill>
                  <a:srgbClr val="424242"/>
                </a:solidFill>
                <a:latin typeface="宋体"/>
                <a:cs typeface="宋体"/>
              </a:rPr>
              <a:t>业</a:t>
            </a:r>
            <a:r>
              <a:rPr dirty="0" sz="1850" spc="55">
                <a:solidFill>
                  <a:srgbClr val="232323"/>
                </a:solidFill>
                <a:latin typeface="宋体"/>
                <a:cs typeface="宋体"/>
              </a:rPr>
              <a:t>主</a:t>
            </a:r>
            <a:r>
              <a:rPr dirty="0" sz="1850" spc="160">
                <a:solidFill>
                  <a:srgbClr val="424242"/>
                </a:solidFill>
                <a:latin typeface="宋体"/>
                <a:cs typeface="宋体"/>
              </a:rPr>
              <a:t>支</a:t>
            </a:r>
            <a:r>
              <a:rPr dirty="0" sz="1850" spc="170">
                <a:solidFill>
                  <a:srgbClr val="424242"/>
                </a:solidFill>
                <a:latin typeface="宋体"/>
                <a:cs typeface="宋体"/>
              </a:rPr>
              <a:t>付 </a:t>
            </a:r>
            <a:r>
              <a:rPr dirty="0" sz="1850" spc="204">
                <a:solidFill>
                  <a:srgbClr val="424242"/>
                </a:solidFill>
                <a:latin typeface="宋体"/>
                <a:cs typeface="宋体"/>
              </a:rPr>
              <a:t>的</a:t>
            </a:r>
            <a:r>
              <a:rPr dirty="0" sz="1850" spc="150">
                <a:solidFill>
                  <a:srgbClr val="232323"/>
                </a:solidFill>
                <a:latin typeface="宋体"/>
                <a:cs typeface="宋体"/>
              </a:rPr>
              <a:t>相</a:t>
            </a:r>
            <a:r>
              <a:rPr dirty="0" sz="1850" spc="170">
                <a:solidFill>
                  <a:srgbClr val="424242"/>
                </a:solidFill>
                <a:latin typeface="宋体"/>
                <a:cs typeface="宋体"/>
              </a:rPr>
              <a:t>应质</a:t>
            </a:r>
            <a:r>
              <a:rPr dirty="0" sz="1850" spc="-95">
                <a:solidFill>
                  <a:srgbClr val="424242"/>
                </a:solidFill>
                <a:latin typeface="宋体"/>
                <a:cs typeface="宋体"/>
              </a:rPr>
              <a:t>保</a:t>
            </a:r>
            <a:r>
              <a:rPr dirty="0" sz="1850" spc="160">
                <a:solidFill>
                  <a:srgbClr val="424242"/>
                </a:solidFill>
                <a:latin typeface="宋体"/>
                <a:cs typeface="宋体"/>
              </a:rPr>
              <a:t>金</a:t>
            </a:r>
            <a:r>
              <a:rPr dirty="0" sz="1850" spc="170">
                <a:solidFill>
                  <a:srgbClr val="424242"/>
                </a:solidFill>
                <a:latin typeface="宋体"/>
                <a:cs typeface="宋体"/>
              </a:rPr>
              <a:t>而对</a:t>
            </a:r>
            <a:r>
              <a:rPr dirty="0" sz="1850" spc="-265">
                <a:solidFill>
                  <a:srgbClr val="424242"/>
                </a:solidFill>
                <a:latin typeface="宋体"/>
                <a:cs typeface="宋体"/>
              </a:rPr>
              <a:t>承</a:t>
            </a:r>
            <a:r>
              <a:rPr dirty="0" sz="1850" spc="220">
                <a:solidFill>
                  <a:srgbClr val="232323"/>
                </a:solidFill>
                <a:latin typeface="宋体"/>
                <a:cs typeface="宋体"/>
              </a:rPr>
              <a:t>（</a:t>
            </a:r>
            <a:r>
              <a:rPr dirty="0" sz="1850" spc="170">
                <a:solidFill>
                  <a:srgbClr val="232323"/>
                </a:solidFill>
                <a:latin typeface="宋体"/>
                <a:cs typeface="宋体"/>
              </a:rPr>
              <a:t>分</a:t>
            </a:r>
            <a:r>
              <a:rPr dirty="0" sz="1850" spc="-395">
                <a:solidFill>
                  <a:srgbClr val="232323"/>
                </a:solidFill>
                <a:latin typeface="宋体"/>
                <a:cs typeface="宋体"/>
              </a:rPr>
              <a:t> </a:t>
            </a:r>
            <a:r>
              <a:rPr dirty="0" sz="1850" spc="170">
                <a:solidFill>
                  <a:srgbClr val="232323"/>
                </a:solidFill>
                <a:latin typeface="宋体"/>
                <a:cs typeface="宋体"/>
              </a:rPr>
              <a:t>）</a:t>
            </a:r>
            <a:r>
              <a:rPr dirty="0" sz="1850" spc="-525">
                <a:solidFill>
                  <a:srgbClr val="232323"/>
                </a:solidFill>
                <a:latin typeface="宋体"/>
                <a:cs typeface="宋体"/>
              </a:rPr>
              <a:t>包</a:t>
            </a:r>
            <a:r>
              <a:rPr dirty="0" sz="1850" spc="170">
                <a:solidFill>
                  <a:srgbClr val="424242"/>
                </a:solidFill>
                <a:latin typeface="宋体"/>
                <a:cs typeface="宋体"/>
              </a:rPr>
              <a:t>商</a:t>
            </a:r>
            <a:r>
              <a:rPr dirty="0" sz="1850" spc="70">
                <a:solidFill>
                  <a:srgbClr val="424242"/>
                </a:solidFill>
                <a:latin typeface="宋体"/>
                <a:cs typeface="宋体"/>
              </a:rPr>
              <a:t>支</a:t>
            </a:r>
            <a:r>
              <a:rPr dirty="0" sz="1850" spc="170">
                <a:solidFill>
                  <a:srgbClr val="424242"/>
                </a:solidFill>
                <a:latin typeface="宋体"/>
                <a:cs typeface="宋体"/>
              </a:rPr>
              <a:t>付质</a:t>
            </a:r>
            <a:r>
              <a:rPr dirty="0" sz="1850" spc="-95">
                <a:solidFill>
                  <a:srgbClr val="424242"/>
                </a:solidFill>
                <a:latin typeface="宋体"/>
                <a:cs typeface="宋体"/>
              </a:rPr>
              <a:t>保</a:t>
            </a:r>
            <a:r>
              <a:rPr dirty="0" sz="1850" spc="170">
                <a:solidFill>
                  <a:srgbClr val="424242"/>
                </a:solidFill>
                <a:latin typeface="宋体"/>
                <a:cs typeface="宋体"/>
              </a:rPr>
              <a:t>金</a:t>
            </a:r>
            <a:r>
              <a:rPr dirty="0" sz="1850" spc="-260">
                <a:solidFill>
                  <a:srgbClr val="424242"/>
                </a:solidFill>
                <a:latin typeface="宋体"/>
                <a:cs typeface="宋体"/>
              </a:rPr>
              <a:t> </a:t>
            </a:r>
            <a:r>
              <a:rPr dirty="0" sz="1850" spc="-405">
                <a:solidFill>
                  <a:srgbClr val="232323"/>
                </a:solidFill>
                <a:latin typeface="宋体"/>
                <a:cs typeface="宋体"/>
              </a:rPr>
              <a:t>，且</a:t>
            </a:r>
            <a:r>
              <a:rPr dirty="0" sz="1850" spc="-585">
                <a:solidFill>
                  <a:srgbClr val="232323"/>
                </a:solidFill>
                <a:latin typeface="宋体"/>
                <a:cs typeface="宋体"/>
              </a:rPr>
              <a:t> </a:t>
            </a:r>
            <a:r>
              <a:rPr dirty="0" sz="1850" spc="-405">
                <a:solidFill>
                  <a:srgbClr val="232323"/>
                </a:solidFill>
                <a:latin typeface="宋体"/>
                <a:cs typeface="宋体"/>
              </a:rPr>
              <a:t>未经 </a:t>
            </a:r>
            <a:r>
              <a:rPr dirty="0" sz="1850" spc="-385">
                <a:solidFill>
                  <a:srgbClr val="232323"/>
                </a:solidFill>
                <a:latin typeface="宋体"/>
                <a:cs typeface="宋体"/>
              </a:rPr>
              <a:t> </a:t>
            </a:r>
            <a:r>
              <a:rPr dirty="0" sz="1850" spc="-405">
                <a:solidFill>
                  <a:srgbClr val="424242"/>
                </a:solidFill>
                <a:latin typeface="宋体"/>
                <a:cs typeface="宋体"/>
              </a:rPr>
              <a:t>所腰</a:t>
            </a:r>
            <a:r>
              <a:rPr dirty="0" sz="1850" spc="-10">
                <a:solidFill>
                  <a:srgbClr val="424242"/>
                </a:solidFill>
                <a:latin typeface="宋体"/>
                <a:cs typeface="宋体"/>
              </a:rPr>
              <a:t> </a:t>
            </a:r>
            <a:r>
              <a:rPr dirty="0" sz="1850" spc="-405">
                <a:solidFill>
                  <a:srgbClr val="232323"/>
                </a:solidFill>
                <a:latin typeface="宋体"/>
                <a:cs typeface="宋体"/>
              </a:rPr>
              <a:t>单</a:t>
            </a:r>
            <a:r>
              <a:rPr dirty="0" sz="1850" spc="-340">
                <a:solidFill>
                  <a:srgbClr val="232323"/>
                </a:solidFill>
                <a:latin typeface="宋体"/>
                <a:cs typeface="宋体"/>
              </a:rPr>
              <a:t> </a:t>
            </a:r>
            <a:r>
              <a:rPr dirty="0" sz="1850" spc="-405">
                <a:solidFill>
                  <a:srgbClr val="424242"/>
                </a:solidFill>
                <a:latin typeface="宋体"/>
                <a:cs typeface="宋体"/>
              </a:rPr>
              <a:t>位</a:t>
            </a:r>
            <a:r>
              <a:rPr dirty="0" sz="1850" spc="-360">
                <a:solidFill>
                  <a:srgbClr val="424242"/>
                </a:solidFill>
                <a:latin typeface="宋体"/>
                <a:cs typeface="宋体"/>
              </a:rPr>
              <a:t> </a:t>
            </a:r>
            <a:r>
              <a:rPr dirty="0" sz="1850" spc="-405">
                <a:solidFill>
                  <a:srgbClr val="424242"/>
                </a:solidFill>
                <a:latin typeface="宋体"/>
                <a:cs typeface="宋体"/>
              </a:rPr>
              <a:t>领导  班子</a:t>
            </a:r>
            <a:r>
              <a:rPr dirty="0" sz="1850" spc="75">
                <a:solidFill>
                  <a:srgbClr val="424242"/>
                </a:solidFill>
                <a:latin typeface="宋体"/>
                <a:cs typeface="宋体"/>
              </a:rPr>
              <a:t> </a:t>
            </a:r>
            <a:r>
              <a:rPr dirty="0" sz="1850" spc="-405">
                <a:solidFill>
                  <a:srgbClr val="424242"/>
                </a:solidFill>
                <a:latin typeface="宋体"/>
                <a:cs typeface="宋体"/>
              </a:rPr>
              <a:t>笙</a:t>
            </a:r>
            <a:r>
              <a:rPr dirty="0" sz="1850" spc="-335">
                <a:solidFill>
                  <a:srgbClr val="424242"/>
                </a:solidFill>
                <a:latin typeface="宋体"/>
                <a:cs typeface="宋体"/>
              </a:rPr>
              <a:t> </a:t>
            </a:r>
            <a:r>
              <a:rPr dirty="0" sz="1850" spc="-405">
                <a:solidFill>
                  <a:srgbClr val="424242"/>
                </a:solidFill>
                <a:latin typeface="宋体"/>
                <a:cs typeface="宋体"/>
              </a:rPr>
              <a:t>体审</a:t>
            </a:r>
            <a:r>
              <a:rPr dirty="0" sz="1850" spc="10">
                <a:solidFill>
                  <a:srgbClr val="424242"/>
                </a:solidFill>
                <a:latin typeface="宋体"/>
                <a:cs typeface="宋体"/>
              </a:rPr>
              <a:t> </a:t>
            </a:r>
            <a:r>
              <a:rPr dirty="0" sz="1850" spc="-405">
                <a:solidFill>
                  <a:srgbClr val="424242"/>
                </a:solidFill>
                <a:latin typeface="宋体"/>
                <a:cs typeface="宋体"/>
              </a:rPr>
              <a:t>批同意的	</a:t>
            </a:r>
            <a:r>
              <a:rPr dirty="0" sz="1850" spc="-35">
                <a:solidFill>
                  <a:srgbClr val="232323"/>
                </a:solidFill>
                <a:latin typeface="宋体"/>
                <a:cs typeface="宋体"/>
              </a:rPr>
              <a:t>，</a:t>
            </a:r>
            <a:endParaRPr sz="1850">
              <a:latin typeface="宋体"/>
              <a:cs typeface="宋体"/>
            </a:endParaRPr>
          </a:p>
          <a:p>
            <a:pPr marL="29845" marR="810895" indent="-1905">
              <a:lnSpc>
                <a:spcPts val="3929"/>
              </a:lnSpc>
              <a:spcBef>
                <a:spcPts val="315"/>
              </a:spcBef>
              <a:tabLst>
                <a:tab pos="1026160" algn="l"/>
                <a:tab pos="1268095" algn="l"/>
                <a:tab pos="1831339" algn="l"/>
                <a:tab pos="2086610" algn="l"/>
                <a:tab pos="2270760" algn="l"/>
                <a:tab pos="2512695" algn="l"/>
                <a:tab pos="2761615" algn="l"/>
                <a:tab pos="3256915" algn="l"/>
                <a:tab pos="4502150" algn="l"/>
                <a:tab pos="4986655" algn="l"/>
                <a:tab pos="5985510" algn="l"/>
                <a:tab pos="6481445" algn="l"/>
                <a:tab pos="7973695" algn="l"/>
              </a:tabLst>
            </a:pPr>
            <a:r>
              <a:rPr dirty="0" sz="1850" spc="-925">
                <a:solidFill>
                  <a:srgbClr val="424242"/>
                </a:solidFill>
                <a:latin typeface="宋体"/>
                <a:cs typeface="宋体"/>
              </a:rPr>
              <a:t>未</a:t>
            </a:r>
            <a:r>
              <a:rPr dirty="0" sz="1850" spc="-925">
                <a:solidFill>
                  <a:srgbClr val="232323"/>
                </a:solidFill>
                <a:latin typeface="宋体"/>
                <a:cs typeface="宋体"/>
              </a:rPr>
              <a:t>组</a:t>
            </a:r>
            <a:r>
              <a:rPr dirty="0" sz="1850" spc="-925">
                <a:solidFill>
                  <a:srgbClr val="424242"/>
                </a:solidFill>
                <a:latin typeface="宋体"/>
                <a:cs typeface="宋体"/>
              </a:rPr>
              <a:t>织对	承</a:t>
            </a:r>
            <a:r>
              <a:rPr dirty="0" sz="1850" spc="-925">
                <a:solidFill>
                  <a:srgbClr val="232323"/>
                </a:solidFill>
                <a:latin typeface="宋体"/>
                <a:cs typeface="宋体"/>
              </a:rPr>
              <a:t>（</a:t>
            </a:r>
            <a:r>
              <a:rPr dirty="0" sz="1850" spc="-925">
                <a:solidFill>
                  <a:srgbClr val="424242"/>
                </a:solidFill>
                <a:latin typeface="宋体"/>
                <a:cs typeface="宋体"/>
              </a:rPr>
              <a:t>分	</a:t>
            </a:r>
            <a:r>
              <a:rPr dirty="0" sz="1850" spc="-925">
                <a:solidFill>
                  <a:srgbClr val="232323"/>
                </a:solidFill>
                <a:latin typeface="宋体"/>
                <a:cs typeface="宋体"/>
              </a:rPr>
              <a:t>）包		</a:t>
            </a:r>
            <a:r>
              <a:rPr dirty="0" sz="1850" spc="-925">
                <a:solidFill>
                  <a:srgbClr val="424242"/>
                </a:solidFill>
                <a:latin typeface="宋体"/>
                <a:cs typeface="宋体"/>
              </a:rPr>
              <a:t>商报		送的	</a:t>
            </a:r>
            <a:r>
              <a:rPr dirty="0" sz="1850" spc="190">
                <a:solidFill>
                  <a:srgbClr val="424242"/>
                </a:solidFill>
                <a:latin typeface="宋体"/>
                <a:cs typeface="宋体"/>
              </a:rPr>
              <a:t>变</a:t>
            </a:r>
            <a:r>
              <a:rPr dirty="0" sz="1850" spc="-45">
                <a:solidFill>
                  <a:srgbClr val="424242"/>
                </a:solidFill>
                <a:latin typeface="宋体"/>
                <a:cs typeface="宋体"/>
              </a:rPr>
              <a:t>更</a:t>
            </a:r>
            <a:r>
              <a:rPr dirty="0" sz="1850" spc="190">
                <a:solidFill>
                  <a:srgbClr val="424242"/>
                </a:solidFill>
                <a:latin typeface="宋体"/>
                <a:cs typeface="宋体"/>
              </a:rPr>
              <a:t>、</a:t>
            </a:r>
            <a:r>
              <a:rPr dirty="0" sz="1850" spc="75">
                <a:solidFill>
                  <a:srgbClr val="424242"/>
                </a:solidFill>
                <a:latin typeface="宋体"/>
                <a:cs typeface="宋体"/>
              </a:rPr>
              <a:t>索</a:t>
            </a:r>
            <a:r>
              <a:rPr dirty="0" sz="1850" spc="190">
                <a:solidFill>
                  <a:srgbClr val="424242"/>
                </a:solidFill>
                <a:latin typeface="宋体"/>
                <a:cs typeface="宋体"/>
              </a:rPr>
              <a:t>赔</a:t>
            </a:r>
            <a:r>
              <a:rPr dirty="0" sz="1850" spc="15">
                <a:solidFill>
                  <a:srgbClr val="424242"/>
                </a:solidFill>
                <a:latin typeface="宋体"/>
                <a:cs typeface="宋体"/>
              </a:rPr>
              <a:t>申</a:t>
            </a:r>
            <a:r>
              <a:rPr dirty="0" sz="1850" spc="190">
                <a:solidFill>
                  <a:srgbClr val="424242"/>
                </a:solidFill>
                <a:latin typeface="宋体"/>
                <a:cs typeface="宋体"/>
              </a:rPr>
              <a:t>清及</a:t>
            </a:r>
            <a:r>
              <a:rPr dirty="0" sz="1850" spc="-120">
                <a:solidFill>
                  <a:srgbClr val="424242"/>
                </a:solidFill>
                <a:latin typeface="宋体"/>
                <a:cs typeface="宋体"/>
              </a:rPr>
              <a:t>相</a:t>
            </a:r>
            <a:r>
              <a:rPr dirty="0" sz="1850" spc="150">
                <a:solidFill>
                  <a:srgbClr val="424242"/>
                </a:solidFill>
                <a:latin typeface="宋体"/>
                <a:cs typeface="宋体"/>
              </a:rPr>
              <a:t>应</a:t>
            </a:r>
            <a:r>
              <a:rPr dirty="0" sz="1850" spc="190">
                <a:solidFill>
                  <a:srgbClr val="424242"/>
                </a:solidFill>
                <a:latin typeface="宋体"/>
                <a:cs typeface="宋体"/>
              </a:rPr>
              <a:t>材料进行</a:t>
            </a:r>
            <a:r>
              <a:rPr dirty="0" sz="1850" spc="-310">
                <a:solidFill>
                  <a:srgbClr val="424242"/>
                </a:solidFill>
                <a:latin typeface="宋体"/>
                <a:cs typeface="宋体"/>
              </a:rPr>
              <a:t>审</a:t>
            </a:r>
            <a:r>
              <a:rPr dirty="0" sz="1850" spc="190">
                <a:solidFill>
                  <a:srgbClr val="424242"/>
                </a:solidFill>
                <a:latin typeface="宋体"/>
                <a:cs typeface="宋体"/>
              </a:rPr>
              <a:t>核的</a:t>
            </a:r>
            <a:r>
              <a:rPr dirty="0" sz="1850" spc="-430">
                <a:solidFill>
                  <a:srgbClr val="424242"/>
                </a:solidFill>
                <a:latin typeface="宋体"/>
                <a:cs typeface="宋体"/>
              </a:rPr>
              <a:t> </a:t>
            </a:r>
            <a:r>
              <a:rPr dirty="0" sz="1850" spc="-35">
                <a:solidFill>
                  <a:srgbClr val="424242"/>
                </a:solidFill>
                <a:latin typeface="宋体"/>
                <a:cs typeface="宋体"/>
              </a:rPr>
              <a:t>，而办</a:t>
            </a:r>
            <a:r>
              <a:rPr dirty="0" sz="1850" spc="-140">
                <a:solidFill>
                  <a:srgbClr val="424242"/>
                </a:solidFill>
                <a:latin typeface="宋体"/>
                <a:cs typeface="宋体"/>
              </a:rPr>
              <a:t>理</a:t>
            </a:r>
            <a:r>
              <a:rPr dirty="0" sz="1850" spc="130">
                <a:solidFill>
                  <a:srgbClr val="424242"/>
                </a:solidFill>
                <a:latin typeface="宋体"/>
                <a:cs typeface="宋体"/>
              </a:rPr>
              <a:t>变</a:t>
            </a:r>
            <a:r>
              <a:rPr dirty="0" sz="1850" spc="-35">
                <a:solidFill>
                  <a:srgbClr val="424242"/>
                </a:solidFill>
                <a:latin typeface="宋体"/>
                <a:cs typeface="宋体"/>
              </a:rPr>
              <a:t>更</a:t>
            </a:r>
            <a:r>
              <a:rPr dirty="0" sz="1850" spc="260">
                <a:solidFill>
                  <a:srgbClr val="424242"/>
                </a:solidFill>
                <a:latin typeface="宋体"/>
                <a:cs typeface="宋体"/>
              </a:rPr>
              <a:t>索</a:t>
            </a:r>
            <a:r>
              <a:rPr dirty="0" sz="1850" spc="-35">
                <a:solidFill>
                  <a:srgbClr val="424242"/>
                </a:solidFill>
                <a:latin typeface="宋体"/>
                <a:cs typeface="宋体"/>
              </a:rPr>
              <a:t>赔</a:t>
            </a:r>
            <a:r>
              <a:rPr dirty="0" sz="1850" spc="215">
                <a:solidFill>
                  <a:srgbClr val="424242"/>
                </a:solidFill>
                <a:latin typeface="宋体"/>
                <a:cs typeface="宋体"/>
              </a:rPr>
              <a:t>手</a:t>
            </a:r>
            <a:r>
              <a:rPr dirty="0" sz="1850" spc="-35">
                <a:solidFill>
                  <a:srgbClr val="424242"/>
                </a:solidFill>
                <a:latin typeface="宋体"/>
                <a:cs typeface="宋体"/>
              </a:rPr>
              <a:t>续的</a:t>
            </a:r>
            <a:r>
              <a:rPr dirty="0" sz="1850" spc="20">
                <a:solidFill>
                  <a:srgbClr val="424242"/>
                </a:solidFill>
                <a:latin typeface="宋体"/>
                <a:cs typeface="宋体"/>
              </a:rPr>
              <a:t> </a:t>
            </a:r>
            <a:r>
              <a:rPr dirty="0" sz="1850" spc="-405">
                <a:solidFill>
                  <a:srgbClr val="232323"/>
                </a:solidFill>
                <a:latin typeface="宋体"/>
                <a:cs typeface="宋体"/>
              </a:rPr>
              <a:t>，  </a:t>
            </a:r>
            <a:r>
              <a:rPr dirty="0" sz="1850" spc="-925">
                <a:solidFill>
                  <a:srgbClr val="424242"/>
                </a:solidFill>
                <a:latin typeface="宋体"/>
                <a:cs typeface="宋体"/>
              </a:rPr>
              <a:t>按</a:t>
            </a:r>
            <a:r>
              <a:rPr dirty="0" sz="1850" spc="-925">
                <a:solidFill>
                  <a:srgbClr val="232323"/>
                </a:solidFill>
                <a:latin typeface="宋体"/>
                <a:cs typeface="宋体"/>
              </a:rPr>
              <a:t>规</a:t>
            </a:r>
            <a:r>
              <a:rPr dirty="0" sz="1850" spc="-925">
                <a:solidFill>
                  <a:srgbClr val="424242"/>
                </a:solidFill>
                <a:latin typeface="宋体"/>
                <a:cs typeface="宋体"/>
              </a:rPr>
              <a:t>定应就		承</a:t>
            </a:r>
            <a:r>
              <a:rPr dirty="0" sz="1850" spc="-925">
                <a:solidFill>
                  <a:srgbClr val="232323"/>
                </a:solidFill>
                <a:latin typeface="宋体"/>
                <a:cs typeface="宋体"/>
              </a:rPr>
              <a:t>（分	）包	商</a:t>
            </a:r>
            <a:r>
              <a:rPr dirty="0" sz="1850" spc="-925">
                <a:solidFill>
                  <a:srgbClr val="424242"/>
                </a:solidFill>
                <a:latin typeface="宋体"/>
                <a:cs typeface="宋体"/>
              </a:rPr>
              <a:t>提</a:t>
            </a:r>
            <a:r>
              <a:rPr dirty="0" sz="1850" spc="-925">
                <a:solidFill>
                  <a:srgbClr val="080808"/>
                </a:solidFill>
                <a:latin typeface="宋体"/>
                <a:cs typeface="宋体"/>
              </a:rPr>
              <a:t>出</a:t>
            </a:r>
            <a:r>
              <a:rPr dirty="0" sz="1850" spc="-925">
                <a:solidFill>
                  <a:srgbClr val="424242"/>
                </a:solidFill>
                <a:latin typeface="宋体"/>
                <a:cs typeface="宋体"/>
              </a:rPr>
              <a:t>的变更索赔	军项	履行</a:t>
            </a:r>
            <a:r>
              <a:rPr dirty="0" sz="1850" spc="-925">
                <a:solidFill>
                  <a:srgbClr val="232323"/>
                </a:solidFill>
                <a:latin typeface="宋体"/>
                <a:cs typeface="宋体"/>
              </a:rPr>
              <a:t>上报	</a:t>
            </a:r>
            <a:r>
              <a:rPr dirty="0" sz="1850" spc="-925">
                <a:solidFill>
                  <a:srgbClr val="424242"/>
                </a:solidFill>
                <a:latin typeface="宋体"/>
                <a:cs typeface="宋体"/>
              </a:rPr>
              <a:t>审批	手续而未上报	审</a:t>
            </a:r>
            <a:r>
              <a:rPr dirty="0" sz="1850" spc="-925">
                <a:solidFill>
                  <a:srgbClr val="232323"/>
                </a:solidFill>
                <a:latin typeface="宋体"/>
                <a:cs typeface="宋体"/>
              </a:rPr>
              <a:t>批</a:t>
            </a:r>
            <a:r>
              <a:rPr dirty="0" sz="1850" spc="-925">
                <a:solidFill>
                  <a:srgbClr val="424242"/>
                </a:solidFill>
                <a:latin typeface="宋体"/>
                <a:cs typeface="宋体"/>
              </a:rPr>
              <a:t>的</a:t>
            </a:r>
            <a:r>
              <a:rPr dirty="0" sz="1850" spc="-925">
                <a:solidFill>
                  <a:srgbClr val="232323"/>
                </a:solidFill>
                <a:latin typeface="宋体"/>
                <a:cs typeface="宋体"/>
              </a:rPr>
              <a:t>。</a:t>
            </a:r>
            <a:endParaRPr sz="1850">
              <a:latin typeface="宋体"/>
              <a:cs typeface="宋体"/>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1570">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a:spLocks noGrp="1"/>
          </p:cNvSpPr>
          <p:nvPr>
            <p:ph type="title"/>
          </p:nvPr>
        </p:nvSpPr>
        <p:spPr>
          <a:xfrm>
            <a:off x="1026342" y="108743"/>
            <a:ext cx="606425" cy="655955"/>
          </a:xfrm>
          <a:prstGeom prst="rect"/>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rPr>
              <a:t>s	</a:t>
            </a:r>
            <a:r>
              <a:rPr dirty="0" sz="900" spc="-40">
                <a:solidFill>
                  <a:srgbClr val="EFE4D1"/>
                </a:solidFill>
              </a:rPr>
              <a:t>-</a:t>
            </a:r>
            <a:r>
              <a:rPr dirty="0" sz="900" spc="85">
                <a:solidFill>
                  <a:srgbClr val="EFE4D1"/>
                </a:solidFill>
              </a:rPr>
              <a:t> </a:t>
            </a:r>
            <a:r>
              <a:rPr dirty="0" sz="900" spc="-55">
                <a:solidFill>
                  <a:srgbClr val="EFE4D1"/>
                </a:solidFill>
              </a:rPr>
              <a:t>c</a:t>
            </a:r>
            <a:endParaRPr sz="900">
              <a:latin typeface="宋体"/>
              <a:cs typeface="宋体"/>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96097" y="1131427"/>
            <a:ext cx="9060180" cy="600710"/>
          </a:xfrm>
          <a:prstGeom prst="rect">
            <a:avLst/>
          </a:prstGeom>
        </p:spPr>
        <p:txBody>
          <a:bodyPr wrap="square" lIns="0" tIns="15875" rIns="0" bIns="0" rtlCol="0" vert="horz">
            <a:spAutoFit/>
          </a:bodyPr>
          <a:lstStyle/>
          <a:p>
            <a:pPr marL="12700">
              <a:lnSpc>
                <a:spcPct val="100000"/>
              </a:lnSpc>
              <a:spcBef>
                <a:spcPts val="125"/>
              </a:spcBef>
            </a:pPr>
            <a:r>
              <a:rPr dirty="0" sz="3750" spc="200">
                <a:solidFill>
                  <a:srgbClr val="B80305"/>
                </a:solidFill>
                <a:latin typeface="宋体"/>
                <a:cs typeface="宋体"/>
              </a:rPr>
              <a:t>三、工程承（分）包管理红线禁令的释义</a:t>
            </a:r>
            <a:endParaRPr sz="3750">
              <a:latin typeface="宋体"/>
              <a:cs typeface="宋体"/>
            </a:endParaRPr>
          </a:p>
        </p:txBody>
      </p:sp>
      <p:sp>
        <p:nvSpPr>
          <p:cNvPr id="11" name="object 11"/>
          <p:cNvSpPr txBox="1"/>
          <p:nvPr/>
        </p:nvSpPr>
        <p:spPr>
          <a:xfrm>
            <a:off x="346027" y="1808956"/>
            <a:ext cx="558165" cy="1122680"/>
          </a:xfrm>
          <a:prstGeom prst="rect">
            <a:avLst/>
          </a:prstGeom>
        </p:spPr>
        <p:txBody>
          <a:bodyPr wrap="square" lIns="0" tIns="12065" rIns="0" bIns="0" rtlCol="0" vert="horz">
            <a:spAutoFit/>
          </a:bodyPr>
          <a:lstStyle/>
          <a:p>
            <a:pPr marL="12700">
              <a:lnSpc>
                <a:spcPct val="100000"/>
              </a:lnSpc>
              <a:spcBef>
                <a:spcPts val="95"/>
              </a:spcBef>
            </a:pPr>
            <a:r>
              <a:rPr dirty="0" sz="7200" spc="185">
                <a:solidFill>
                  <a:srgbClr val="B19A4B"/>
                </a:solidFill>
                <a:latin typeface="Arial"/>
                <a:cs typeface="Arial"/>
              </a:rPr>
              <a:t>4</a:t>
            </a:r>
            <a:endParaRPr sz="7200">
              <a:latin typeface="Arial"/>
              <a:cs typeface="Arial"/>
            </a:endParaRPr>
          </a:p>
        </p:txBody>
      </p:sp>
      <p:sp>
        <p:nvSpPr>
          <p:cNvPr id="12" name="object 12"/>
          <p:cNvSpPr txBox="1"/>
          <p:nvPr/>
        </p:nvSpPr>
        <p:spPr>
          <a:xfrm>
            <a:off x="1350784" y="1987925"/>
            <a:ext cx="11730355" cy="1249045"/>
          </a:xfrm>
          <a:prstGeom prst="rect">
            <a:avLst/>
          </a:prstGeom>
        </p:spPr>
        <p:txBody>
          <a:bodyPr wrap="square" lIns="0" tIns="6350" rIns="0" bIns="0" rtlCol="0" vert="horz">
            <a:spAutoFit/>
          </a:bodyPr>
          <a:lstStyle/>
          <a:p>
            <a:pPr algn="just" marL="12700" marR="5080">
              <a:lnSpc>
                <a:spcPct val="102099"/>
              </a:lnSpc>
              <a:spcBef>
                <a:spcPts val="50"/>
              </a:spcBef>
            </a:pPr>
            <a:r>
              <a:rPr dirty="0" sz="2650" spc="140">
                <a:solidFill>
                  <a:srgbClr val="B19A4B"/>
                </a:solidFill>
                <a:latin typeface="宋体"/>
                <a:cs typeface="宋体"/>
              </a:rPr>
              <a:t>第八条严禁对承（分）包商超前、超量、超价办理结算；严禁未办结算而支 </a:t>
            </a:r>
            <a:r>
              <a:rPr dirty="0" sz="2650" spc="140">
                <a:solidFill>
                  <a:srgbClr val="B19A4B"/>
                </a:solidFill>
                <a:latin typeface="宋体"/>
                <a:cs typeface="宋体"/>
              </a:rPr>
              <a:t>付或变相支付承（分）包工程款；严禁不按规定程序办理承（分）包商的变 </a:t>
            </a:r>
            <a:r>
              <a:rPr dirty="0" sz="2600" spc="-280">
                <a:solidFill>
                  <a:srgbClr val="B19A4B"/>
                </a:solidFill>
                <a:latin typeface="宋体"/>
                <a:cs typeface="宋体"/>
              </a:rPr>
              <a:t>更索赔。</a:t>
            </a:r>
            <a:endParaRPr sz="2600">
              <a:latin typeface="宋体"/>
              <a:cs typeface="宋体"/>
            </a:endParaRPr>
          </a:p>
        </p:txBody>
      </p:sp>
      <p:sp>
        <p:nvSpPr>
          <p:cNvPr id="13" name="object 13"/>
          <p:cNvSpPr txBox="1"/>
          <p:nvPr/>
        </p:nvSpPr>
        <p:spPr>
          <a:xfrm>
            <a:off x="-24153" y="3362158"/>
            <a:ext cx="2219325" cy="455295"/>
          </a:xfrm>
          <a:prstGeom prst="rect">
            <a:avLst/>
          </a:prstGeom>
        </p:spPr>
        <p:txBody>
          <a:bodyPr wrap="square" lIns="0" tIns="14604" rIns="0" bIns="0" rtlCol="0" vert="horz">
            <a:spAutoFit/>
          </a:bodyPr>
          <a:lstStyle/>
          <a:p>
            <a:pPr marL="12700">
              <a:lnSpc>
                <a:spcPct val="100000"/>
              </a:lnSpc>
              <a:spcBef>
                <a:spcPts val="114"/>
              </a:spcBef>
            </a:pPr>
            <a:r>
              <a:rPr dirty="0" sz="2800" spc="-75">
                <a:solidFill>
                  <a:srgbClr val="B80305"/>
                </a:solidFill>
                <a:latin typeface="宋体"/>
                <a:cs typeface="宋体"/>
              </a:rPr>
              <a:t>【案例</a:t>
            </a:r>
            <a:r>
              <a:rPr dirty="0" sz="2800" spc="-160">
                <a:solidFill>
                  <a:srgbClr val="B80305"/>
                </a:solidFill>
                <a:latin typeface="宋体"/>
                <a:cs typeface="宋体"/>
              </a:rPr>
              <a:t>】</a:t>
            </a:r>
            <a:r>
              <a:rPr dirty="0" sz="2800" spc="-484">
                <a:solidFill>
                  <a:srgbClr val="1F1F1F"/>
                </a:solidFill>
                <a:latin typeface="宋体"/>
                <a:cs typeface="宋体"/>
              </a:rPr>
              <a:t>事</a:t>
            </a:r>
            <a:r>
              <a:rPr dirty="0" sz="2800" spc="235">
                <a:solidFill>
                  <a:srgbClr val="010101"/>
                </a:solidFill>
                <a:latin typeface="宋体"/>
                <a:cs typeface="宋体"/>
              </a:rPr>
              <a:t>件</a:t>
            </a:r>
            <a:r>
              <a:rPr dirty="0" sz="2800" spc="-1705">
                <a:solidFill>
                  <a:srgbClr val="1F1F1F"/>
                </a:solidFill>
                <a:latin typeface="宋体"/>
                <a:cs typeface="宋体"/>
              </a:rPr>
              <a:t>：</a:t>
            </a:r>
            <a:endParaRPr sz="2800">
              <a:latin typeface="宋体"/>
              <a:cs typeface="宋体"/>
            </a:endParaRPr>
          </a:p>
        </p:txBody>
      </p:sp>
      <p:sp>
        <p:nvSpPr>
          <p:cNvPr id="14" name="object 14"/>
          <p:cNvSpPr txBox="1"/>
          <p:nvPr/>
        </p:nvSpPr>
        <p:spPr>
          <a:xfrm>
            <a:off x="2769116" y="3432468"/>
            <a:ext cx="7107555" cy="370840"/>
          </a:xfrm>
          <a:prstGeom prst="rect">
            <a:avLst/>
          </a:prstGeom>
        </p:spPr>
        <p:txBody>
          <a:bodyPr wrap="square" lIns="0" tIns="14605" rIns="0" bIns="0" rtlCol="0" vert="horz">
            <a:spAutoFit/>
          </a:bodyPr>
          <a:lstStyle/>
          <a:p>
            <a:pPr marL="12700">
              <a:lnSpc>
                <a:spcPct val="100000"/>
              </a:lnSpc>
              <a:spcBef>
                <a:spcPts val="115"/>
              </a:spcBef>
              <a:tabLst>
                <a:tab pos="1261745" algn="l"/>
                <a:tab pos="2533015" algn="l"/>
                <a:tab pos="4487545" algn="l"/>
              </a:tabLst>
            </a:pPr>
            <a:r>
              <a:rPr dirty="0" sz="2250" spc="-535">
                <a:solidFill>
                  <a:srgbClr val="1F1F1F"/>
                </a:solidFill>
                <a:latin typeface="宋体"/>
                <a:cs typeface="宋体"/>
              </a:rPr>
              <a:t>／＼司</a:t>
            </a:r>
            <a:r>
              <a:rPr dirty="0" sz="2250" spc="-535">
                <a:solidFill>
                  <a:srgbClr val="1F1F1F"/>
                </a:solidFill>
                <a:latin typeface="宋体"/>
                <a:cs typeface="宋体"/>
              </a:rPr>
              <a:t>	</a:t>
            </a:r>
            <a:r>
              <a:rPr dirty="0" sz="1750" spc="-420">
                <a:solidFill>
                  <a:srgbClr val="1F1F1F"/>
                </a:solidFill>
                <a:latin typeface="宋体"/>
                <a:cs typeface="宋体"/>
              </a:rPr>
              <a:t>面立</a:t>
            </a:r>
            <a:r>
              <a:rPr dirty="0" sz="1750" spc="-420">
                <a:solidFill>
                  <a:srgbClr val="1F1F1F"/>
                </a:solidFill>
                <a:latin typeface="宋体"/>
                <a:cs typeface="宋体"/>
              </a:rPr>
              <a:t>	</a:t>
            </a:r>
            <a:r>
              <a:rPr dirty="0" sz="2250" spc="480">
                <a:solidFill>
                  <a:srgbClr val="1F1F1F"/>
                </a:solidFill>
                <a:latin typeface="宋体"/>
                <a:cs typeface="宋体"/>
              </a:rPr>
              <a:t>＼包＾示</a:t>
            </a:r>
            <a:r>
              <a:rPr dirty="0" sz="2250" spc="480">
                <a:solidFill>
                  <a:srgbClr val="1F1F1F"/>
                </a:solidFill>
                <a:latin typeface="宋体"/>
                <a:cs typeface="宋体"/>
              </a:rPr>
              <a:t>	</a:t>
            </a:r>
            <a:r>
              <a:rPr dirty="0" sz="2250" spc="30">
                <a:solidFill>
                  <a:srgbClr val="1F1F1F"/>
                </a:solidFill>
                <a:latin typeface="宋体"/>
                <a:cs typeface="宋体"/>
              </a:rPr>
              <a:t>报／浔广比且，理结</a:t>
            </a:r>
            <a:endParaRPr sz="2250">
              <a:latin typeface="宋体"/>
              <a:cs typeface="宋体"/>
            </a:endParaRPr>
          </a:p>
        </p:txBody>
      </p:sp>
      <p:sp>
        <p:nvSpPr>
          <p:cNvPr id="15" name="object 15"/>
          <p:cNvSpPr txBox="1"/>
          <p:nvPr/>
        </p:nvSpPr>
        <p:spPr>
          <a:xfrm>
            <a:off x="2957912" y="4308140"/>
            <a:ext cx="775335" cy="378460"/>
          </a:xfrm>
          <a:prstGeom prst="rect">
            <a:avLst/>
          </a:prstGeom>
        </p:spPr>
        <p:txBody>
          <a:bodyPr wrap="square" lIns="0" tIns="14604" rIns="0" bIns="0" rtlCol="0" vert="horz">
            <a:spAutoFit/>
          </a:bodyPr>
          <a:lstStyle/>
          <a:p>
            <a:pPr marL="12700">
              <a:lnSpc>
                <a:spcPct val="100000"/>
              </a:lnSpc>
              <a:spcBef>
                <a:spcPts val="114"/>
              </a:spcBef>
              <a:tabLst>
                <a:tab pos="694690" algn="l"/>
              </a:tabLst>
            </a:pPr>
            <a:r>
              <a:rPr dirty="0" sz="2300" spc="-585">
                <a:solidFill>
                  <a:srgbClr val="1F1F1F"/>
                </a:solidFill>
                <a:latin typeface="宋体"/>
                <a:cs typeface="宋体"/>
              </a:rPr>
              <a:t>-</a:t>
            </a:r>
            <a:r>
              <a:rPr dirty="0" sz="2300" spc="195">
                <a:solidFill>
                  <a:srgbClr val="1F1F1F"/>
                </a:solidFill>
                <a:latin typeface="宋体"/>
                <a:cs typeface="宋体"/>
              </a:rPr>
              <a:t> </a:t>
            </a:r>
            <a:r>
              <a:rPr dirty="0" sz="2300" spc="-1170">
                <a:solidFill>
                  <a:srgbClr val="1F1F1F"/>
                </a:solidFill>
                <a:latin typeface="宋体"/>
                <a:cs typeface="宋体"/>
              </a:rPr>
              <a:t>、</a:t>
            </a:r>
            <a:r>
              <a:rPr dirty="0" sz="2300">
                <a:solidFill>
                  <a:srgbClr val="1F1F1F"/>
                </a:solidFill>
                <a:latin typeface="宋体"/>
                <a:cs typeface="宋体"/>
              </a:rPr>
              <a:t>	</a:t>
            </a:r>
            <a:r>
              <a:rPr dirty="0" sz="2150" spc="-280">
                <a:solidFill>
                  <a:srgbClr val="1F1F1F"/>
                </a:solidFill>
                <a:latin typeface="Arial"/>
                <a:cs typeface="Arial"/>
              </a:rPr>
              <a:t>i,</a:t>
            </a:r>
            <a:endParaRPr sz="2150">
              <a:latin typeface="Arial"/>
              <a:cs typeface="Arial"/>
            </a:endParaRPr>
          </a:p>
        </p:txBody>
      </p:sp>
      <p:sp>
        <p:nvSpPr>
          <p:cNvPr id="16" name="object 16"/>
          <p:cNvSpPr txBox="1"/>
          <p:nvPr/>
        </p:nvSpPr>
        <p:spPr>
          <a:xfrm>
            <a:off x="1353986" y="4295357"/>
            <a:ext cx="3269615" cy="393700"/>
          </a:xfrm>
          <a:prstGeom prst="rect">
            <a:avLst/>
          </a:prstGeom>
        </p:spPr>
        <p:txBody>
          <a:bodyPr wrap="square" lIns="0" tIns="14604" rIns="0" bIns="0" rtlCol="0" vert="horz">
            <a:spAutoFit/>
          </a:bodyPr>
          <a:lstStyle/>
          <a:p>
            <a:pPr marL="12700">
              <a:lnSpc>
                <a:spcPct val="100000"/>
              </a:lnSpc>
              <a:spcBef>
                <a:spcPts val="114"/>
              </a:spcBef>
              <a:tabLst>
                <a:tab pos="306705" algn="l"/>
                <a:tab pos="3030855" algn="l"/>
              </a:tabLst>
            </a:pPr>
            <a:r>
              <a:rPr dirty="0" sz="2400" spc="-155">
                <a:solidFill>
                  <a:srgbClr val="1F1F1F"/>
                </a:solidFill>
                <a:latin typeface="Times New Roman"/>
                <a:cs typeface="Times New Roman"/>
              </a:rPr>
              <a:t>1</a:t>
            </a:r>
            <a:r>
              <a:rPr dirty="0" sz="2400" spc="-155">
                <a:solidFill>
                  <a:srgbClr val="1F1F1F"/>
                </a:solidFill>
                <a:latin typeface="Times New Roman"/>
                <a:cs typeface="Times New Roman"/>
              </a:rPr>
              <a:t>	</a:t>
            </a:r>
            <a:r>
              <a:rPr dirty="0" sz="2400" spc="-305">
                <a:solidFill>
                  <a:srgbClr val="1F1F1F"/>
                </a:solidFill>
                <a:latin typeface="Times New Roman"/>
                <a:cs typeface="Times New Roman"/>
              </a:rPr>
              <a:t>.......</a:t>
            </a:r>
            <a:r>
              <a:rPr dirty="0" sz="2400" spc="-190">
                <a:solidFill>
                  <a:srgbClr val="1F1F1F"/>
                </a:solidFill>
                <a:latin typeface="Times New Roman"/>
                <a:cs typeface="Times New Roman"/>
              </a:rPr>
              <a:t>.</a:t>
            </a:r>
            <a:r>
              <a:rPr dirty="0" sz="2400" spc="-345">
                <a:solidFill>
                  <a:srgbClr val="1F1F1F"/>
                </a:solidFill>
                <a:latin typeface="Times New Roman"/>
                <a:cs typeface="Times New Roman"/>
              </a:rPr>
              <a:t>/\</a:t>
            </a:r>
            <a:r>
              <a:rPr dirty="0" sz="2400" spc="-305">
                <a:solidFill>
                  <a:srgbClr val="1F1F1F"/>
                </a:solidFill>
                <a:latin typeface="Times New Roman"/>
                <a:cs typeface="Times New Roman"/>
              </a:rPr>
              <a:t>.</a:t>
            </a:r>
            <a:r>
              <a:rPr dirty="0" sz="2400">
                <a:solidFill>
                  <a:srgbClr val="1F1F1F"/>
                </a:solidFill>
                <a:latin typeface="Times New Roman"/>
                <a:cs typeface="Times New Roman"/>
              </a:rPr>
              <a:t>	</a:t>
            </a:r>
            <a:r>
              <a:rPr dirty="0" sz="2400" spc="-610">
                <a:solidFill>
                  <a:srgbClr val="1F1F1F"/>
                </a:solidFill>
                <a:latin typeface="Times New Roman"/>
                <a:cs typeface="Times New Roman"/>
              </a:rPr>
              <a:t>300</a:t>
            </a:r>
            <a:endParaRPr sz="2400">
              <a:latin typeface="Times New Roman"/>
              <a:cs typeface="Times New Roman"/>
            </a:endParaRPr>
          </a:p>
        </p:txBody>
      </p:sp>
      <p:sp>
        <p:nvSpPr>
          <p:cNvPr id="17" name="object 17"/>
          <p:cNvSpPr txBox="1"/>
          <p:nvPr/>
        </p:nvSpPr>
        <p:spPr>
          <a:xfrm>
            <a:off x="5085172" y="4365666"/>
            <a:ext cx="394970" cy="309245"/>
          </a:xfrm>
          <a:prstGeom prst="rect">
            <a:avLst/>
          </a:prstGeom>
        </p:spPr>
        <p:txBody>
          <a:bodyPr wrap="square" lIns="0" tIns="13970" rIns="0" bIns="0" rtlCol="0" vert="horz">
            <a:spAutoFit/>
          </a:bodyPr>
          <a:lstStyle/>
          <a:p>
            <a:pPr marL="12700">
              <a:lnSpc>
                <a:spcPct val="100000"/>
              </a:lnSpc>
              <a:spcBef>
                <a:spcPts val="110"/>
              </a:spcBef>
              <a:tabLst>
                <a:tab pos="323215" algn="l"/>
              </a:tabLst>
            </a:pPr>
            <a:r>
              <a:rPr dirty="0" sz="1850" spc="-944">
                <a:solidFill>
                  <a:srgbClr val="1F1F1F"/>
                </a:solidFill>
                <a:latin typeface="宋体"/>
                <a:cs typeface="宋体"/>
              </a:rPr>
              <a:t>—</a:t>
            </a:r>
            <a:r>
              <a:rPr dirty="0" sz="1850" spc="-944">
                <a:solidFill>
                  <a:srgbClr val="1F1F1F"/>
                </a:solidFill>
                <a:latin typeface="宋体"/>
                <a:cs typeface="宋体"/>
              </a:rPr>
              <a:t>	</a:t>
            </a:r>
            <a:r>
              <a:rPr dirty="0" sz="1850" spc="-475">
                <a:solidFill>
                  <a:srgbClr val="1F1F1F"/>
                </a:solidFill>
                <a:latin typeface="宋体"/>
                <a:cs typeface="宋体"/>
              </a:rPr>
              <a:t>.</a:t>
            </a:r>
            <a:endParaRPr sz="1850">
              <a:latin typeface="宋体"/>
              <a:cs typeface="宋体"/>
            </a:endParaRPr>
          </a:p>
        </p:txBody>
      </p:sp>
      <p:sp>
        <p:nvSpPr>
          <p:cNvPr id="18" name="object 18"/>
          <p:cNvSpPr txBox="1"/>
          <p:nvPr/>
        </p:nvSpPr>
        <p:spPr>
          <a:xfrm>
            <a:off x="1357377" y="3719471"/>
            <a:ext cx="6124575" cy="975994"/>
          </a:xfrm>
          <a:prstGeom prst="rect">
            <a:avLst/>
          </a:prstGeom>
        </p:spPr>
        <p:txBody>
          <a:bodyPr wrap="square" lIns="0" tIns="66675" rIns="0" bIns="0" rtlCol="0" vert="horz">
            <a:spAutoFit/>
          </a:bodyPr>
          <a:lstStyle/>
          <a:p>
            <a:pPr marL="12700">
              <a:lnSpc>
                <a:spcPct val="100000"/>
              </a:lnSpc>
              <a:spcBef>
                <a:spcPts val="525"/>
              </a:spcBef>
              <a:tabLst>
                <a:tab pos="4651375" algn="l"/>
                <a:tab pos="5241925" algn="l"/>
                <a:tab pos="5452110" algn="l"/>
              </a:tabLst>
            </a:pPr>
            <a:r>
              <a:rPr dirty="0" sz="2300" spc="-850">
                <a:solidFill>
                  <a:srgbClr val="1F1F1F"/>
                </a:solidFill>
                <a:latin typeface="宋体"/>
                <a:cs typeface="宋体"/>
              </a:rPr>
              <a:t>.......</a:t>
            </a:r>
            <a:r>
              <a:rPr dirty="0" sz="2300" spc="-875">
                <a:solidFill>
                  <a:srgbClr val="1F1F1F"/>
                </a:solidFill>
                <a:latin typeface="宋体"/>
                <a:cs typeface="宋体"/>
              </a:rPr>
              <a:t>.</a:t>
            </a:r>
            <a:r>
              <a:rPr dirty="0" sz="2300" spc="-170">
                <a:solidFill>
                  <a:srgbClr val="1F1F1F"/>
                </a:solidFill>
                <a:latin typeface="宋体"/>
                <a:cs typeface="宋体"/>
              </a:rPr>
              <a:t>/\</a:t>
            </a:r>
            <a:r>
              <a:rPr dirty="0" sz="2300" spc="-815">
                <a:solidFill>
                  <a:srgbClr val="1F1F1F"/>
                </a:solidFill>
                <a:latin typeface="宋体"/>
                <a:cs typeface="宋体"/>
              </a:rPr>
              <a:t>.</a:t>
            </a:r>
            <a:r>
              <a:rPr dirty="0" sz="2300" spc="-130">
                <a:solidFill>
                  <a:srgbClr val="1F1F1F"/>
                </a:solidFill>
                <a:latin typeface="宋体"/>
                <a:cs typeface="宋体"/>
              </a:rPr>
              <a:t>包工口量签证:,.</a:t>
            </a:r>
            <a:r>
              <a:rPr dirty="0" sz="2300" spc="-605">
                <a:solidFill>
                  <a:srgbClr val="1F1F1F"/>
                </a:solidFill>
                <a:latin typeface="宋体"/>
                <a:cs typeface="宋体"/>
              </a:rPr>
              <a:t>.</a:t>
            </a:r>
            <a:r>
              <a:rPr dirty="0" sz="2300" spc="-635">
                <a:solidFill>
                  <a:srgbClr val="1F1F1F"/>
                </a:solidFill>
                <a:latin typeface="宋体"/>
                <a:cs typeface="宋体"/>
              </a:rPr>
              <a:t>.</a:t>
            </a:r>
            <a:r>
              <a:rPr dirty="0" sz="2300" spc="-80">
                <a:solidFill>
                  <a:srgbClr val="1F1F1F"/>
                </a:solidFill>
                <a:latin typeface="宋体"/>
                <a:cs typeface="宋体"/>
              </a:rPr>
              <a:t>,</a:t>
            </a:r>
            <a:r>
              <a:rPr dirty="0" sz="2300" spc="-40">
                <a:solidFill>
                  <a:srgbClr val="1F1F1F"/>
                </a:solidFill>
                <a:latin typeface="宋体"/>
                <a:cs typeface="宋体"/>
              </a:rPr>
              <a:t> </a:t>
            </a:r>
            <a:r>
              <a:rPr dirty="0" sz="2900" spc="-530">
                <a:solidFill>
                  <a:srgbClr val="343434"/>
                </a:solidFill>
                <a:latin typeface="宋体"/>
                <a:cs typeface="宋体"/>
              </a:rPr>
              <a:t> 、一莘</a:t>
            </a:r>
            <a:r>
              <a:rPr dirty="0" sz="2900">
                <a:solidFill>
                  <a:srgbClr val="343434"/>
                </a:solidFill>
                <a:latin typeface="宋体"/>
                <a:cs typeface="宋体"/>
              </a:rPr>
              <a:t>	</a:t>
            </a:r>
            <a:r>
              <a:rPr dirty="0" sz="2400" spc="10">
                <a:solidFill>
                  <a:srgbClr val="1F1F1F"/>
                </a:solidFill>
                <a:latin typeface="Times New Roman"/>
                <a:cs typeface="Times New Roman"/>
              </a:rPr>
              <a:t>I</a:t>
            </a:r>
            <a:r>
              <a:rPr dirty="0" sz="2400">
                <a:solidFill>
                  <a:srgbClr val="1F1F1F"/>
                </a:solidFill>
                <a:latin typeface="Times New Roman"/>
                <a:cs typeface="Times New Roman"/>
              </a:rPr>
              <a:t>	</a:t>
            </a:r>
            <a:r>
              <a:rPr dirty="0" sz="950">
                <a:solidFill>
                  <a:srgbClr val="1F1F1F"/>
                </a:solidFill>
                <a:latin typeface="Times New Roman"/>
                <a:cs typeface="Times New Roman"/>
              </a:rPr>
              <a:t>I</a:t>
            </a:r>
            <a:r>
              <a:rPr dirty="0" sz="950">
                <a:solidFill>
                  <a:srgbClr val="1F1F1F"/>
                </a:solidFill>
                <a:latin typeface="Times New Roman"/>
                <a:cs typeface="Times New Roman"/>
              </a:rPr>
              <a:t>	</a:t>
            </a:r>
            <a:r>
              <a:rPr dirty="0" sz="2350" spc="-229">
                <a:solidFill>
                  <a:srgbClr val="1F1F1F"/>
                </a:solidFill>
                <a:latin typeface="宋体"/>
                <a:cs typeface="宋体"/>
              </a:rPr>
              <a:t>\理结</a:t>
            </a:r>
            <a:endParaRPr sz="2350">
              <a:latin typeface="宋体"/>
              <a:cs typeface="宋体"/>
            </a:endParaRPr>
          </a:p>
          <a:p>
            <a:pPr algn="r" marR="1290320">
              <a:lnSpc>
                <a:spcPct val="100000"/>
              </a:lnSpc>
              <a:spcBef>
                <a:spcPts val="395"/>
              </a:spcBef>
              <a:tabLst>
                <a:tab pos="282575" algn="l"/>
              </a:tabLst>
            </a:pPr>
            <a:r>
              <a:rPr dirty="0" sz="1850" spc="-475">
                <a:solidFill>
                  <a:srgbClr val="343434"/>
                </a:solidFill>
                <a:latin typeface="宋体"/>
                <a:cs typeface="宋体"/>
              </a:rPr>
              <a:t>,	</a:t>
            </a:r>
            <a:r>
              <a:rPr dirty="0" sz="2650" spc="-375">
                <a:solidFill>
                  <a:srgbClr val="1F1F1F"/>
                </a:solidFill>
                <a:latin typeface="Times New Roman"/>
                <a:cs typeface="Times New Roman"/>
              </a:rPr>
              <a:t>i</a:t>
            </a:r>
            <a:r>
              <a:rPr dirty="0" sz="2650" spc="-465">
                <a:solidFill>
                  <a:srgbClr val="1F1F1F"/>
                </a:solidFill>
                <a:latin typeface="Times New Roman"/>
                <a:cs typeface="Times New Roman"/>
              </a:rPr>
              <a:t> </a:t>
            </a:r>
            <a:r>
              <a:rPr dirty="0" sz="1300" spc="-665">
                <a:solidFill>
                  <a:srgbClr val="1F1F1F"/>
                </a:solidFill>
                <a:latin typeface="宋体"/>
                <a:cs typeface="宋体"/>
              </a:rPr>
              <a:t>函</a:t>
            </a:r>
            <a:endParaRPr sz="1300">
              <a:latin typeface="宋体"/>
              <a:cs typeface="宋体"/>
            </a:endParaRPr>
          </a:p>
        </p:txBody>
      </p:sp>
      <p:sp>
        <p:nvSpPr>
          <p:cNvPr id="19" name="object 19"/>
          <p:cNvSpPr txBox="1"/>
          <p:nvPr/>
        </p:nvSpPr>
        <p:spPr>
          <a:xfrm>
            <a:off x="6311578" y="4435976"/>
            <a:ext cx="659765" cy="225425"/>
          </a:xfrm>
          <a:prstGeom prst="rect">
            <a:avLst/>
          </a:prstGeom>
        </p:spPr>
        <p:txBody>
          <a:bodyPr wrap="square" lIns="0" tIns="13335" rIns="0" bIns="0" rtlCol="0" vert="horz">
            <a:spAutoFit/>
          </a:bodyPr>
          <a:lstStyle/>
          <a:p>
            <a:pPr marL="12700">
              <a:lnSpc>
                <a:spcPct val="100000"/>
              </a:lnSpc>
              <a:spcBef>
                <a:spcPts val="105"/>
              </a:spcBef>
              <a:tabLst>
                <a:tab pos="565150" algn="l"/>
              </a:tabLst>
            </a:pPr>
            <a:r>
              <a:rPr dirty="0" sz="1300" spc="-665">
                <a:solidFill>
                  <a:srgbClr val="1F1F1F"/>
                </a:solidFill>
                <a:latin typeface="宋体"/>
                <a:cs typeface="宋体"/>
              </a:rPr>
              <a:t>八</a:t>
            </a:r>
            <a:r>
              <a:rPr dirty="0" sz="1300" spc="-665">
                <a:solidFill>
                  <a:srgbClr val="1F1F1F"/>
                </a:solidFill>
                <a:latin typeface="宋体"/>
                <a:cs typeface="宋体"/>
              </a:rPr>
              <a:t>	</a:t>
            </a:r>
            <a:r>
              <a:rPr dirty="0" sz="1300" spc="-665">
                <a:solidFill>
                  <a:srgbClr val="1F1F1F"/>
                </a:solidFill>
                <a:latin typeface="宋体"/>
                <a:cs typeface="宋体"/>
              </a:rPr>
              <a:t>陌</a:t>
            </a:r>
            <a:endParaRPr sz="1300">
              <a:latin typeface="宋体"/>
              <a:cs typeface="宋体"/>
            </a:endParaRPr>
          </a:p>
        </p:txBody>
      </p:sp>
      <p:sp>
        <p:nvSpPr>
          <p:cNvPr id="20" name="object 20"/>
          <p:cNvSpPr txBox="1"/>
          <p:nvPr/>
        </p:nvSpPr>
        <p:spPr>
          <a:xfrm>
            <a:off x="7573214" y="3413292"/>
            <a:ext cx="5537835" cy="1275715"/>
          </a:xfrm>
          <a:prstGeom prst="rect">
            <a:avLst/>
          </a:prstGeom>
        </p:spPr>
        <p:txBody>
          <a:bodyPr wrap="square" lIns="0" tIns="14604" rIns="0" bIns="0" rtlCol="0" vert="horz">
            <a:spAutoFit/>
          </a:bodyPr>
          <a:lstStyle/>
          <a:p>
            <a:pPr marL="2929890">
              <a:lnSpc>
                <a:spcPct val="100000"/>
              </a:lnSpc>
              <a:spcBef>
                <a:spcPts val="114"/>
              </a:spcBef>
              <a:tabLst>
                <a:tab pos="3510915" algn="l"/>
                <a:tab pos="4660265" algn="l"/>
                <a:tab pos="5113020" algn="l"/>
              </a:tabLst>
            </a:pPr>
            <a:r>
              <a:rPr dirty="0" sz="2150" spc="220">
                <a:solidFill>
                  <a:srgbClr val="1F1F1F"/>
                </a:solidFill>
                <a:latin typeface="宋体"/>
                <a:cs typeface="宋体"/>
              </a:rPr>
              <a:t>金	</a:t>
            </a:r>
            <a:r>
              <a:rPr dirty="0" sz="2400" spc="95">
                <a:solidFill>
                  <a:srgbClr val="1F1F1F"/>
                </a:solidFill>
                <a:latin typeface="Times New Roman"/>
                <a:cs typeface="Times New Roman"/>
              </a:rPr>
              <a:t>857.77	</a:t>
            </a:r>
            <a:r>
              <a:rPr dirty="0" sz="1900" spc="120">
                <a:solidFill>
                  <a:srgbClr val="1F1F1F"/>
                </a:solidFill>
                <a:latin typeface="宋体"/>
                <a:cs typeface="宋体"/>
              </a:rPr>
              <a:t>一	</a:t>
            </a:r>
            <a:r>
              <a:rPr dirty="0" sz="2400" spc="50">
                <a:solidFill>
                  <a:srgbClr val="1F1F1F"/>
                </a:solidFill>
                <a:latin typeface="Times New Roman"/>
                <a:cs typeface="Times New Roman"/>
              </a:rPr>
              <a:t>·</a:t>
            </a:r>
            <a:r>
              <a:rPr dirty="0" sz="2400" spc="114">
                <a:solidFill>
                  <a:srgbClr val="1F1F1F"/>
                </a:solidFill>
                <a:latin typeface="Times New Roman"/>
                <a:cs typeface="Times New Roman"/>
              </a:rPr>
              <a:t> </a:t>
            </a:r>
            <a:r>
              <a:rPr dirty="0" sz="2400" spc="40">
                <a:solidFill>
                  <a:srgbClr val="1F1F1F"/>
                </a:solidFill>
                <a:latin typeface="Times New Roman"/>
                <a:cs typeface="Times New Roman"/>
              </a:rPr>
              <a:t>2</a:t>
            </a:r>
            <a:endParaRPr sz="2400">
              <a:latin typeface="Times New Roman"/>
              <a:cs typeface="Times New Roman"/>
            </a:endParaRPr>
          </a:p>
          <a:p>
            <a:pPr marL="495300">
              <a:lnSpc>
                <a:spcPct val="100000"/>
              </a:lnSpc>
              <a:spcBef>
                <a:spcPts val="140"/>
              </a:spcBef>
              <a:tabLst>
                <a:tab pos="1208405" algn="l"/>
                <a:tab pos="2567940" algn="l"/>
                <a:tab pos="3519170" algn="l"/>
              </a:tabLst>
            </a:pPr>
            <a:r>
              <a:rPr dirty="0" sz="2100" spc="175">
                <a:solidFill>
                  <a:srgbClr val="1F1F1F"/>
                </a:solidFill>
                <a:latin typeface="宋体"/>
                <a:cs typeface="宋体"/>
              </a:rPr>
              <a:t>金	</a:t>
            </a:r>
            <a:r>
              <a:rPr dirty="0" sz="2400" spc="105">
                <a:solidFill>
                  <a:srgbClr val="1F1F1F"/>
                </a:solidFill>
                <a:latin typeface="Times New Roman"/>
                <a:cs typeface="Times New Roman"/>
              </a:rPr>
              <a:t>6125.71	</a:t>
            </a:r>
            <a:r>
              <a:rPr dirty="0" sz="2700" spc="-180">
                <a:solidFill>
                  <a:srgbClr val="1F1F1F"/>
                </a:solidFill>
                <a:latin typeface="宋体"/>
                <a:cs typeface="宋体"/>
              </a:rPr>
              <a:t>—</a:t>
            </a:r>
            <a:r>
              <a:rPr dirty="0" sz="2700" spc="-700">
                <a:solidFill>
                  <a:srgbClr val="1F1F1F"/>
                </a:solidFill>
                <a:latin typeface="宋体"/>
                <a:cs typeface="宋体"/>
              </a:rPr>
              <a:t> </a:t>
            </a:r>
            <a:r>
              <a:rPr dirty="0" sz="2700" spc="-90">
                <a:solidFill>
                  <a:srgbClr val="1F1F1F"/>
                </a:solidFill>
                <a:latin typeface="宋体"/>
                <a:cs typeface="宋体"/>
              </a:rPr>
              <a:t>.	</a:t>
            </a:r>
            <a:r>
              <a:rPr dirty="0" sz="2700" spc="-990">
                <a:solidFill>
                  <a:srgbClr val="1F1F1F"/>
                </a:solidFill>
                <a:latin typeface="宋体"/>
                <a:cs typeface="宋体"/>
              </a:rPr>
              <a:t>.....</a:t>
            </a:r>
            <a:r>
              <a:rPr dirty="0" sz="1850" spc="-235">
                <a:solidFill>
                  <a:srgbClr val="1F1F1F"/>
                </a:solidFill>
                <a:latin typeface="宋体"/>
                <a:cs typeface="宋体"/>
              </a:rPr>
              <a:t>今石约</a:t>
            </a:r>
            <a:r>
              <a:rPr dirty="0" sz="1850" spc="-120">
                <a:solidFill>
                  <a:srgbClr val="1F1F1F"/>
                </a:solidFill>
                <a:latin typeface="宋体"/>
                <a:cs typeface="宋体"/>
              </a:rPr>
              <a:t>......</a:t>
            </a:r>
            <a:r>
              <a:rPr dirty="0" sz="1850" spc="-235">
                <a:solidFill>
                  <a:srgbClr val="1F1F1F"/>
                </a:solidFill>
                <a:latin typeface="宋体"/>
                <a:cs typeface="宋体"/>
              </a:rPr>
              <a:t>收</a:t>
            </a:r>
            <a:endParaRPr sz="1850">
              <a:latin typeface="宋体"/>
              <a:cs typeface="宋体"/>
            </a:endParaRPr>
          </a:p>
          <a:p>
            <a:pPr marL="12700">
              <a:lnSpc>
                <a:spcPct val="100000"/>
              </a:lnSpc>
              <a:spcBef>
                <a:spcPts val="685"/>
              </a:spcBef>
              <a:tabLst>
                <a:tab pos="1183640" algn="l"/>
                <a:tab pos="4335780" algn="l"/>
              </a:tabLst>
            </a:pPr>
            <a:r>
              <a:rPr dirty="0" sz="2400" spc="90">
                <a:solidFill>
                  <a:srgbClr val="1F1F1F"/>
                </a:solidFill>
                <a:latin typeface="Times New Roman"/>
                <a:cs typeface="Times New Roman"/>
              </a:rPr>
              <a:t>79.47</a:t>
            </a:r>
            <a:r>
              <a:rPr dirty="0" sz="2400" spc="90">
                <a:solidFill>
                  <a:srgbClr val="1F1F1F"/>
                </a:solidFill>
                <a:latin typeface="Times New Roman"/>
                <a:cs typeface="Times New Roman"/>
              </a:rPr>
              <a:t>	</a:t>
            </a:r>
            <a:r>
              <a:rPr dirty="0" sz="1850" spc="1675">
                <a:solidFill>
                  <a:srgbClr val="343434"/>
                </a:solidFill>
                <a:latin typeface="宋体"/>
                <a:cs typeface="宋体"/>
              </a:rPr>
              <a:t>一笭＾石</a:t>
            </a:r>
            <a:r>
              <a:rPr dirty="0" sz="1850" spc="665">
                <a:solidFill>
                  <a:srgbClr val="343434"/>
                </a:solidFill>
                <a:latin typeface="宋体"/>
                <a:cs typeface="宋体"/>
              </a:rPr>
              <a:t>.</a:t>
            </a:r>
            <a:r>
              <a:rPr dirty="0" sz="2400" spc="1245">
                <a:solidFill>
                  <a:srgbClr val="1F1F1F"/>
                </a:solidFill>
                <a:latin typeface="Times New Roman"/>
                <a:cs typeface="Times New Roman"/>
              </a:rPr>
              <a:t>2'</a:t>
            </a:r>
            <a:r>
              <a:rPr dirty="0" sz="2400" spc="1005">
                <a:solidFill>
                  <a:srgbClr val="1F1F1F"/>
                </a:solidFill>
                <a:latin typeface="Times New Roman"/>
                <a:cs typeface="Times New Roman"/>
              </a:rPr>
              <a:t>\</a:t>
            </a:r>
            <a:r>
              <a:rPr dirty="0" sz="2400" spc="915">
                <a:solidFill>
                  <a:srgbClr val="1F1F1F"/>
                </a:solidFill>
                <a:latin typeface="Times New Roman"/>
                <a:cs typeface="Times New Roman"/>
              </a:rPr>
              <a:t>.</a:t>
            </a:r>
            <a:r>
              <a:rPr dirty="0" sz="2400">
                <a:solidFill>
                  <a:srgbClr val="1F1F1F"/>
                </a:solidFill>
                <a:latin typeface="Times New Roman"/>
                <a:cs typeface="Times New Roman"/>
              </a:rPr>
              <a:t>	</a:t>
            </a:r>
            <a:r>
              <a:rPr dirty="0" sz="1850" spc="2825">
                <a:solidFill>
                  <a:srgbClr val="1F1F1F"/>
                </a:solidFill>
                <a:latin typeface="宋体"/>
                <a:cs typeface="宋体"/>
              </a:rPr>
              <a:t>今石</a:t>
            </a:r>
            <a:endParaRPr sz="1850">
              <a:latin typeface="宋体"/>
              <a:cs typeface="宋体"/>
            </a:endParaRPr>
          </a:p>
        </p:txBody>
      </p:sp>
      <p:sp>
        <p:nvSpPr>
          <p:cNvPr id="21" name="object 21"/>
          <p:cNvSpPr txBox="1"/>
          <p:nvPr/>
        </p:nvSpPr>
        <p:spPr>
          <a:xfrm>
            <a:off x="1357457" y="4838658"/>
            <a:ext cx="1977389" cy="355600"/>
          </a:xfrm>
          <a:prstGeom prst="rect">
            <a:avLst/>
          </a:prstGeom>
        </p:spPr>
        <p:txBody>
          <a:bodyPr wrap="square" lIns="0" tIns="14605" rIns="0" bIns="0" rtlCol="0" vert="horz">
            <a:spAutoFit/>
          </a:bodyPr>
          <a:lstStyle/>
          <a:p>
            <a:pPr marL="12700">
              <a:lnSpc>
                <a:spcPct val="100000"/>
              </a:lnSpc>
              <a:spcBef>
                <a:spcPts val="115"/>
              </a:spcBef>
            </a:pPr>
            <a:r>
              <a:rPr dirty="0" sz="2150" spc="3285">
                <a:solidFill>
                  <a:srgbClr val="1F1F1F"/>
                </a:solidFill>
                <a:latin typeface="宋体"/>
                <a:cs typeface="宋体"/>
              </a:rPr>
              <a:t>公</a:t>
            </a:r>
            <a:r>
              <a:rPr dirty="0" sz="2150" spc="1175">
                <a:solidFill>
                  <a:srgbClr val="1F1F1F"/>
                </a:solidFill>
                <a:latin typeface="宋体"/>
                <a:cs typeface="宋体"/>
              </a:rPr>
              <a:t>司</a:t>
            </a:r>
            <a:r>
              <a:rPr dirty="0" sz="1200" spc="-265">
                <a:solidFill>
                  <a:srgbClr val="1F1F1F"/>
                </a:solidFill>
                <a:latin typeface="Times New Roman"/>
                <a:cs typeface="Times New Roman"/>
              </a:rPr>
              <a:t>n</a:t>
            </a:r>
            <a:r>
              <a:rPr dirty="0" sz="2150" spc="3285">
                <a:solidFill>
                  <a:srgbClr val="1F1F1F"/>
                </a:solidFill>
                <a:latin typeface="宋体"/>
                <a:cs typeface="宋体"/>
              </a:rPr>
              <a:t>审</a:t>
            </a:r>
            <a:endParaRPr sz="2150">
              <a:latin typeface="宋体"/>
              <a:cs typeface="宋体"/>
            </a:endParaRPr>
          </a:p>
        </p:txBody>
      </p:sp>
      <p:sp>
        <p:nvSpPr>
          <p:cNvPr id="22" name="object 22"/>
          <p:cNvSpPr txBox="1"/>
          <p:nvPr/>
        </p:nvSpPr>
        <p:spPr>
          <a:xfrm>
            <a:off x="1045862" y="5950827"/>
            <a:ext cx="5274945" cy="355600"/>
          </a:xfrm>
          <a:prstGeom prst="rect">
            <a:avLst/>
          </a:prstGeom>
        </p:spPr>
        <p:txBody>
          <a:bodyPr wrap="square" lIns="0" tIns="14605" rIns="0" bIns="0" rtlCol="0" vert="horz">
            <a:spAutoFit/>
          </a:bodyPr>
          <a:lstStyle/>
          <a:p>
            <a:pPr marL="12700">
              <a:lnSpc>
                <a:spcPct val="100000"/>
              </a:lnSpc>
              <a:spcBef>
                <a:spcPts val="115"/>
              </a:spcBef>
              <a:tabLst>
                <a:tab pos="1479550" algn="l"/>
                <a:tab pos="2037080" algn="l"/>
                <a:tab pos="2906395" algn="l"/>
                <a:tab pos="3779520" algn="l"/>
                <a:tab pos="4635500" algn="l"/>
                <a:tab pos="5224145" algn="l"/>
              </a:tabLst>
            </a:pPr>
            <a:r>
              <a:rPr dirty="0" sz="2150" spc="-2545">
                <a:solidFill>
                  <a:srgbClr val="010101"/>
                </a:solidFill>
                <a:latin typeface="宋体"/>
                <a:cs typeface="宋体"/>
              </a:rPr>
              <a:t>问</a:t>
            </a:r>
            <a:r>
              <a:rPr dirty="0" sz="2150" spc="445">
                <a:solidFill>
                  <a:srgbClr val="1F1F1F"/>
                </a:solidFill>
                <a:latin typeface="宋体"/>
                <a:cs typeface="宋体"/>
              </a:rPr>
              <a:t>责</a:t>
            </a:r>
            <a:r>
              <a:rPr dirty="0" sz="2150" spc="-1095">
                <a:solidFill>
                  <a:srgbClr val="1F1F1F"/>
                </a:solidFill>
                <a:latin typeface="宋体"/>
                <a:cs typeface="宋体"/>
              </a:rPr>
              <a:t>：该</a:t>
            </a:r>
            <a:r>
              <a:rPr dirty="0" sz="2150">
                <a:solidFill>
                  <a:srgbClr val="1F1F1F"/>
                </a:solidFill>
                <a:latin typeface="宋体"/>
                <a:cs typeface="宋体"/>
              </a:rPr>
              <a:t>	</a:t>
            </a:r>
            <a:r>
              <a:rPr dirty="0" sz="2150" spc="-1095">
                <a:solidFill>
                  <a:srgbClr val="1F1F1F"/>
                </a:solidFill>
                <a:latin typeface="宋体"/>
                <a:cs typeface="宋体"/>
              </a:rPr>
              <a:t>顶目</a:t>
            </a:r>
            <a:r>
              <a:rPr dirty="0" sz="2150">
                <a:solidFill>
                  <a:srgbClr val="1F1F1F"/>
                </a:solidFill>
                <a:latin typeface="宋体"/>
                <a:cs typeface="宋体"/>
              </a:rPr>
              <a:t>	</a:t>
            </a:r>
            <a:r>
              <a:rPr dirty="0" sz="2150" spc="-1095">
                <a:solidFill>
                  <a:srgbClr val="1F1F1F"/>
                </a:solidFill>
                <a:latin typeface="宋体"/>
                <a:cs typeface="宋体"/>
              </a:rPr>
              <a:t>部</a:t>
            </a:r>
            <a:r>
              <a:rPr dirty="0" sz="2150" spc="140">
                <a:solidFill>
                  <a:srgbClr val="1F1F1F"/>
                </a:solidFill>
                <a:latin typeface="宋体"/>
                <a:cs typeface="宋体"/>
              </a:rPr>
              <a:t> </a:t>
            </a:r>
            <a:r>
              <a:rPr dirty="0" sz="2150" spc="-1095">
                <a:solidFill>
                  <a:srgbClr val="1F1F1F"/>
                </a:solidFill>
                <a:latin typeface="宋体"/>
                <a:cs typeface="宋体"/>
              </a:rPr>
              <a:t>总经</a:t>
            </a:r>
            <a:r>
              <a:rPr dirty="0" sz="2150">
                <a:solidFill>
                  <a:srgbClr val="1F1F1F"/>
                </a:solidFill>
                <a:latin typeface="宋体"/>
                <a:cs typeface="宋体"/>
              </a:rPr>
              <a:t>	</a:t>
            </a:r>
            <a:r>
              <a:rPr dirty="0" sz="2150" spc="-1095">
                <a:solidFill>
                  <a:srgbClr val="1F1F1F"/>
                </a:solidFill>
                <a:latin typeface="宋体"/>
                <a:cs typeface="宋体"/>
              </a:rPr>
              <a:t>济</a:t>
            </a:r>
            <a:r>
              <a:rPr dirty="0" sz="2150" spc="250">
                <a:solidFill>
                  <a:srgbClr val="1F1F1F"/>
                </a:solidFill>
                <a:latin typeface="宋体"/>
                <a:cs typeface="宋体"/>
              </a:rPr>
              <a:t> </a:t>
            </a:r>
            <a:r>
              <a:rPr dirty="0" sz="2150" spc="-1095">
                <a:solidFill>
                  <a:srgbClr val="1F1F1F"/>
                </a:solidFill>
                <a:latin typeface="宋体"/>
                <a:cs typeface="宋体"/>
              </a:rPr>
              <a:t>师号</a:t>
            </a:r>
            <a:r>
              <a:rPr dirty="0" sz="2150">
                <a:solidFill>
                  <a:srgbClr val="1F1F1F"/>
                </a:solidFill>
                <a:latin typeface="宋体"/>
                <a:cs typeface="宋体"/>
              </a:rPr>
              <a:t>	</a:t>
            </a:r>
            <a:r>
              <a:rPr dirty="0" sz="2150" spc="-1095">
                <a:solidFill>
                  <a:srgbClr val="1F1F1F"/>
                </a:solidFill>
                <a:latin typeface="宋体"/>
                <a:cs typeface="宋体"/>
              </a:rPr>
              <a:t>到免职</a:t>
            </a:r>
            <a:r>
              <a:rPr dirty="0" sz="2150">
                <a:solidFill>
                  <a:srgbClr val="1F1F1F"/>
                </a:solidFill>
                <a:latin typeface="宋体"/>
                <a:cs typeface="宋体"/>
              </a:rPr>
              <a:t>	</a:t>
            </a:r>
            <a:r>
              <a:rPr dirty="0" sz="2150" spc="-1095">
                <a:solidFill>
                  <a:srgbClr val="1F1F1F"/>
                </a:solidFill>
                <a:latin typeface="宋体"/>
                <a:cs typeface="宋体"/>
              </a:rPr>
              <a:t>处理</a:t>
            </a:r>
            <a:r>
              <a:rPr dirty="0" sz="2150">
                <a:solidFill>
                  <a:srgbClr val="1F1F1F"/>
                </a:solidFill>
                <a:latin typeface="宋体"/>
                <a:cs typeface="宋体"/>
              </a:rPr>
              <a:t>	</a:t>
            </a:r>
            <a:r>
              <a:rPr dirty="0" sz="1200" spc="-305">
                <a:solidFill>
                  <a:srgbClr val="1F1F1F"/>
                </a:solidFill>
                <a:latin typeface="Times New Roman"/>
                <a:cs typeface="Times New Roman"/>
              </a:rPr>
              <a:t>n</a:t>
            </a:r>
            <a:endParaRPr sz="1200">
              <a:latin typeface="Times New Roman"/>
              <a:cs typeface="Times New Roman"/>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1605">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p:nvPr/>
        </p:nvSpPr>
        <p:spPr>
          <a:xfrm>
            <a:off x="1026342" y="108743"/>
            <a:ext cx="606425" cy="655955"/>
          </a:xfrm>
          <a:prstGeom prst="rect">
            <a:avLst/>
          </a:prstGeom>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latin typeface="Times New Roman"/>
                <a:cs typeface="Times New Roman"/>
              </a:rPr>
              <a:t>s	</a:t>
            </a:r>
            <a:r>
              <a:rPr dirty="0" sz="900" spc="-40">
                <a:solidFill>
                  <a:srgbClr val="EFE4D1"/>
                </a:solidFill>
                <a:latin typeface="Times New Roman"/>
                <a:cs typeface="Times New Roman"/>
              </a:rPr>
              <a:t>-</a:t>
            </a:r>
            <a:r>
              <a:rPr dirty="0" sz="900" spc="85">
                <a:solidFill>
                  <a:srgbClr val="EFE4D1"/>
                </a:solidFill>
                <a:latin typeface="Times New Roman"/>
                <a:cs typeface="Times New Roman"/>
              </a:rPr>
              <a:t> </a:t>
            </a:r>
            <a:r>
              <a:rPr dirty="0" sz="900" spc="-55">
                <a:solidFill>
                  <a:srgbClr val="EFE4D1"/>
                </a:solidFill>
                <a:latin typeface="Times New Roman"/>
                <a:cs typeface="Times New Roman"/>
              </a:rPr>
              <a:t>c</a:t>
            </a:r>
            <a:endParaRPr sz="900">
              <a:latin typeface="Times New Roman"/>
              <a:cs typeface="Times New Roman"/>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109442" y="799054"/>
            <a:ext cx="9031605" cy="984250"/>
          </a:xfrm>
          <a:prstGeom prst="rect">
            <a:avLst/>
          </a:prstGeom>
        </p:spPr>
        <p:txBody>
          <a:bodyPr wrap="square" lIns="0" tIns="11430" rIns="0" bIns="0" rtlCol="0" vert="horz">
            <a:spAutoFit/>
          </a:bodyPr>
          <a:lstStyle/>
          <a:p>
            <a:pPr marL="12700">
              <a:lnSpc>
                <a:spcPct val="100000"/>
              </a:lnSpc>
              <a:spcBef>
                <a:spcPts val="90"/>
              </a:spcBef>
            </a:pPr>
            <a:r>
              <a:rPr dirty="0" sz="6300" spc="-6160">
                <a:solidFill>
                  <a:srgbClr val="B80103"/>
                </a:solidFill>
                <a:latin typeface="宋体"/>
                <a:cs typeface="宋体"/>
              </a:rPr>
              <a:t>一</a:t>
            </a:r>
            <a:r>
              <a:rPr dirty="0" baseline="1338" sz="6225" spc="-5175">
                <a:solidFill>
                  <a:srgbClr val="B80103"/>
                </a:solidFill>
                <a:latin typeface="宋体"/>
                <a:cs typeface="宋体"/>
              </a:rPr>
              <a:t>＿</a:t>
            </a:r>
            <a:r>
              <a:rPr dirty="0" baseline="21406" sz="8175" spc="-5175">
                <a:solidFill>
                  <a:srgbClr val="B80103"/>
                </a:solidFill>
                <a:latin typeface="宋体"/>
                <a:cs typeface="宋体"/>
              </a:rPr>
              <a:t>＿</a:t>
            </a:r>
            <a:r>
              <a:rPr dirty="0" baseline="1338" sz="6225" spc="-2167">
                <a:solidFill>
                  <a:srgbClr val="B80103"/>
                </a:solidFill>
                <a:latin typeface="宋体"/>
                <a:cs typeface="宋体"/>
              </a:rPr>
              <a:t>、</a:t>
            </a:r>
            <a:r>
              <a:rPr dirty="0" baseline="1338" sz="6225" spc="-1912">
                <a:solidFill>
                  <a:srgbClr val="B80103"/>
                </a:solidFill>
                <a:latin typeface="宋体"/>
                <a:cs typeface="宋体"/>
              </a:rPr>
              <a:t> </a:t>
            </a:r>
            <a:r>
              <a:rPr dirty="0" sz="3750" spc="200">
                <a:solidFill>
                  <a:srgbClr val="B80103"/>
                </a:solidFill>
                <a:latin typeface="宋体"/>
                <a:cs typeface="宋体"/>
              </a:rPr>
              <a:t>工程承（分）包管理红线禁令的释义</a:t>
            </a:r>
            <a:endParaRPr sz="3750">
              <a:latin typeface="宋体"/>
              <a:cs typeface="宋体"/>
            </a:endParaRPr>
          </a:p>
        </p:txBody>
      </p:sp>
      <p:sp>
        <p:nvSpPr>
          <p:cNvPr id="11" name="object 11"/>
          <p:cNvSpPr txBox="1"/>
          <p:nvPr/>
        </p:nvSpPr>
        <p:spPr>
          <a:xfrm>
            <a:off x="-178611" y="1419057"/>
            <a:ext cx="13260069" cy="1428115"/>
          </a:xfrm>
          <a:prstGeom prst="rect">
            <a:avLst/>
          </a:prstGeom>
        </p:spPr>
        <p:txBody>
          <a:bodyPr wrap="square" lIns="0" tIns="12065" rIns="0" bIns="0" rtlCol="0" vert="horz">
            <a:spAutoFit/>
          </a:bodyPr>
          <a:lstStyle/>
          <a:p>
            <a:pPr marL="12700">
              <a:lnSpc>
                <a:spcPts val="8159"/>
              </a:lnSpc>
              <a:spcBef>
                <a:spcPts val="95"/>
              </a:spcBef>
              <a:tabLst>
                <a:tab pos="1541780" algn="l"/>
              </a:tabLst>
            </a:pPr>
            <a:r>
              <a:rPr dirty="0" sz="7250" spc="165">
                <a:solidFill>
                  <a:srgbClr val="B39A4B"/>
                </a:solidFill>
                <a:latin typeface="Times New Roman"/>
                <a:cs typeface="Times New Roman"/>
              </a:rPr>
              <a:t>«	</a:t>
            </a:r>
            <a:r>
              <a:rPr dirty="0" sz="2650" spc="140">
                <a:solidFill>
                  <a:srgbClr val="B39A4B"/>
                </a:solidFill>
                <a:latin typeface="宋体"/>
                <a:cs typeface="宋体"/>
              </a:rPr>
              <a:t>第九条严禁授权或默许承（分）包商以本单位或项目部的名义对外签订任何</a:t>
            </a:r>
            <a:endParaRPr sz="2650">
              <a:latin typeface="宋体"/>
              <a:cs typeface="宋体"/>
            </a:endParaRPr>
          </a:p>
          <a:p>
            <a:pPr marL="1551940">
              <a:lnSpc>
                <a:spcPts val="2880"/>
              </a:lnSpc>
            </a:pPr>
            <a:r>
              <a:rPr dirty="0" sz="2850" spc="-680">
                <a:solidFill>
                  <a:srgbClr val="B39A4B"/>
                </a:solidFill>
                <a:latin typeface="宋体"/>
                <a:cs typeface="宋体"/>
              </a:rPr>
              <a:t>合同。</a:t>
            </a:r>
            <a:endParaRPr sz="2850">
              <a:latin typeface="宋体"/>
              <a:cs typeface="宋体"/>
            </a:endParaRPr>
          </a:p>
        </p:txBody>
      </p:sp>
      <p:sp>
        <p:nvSpPr>
          <p:cNvPr id="12" name="object 12"/>
          <p:cNvSpPr txBox="1"/>
          <p:nvPr/>
        </p:nvSpPr>
        <p:spPr>
          <a:xfrm>
            <a:off x="10646" y="2959475"/>
            <a:ext cx="12753340" cy="2103120"/>
          </a:xfrm>
          <a:prstGeom prst="rect">
            <a:avLst/>
          </a:prstGeom>
        </p:spPr>
        <p:txBody>
          <a:bodyPr wrap="square" lIns="0" tIns="14605" rIns="0" bIns="0" rtlCol="0" vert="horz">
            <a:spAutoFit/>
          </a:bodyPr>
          <a:lstStyle/>
          <a:p>
            <a:pPr marL="12700">
              <a:lnSpc>
                <a:spcPct val="100000"/>
              </a:lnSpc>
              <a:spcBef>
                <a:spcPts val="115"/>
              </a:spcBef>
            </a:pPr>
            <a:r>
              <a:rPr dirty="0" sz="2250" spc="-535">
                <a:solidFill>
                  <a:srgbClr val="B80103"/>
                </a:solidFill>
                <a:latin typeface="宋体"/>
                <a:cs typeface="宋体"/>
              </a:rPr>
              <a:t>【释</a:t>
            </a:r>
            <a:r>
              <a:rPr dirty="0" sz="2250" spc="-430">
                <a:solidFill>
                  <a:srgbClr val="B80103"/>
                </a:solidFill>
                <a:latin typeface="宋体"/>
                <a:cs typeface="宋体"/>
              </a:rPr>
              <a:t> </a:t>
            </a:r>
            <a:r>
              <a:rPr dirty="0" sz="2250" spc="-535">
                <a:solidFill>
                  <a:srgbClr val="B80103"/>
                </a:solidFill>
                <a:latin typeface="宋体"/>
                <a:cs typeface="宋体"/>
              </a:rPr>
              <a:t>义</a:t>
            </a:r>
            <a:r>
              <a:rPr dirty="0" sz="2250" spc="-335">
                <a:solidFill>
                  <a:srgbClr val="B80103"/>
                </a:solidFill>
                <a:latin typeface="宋体"/>
                <a:cs typeface="宋体"/>
              </a:rPr>
              <a:t> </a:t>
            </a:r>
            <a:r>
              <a:rPr dirty="0" sz="2250" spc="-535">
                <a:solidFill>
                  <a:srgbClr val="B80103"/>
                </a:solidFill>
                <a:latin typeface="宋体"/>
                <a:cs typeface="宋体"/>
              </a:rPr>
              <a:t>】</a:t>
            </a:r>
            <a:r>
              <a:rPr dirty="0" sz="2250" spc="-300">
                <a:solidFill>
                  <a:srgbClr val="B80103"/>
                </a:solidFill>
                <a:latin typeface="宋体"/>
                <a:cs typeface="宋体"/>
              </a:rPr>
              <a:t> </a:t>
            </a:r>
            <a:r>
              <a:rPr dirty="0" sz="2250" spc="229">
                <a:solidFill>
                  <a:srgbClr val="030303"/>
                </a:solidFill>
                <a:latin typeface="宋体"/>
                <a:cs typeface="宋体"/>
              </a:rPr>
              <a:t>本条是关千承</a:t>
            </a:r>
            <a:r>
              <a:rPr dirty="0" sz="2250" spc="-1320">
                <a:solidFill>
                  <a:srgbClr val="030303"/>
                </a:solidFill>
                <a:latin typeface="宋体"/>
                <a:cs typeface="宋体"/>
              </a:rPr>
              <a:t>（</a:t>
            </a:r>
            <a:r>
              <a:rPr dirty="0" sz="2250" spc="459">
                <a:solidFill>
                  <a:srgbClr val="030303"/>
                </a:solidFill>
                <a:latin typeface="宋体"/>
                <a:cs typeface="宋体"/>
              </a:rPr>
              <a:t>分</a:t>
            </a:r>
            <a:r>
              <a:rPr dirty="0" sz="2250" spc="229">
                <a:solidFill>
                  <a:srgbClr val="030303"/>
                </a:solidFill>
                <a:latin typeface="宋体"/>
                <a:cs typeface="宋体"/>
              </a:rPr>
              <a:t>）包商借用本单位或</a:t>
            </a:r>
            <a:r>
              <a:rPr dirty="0" sz="2250" spc="-229">
                <a:solidFill>
                  <a:srgbClr val="030303"/>
                </a:solidFill>
                <a:latin typeface="宋体"/>
                <a:cs typeface="宋体"/>
              </a:rPr>
              <a:t>顶</a:t>
            </a:r>
            <a:r>
              <a:rPr dirty="0" sz="2250" spc="-1800">
                <a:solidFill>
                  <a:srgbClr val="030303"/>
                </a:solidFill>
                <a:latin typeface="宋体"/>
                <a:cs typeface="宋体"/>
              </a:rPr>
              <a:t>部</a:t>
            </a:r>
            <a:r>
              <a:rPr dirty="0" sz="2250" spc="-229">
                <a:solidFill>
                  <a:srgbClr val="030303"/>
                </a:solidFill>
                <a:latin typeface="宋体"/>
                <a:cs typeface="宋体"/>
              </a:rPr>
              <a:t>目</a:t>
            </a:r>
            <a:r>
              <a:rPr dirty="0" sz="2250" spc="229">
                <a:solidFill>
                  <a:srgbClr val="030303"/>
                </a:solidFill>
                <a:latin typeface="宋体"/>
                <a:cs typeface="宋体"/>
              </a:rPr>
              <a:t>名义对外签</a:t>
            </a:r>
            <a:r>
              <a:rPr dirty="0" sz="2250" spc="-1285">
                <a:solidFill>
                  <a:srgbClr val="030303"/>
                </a:solidFill>
                <a:latin typeface="宋体"/>
                <a:cs typeface="宋体"/>
              </a:rPr>
              <a:t>订</a:t>
            </a:r>
            <a:r>
              <a:rPr dirty="0" sz="2250" spc="120">
                <a:solidFill>
                  <a:srgbClr val="030303"/>
                </a:solidFill>
                <a:latin typeface="宋体"/>
                <a:cs typeface="宋体"/>
              </a:rPr>
              <a:t>合同</a:t>
            </a:r>
            <a:r>
              <a:rPr dirty="0" sz="2250" spc="-270">
                <a:solidFill>
                  <a:srgbClr val="030303"/>
                </a:solidFill>
                <a:latin typeface="宋体"/>
                <a:cs typeface="宋体"/>
              </a:rPr>
              <a:t>的</a:t>
            </a:r>
            <a:r>
              <a:rPr dirty="0" sz="2250" spc="229">
                <a:solidFill>
                  <a:srgbClr val="030303"/>
                </a:solidFill>
                <a:latin typeface="宋体"/>
                <a:cs typeface="宋体"/>
              </a:rPr>
              <a:t>规定。</a:t>
            </a:r>
            <a:endParaRPr sz="2250">
              <a:latin typeface="宋体"/>
              <a:cs typeface="宋体"/>
            </a:endParaRPr>
          </a:p>
          <a:p>
            <a:pPr marL="1330325">
              <a:lnSpc>
                <a:spcPct val="100000"/>
              </a:lnSpc>
              <a:spcBef>
                <a:spcPts val="1830"/>
              </a:spcBef>
            </a:pPr>
            <a:r>
              <a:rPr dirty="0" sz="2250" spc="-15">
                <a:solidFill>
                  <a:srgbClr val="161616"/>
                </a:solidFill>
                <a:latin typeface="宋体"/>
                <a:cs typeface="宋体"/>
              </a:rPr>
              <a:t>存在下列情形或行为之一的，属于违反本条规定：</a:t>
            </a:r>
            <a:endParaRPr sz="2250">
              <a:latin typeface="宋体"/>
              <a:cs typeface="宋体"/>
            </a:endParaRPr>
          </a:p>
          <a:p>
            <a:pPr marL="1281430">
              <a:lnSpc>
                <a:spcPts val="4365"/>
              </a:lnSpc>
              <a:spcBef>
                <a:spcPts val="380"/>
              </a:spcBef>
              <a:tabLst>
                <a:tab pos="1763395" algn="l"/>
              </a:tabLst>
            </a:pPr>
            <a:r>
              <a:rPr dirty="0" sz="4000" spc="-1935">
                <a:solidFill>
                  <a:srgbClr val="282828"/>
                </a:solidFill>
                <a:latin typeface="Arial"/>
                <a:cs typeface="Arial"/>
              </a:rPr>
              <a:t>►	</a:t>
            </a:r>
            <a:r>
              <a:rPr dirty="0" sz="2250" spc="-1100">
                <a:solidFill>
                  <a:srgbClr val="161616"/>
                </a:solidFill>
                <a:latin typeface="宋体"/>
                <a:cs typeface="宋体"/>
              </a:rPr>
              <a:t>授</a:t>
            </a:r>
            <a:r>
              <a:rPr dirty="0" sz="2250" spc="-1090">
                <a:solidFill>
                  <a:srgbClr val="161616"/>
                </a:solidFill>
                <a:latin typeface="宋体"/>
                <a:cs typeface="宋体"/>
              </a:rPr>
              <a:t> </a:t>
            </a:r>
            <a:r>
              <a:rPr dirty="0" sz="2250" spc="185">
                <a:solidFill>
                  <a:srgbClr val="161616"/>
                </a:solidFill>
                <a:latin typeface="宋体"/>
                <a:cs typeface="宋体"/>
              </a:rPr>
              <a:t>权或默许承（分）包商以本单位或项目部名义对外签</a:t>
            </a:r>
            <a:r>
              <a:rPr dirty="0" sz="2250" spc="-140">
                <a:solidFill>
                  <a:srgbClr val="161616"/>
                </a:solidFill>
                <a:latin typeface="宋体"/>
                <a:cs typeface="宋体"/>
              </a:rPr>
              <a:t>订</a:t>
            </a:r>
            <a:r>
              <a:rPr dirty="0" sz="2250" spc="-1930">
                <a:solidFill>
                  <a:srgbClr val="565656"/>
                </a:solidFill>
                <a:latin typeface="宋体"/>
                <a:cs typeface="宋体"/>
              </a:rPr>
              <a:t>、</a:t>
            </a:r>
            <a:r>
              <a:rPr dirty="0" sz="2250" spc="-370">
                <a:solidFill>
                  <a:srgbClr val="161616"/>
                </a:solidFill>
                <a:latin typeface="宋体"/>
                <a:cs typeface="宋体"/>
              </a:rPr>
              <a:t>工</a:t>
            </a:r>
            <a:r>
              <a:rPr dirty="0" sz="2250" spc="-1700">
                <a:solidFill>
                  <a:srgbClr val="161616"/>
                </a:solidFill>
                <a:latin typeface="宋体"/>
                <a:cs typeface="宋体"/>
              </a:rPr>
              <a:t>采</a:t>
            </a:r>
            <a:r>
              <a:rPr dirty="0" sz="2250" spc="-345">
                <a:solidFill>
                  <a:srgbClr val="161616"/>
                </a:solidFill>
                <a:latin typeface="宋体"/>
                <a:cs typeface="宋体"/>
              </a:rPr>
              <a:t>程</a:t>
            </a:r>
            <a:r>
              <a:rPr dirty="0" sz="2250" spc="-1725">
                <a:solidFill>
                  <a:srgbClr val="161616"/>
                </a:solidFill>
                <a:latin typeface="宋体"/>
                <a:cs typeface="宋体"/>
              </a:rPr>
              <a:t>购</a:t>
            </a:r>
            <a:r>
              <a:rPr dirty="0" sz="2250" spc="-325">
                <a:solidFill>
                  <a:srgbClr val="161616"/>
                </a:solidFill>
                <a:latin typeface="宋体"/>
                <a:cs typeface="宋体"/>
              </a:rPr>
              <a:t>合</a:t>
            </a:r>
            <a:r>
              <a:rPr dirty="0" sz="2250" spc="-1745">
                <a:solidFill>
                  <a:srgbClr val="161616"/>
                </a:solidFill>
                <a:latin typeface="宋体"/>
                <a:cs typeface="宋体"/>
              </a:rPr>
              <a:t>台</a:t>
            </a:r>
            <a:r>
              <a:rPr dirty="0" sz="2250" spc="-300">
                <a:solidFill>
                  <a:srgbClr val="161616"/>
                </a:solidFill>
                <a:latin typeface="宋体"/>
                <a:cs typeface="宋体"/>
              </a:rPr>
              <a:t>同</a:t>
            </a:r>
            <a:r>
              <a:rPr dirty="0" sz="2250" spc="210">
                <a:solidFill>
                  <a:srgbClr val="161616"/>
                </a:solidFill>
                <a:latin typeface="宋体"/>
                <a:cs typeface="宋体"/>
              </a:rPr>
              <a:t>同或其他台同</a:t>
            </a:r>
            <a:r>
              <a:rPr dirty="0" sz="2250" spc="-1945">
                <a:solidFill>
                  <a:srgbClr val="161616"/>
                </a:solidFill>
                <a:latin typeface="宋体"/>
                <a:cs typeface="宋体"/>
              </a:rPr>
              <a:t>的</a:t>
            </a:r>
            <a:r>
              <a:rPr dirty="0" sz="2250" spc="-919">
                <a:solidFill>
                  <a:srgbClr val="161616"/>
                </a:solidFill>
                <a:latin typeface="宋体"/>
                <a:cs typeface="宋体"/>
              </a:rPr>
              <a:t>；</a:t>
            </a:r>
            <a:endParaRPr sz="2250">
              <a:latin typeface="宋体"/>
              <a:cs typeface="宋体"/>
            </a:endParaRPr>
          </a:p>
          <a:p>
            <a:pPr marL="1281430">
              <a:lnSpc>
                <a:spcPts val="4365"/>
              </a:lnSpc>
              <a:tabLst>
                <a:tab pos="1760855" algn="l"/>
              </a:tabLst>
            </a:pPr>
            <a:r>
              <a:rPr dirty="0" sz="4000" spc="-1935">
                <a:solidFill>
                  <a:srgbClr val="282828"/>
                </a:solidFill>
                <a:latin typeface="Arial"/>
                <a:cs typeface="Arial"/>
              </a:rPr>
              <a:t>►	</a:t>
            </a:r>
            <a:r>
              <a:rPr dirty="0" sz="2250" spc="-150">
                <a:solidFill>
                  <a:srgbClr val="161616"/>
                </a:solidFill>
                <a:latin typeface="宋体"/>
                <a:cs typeface="宋体"/>
              </a:rPr>
              <a:t>明知承（分）包商通过不正当手段以本单位或项目部名义对外签订合同而未采取措施制止的。</a:t>
            </a:r>
            <a:endParaRPr sz="2250">
              <a:latin typeface="宋体"/>
              <a:cs typeface="宋体"/>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210">
                <a:solidFill>
                  <a:srgbClr val="F6F2E8"/>
                </a:solidFill>
                <a:latin typeface="宋体"/>
                <a:cs typeface="宋体"/>
              </a:rPr>
              <a:t>罕</a:t>
            </a:r>
            <a:endParaRPr sz="3150">
              <a:latin typeface="宋体"/>
              <a:cs typeface="宋体"/>
            </a:endParaRPr>
          </a:p>
        </p:txBody>
      </p:sp>
      <p:sp>
        <p:nvSpPr>
          <p:cNvPr id="3" name="object 3"/>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4" name="object 4"/>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5" name="object 5"/>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6" name="object 6"/>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txBox="1"/>
          <p:nvPr/>
        </p:nvSpPr>
        <p:spPr>
          <a:xfrm>
            <a:off x="1026342" y="108743"/>
            <a:ext cx="606425" cy="655955"/>
          </a:xfrm>
          <a:prstGeom prst="rect">
            <a:avLst/>
          </a:prstGeom>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latin typeface="Times New Roman"/>
                <a:cs typeface="Times New Roman"/>
              </a:rPr>
              <a:t>s	</a:t>
            </a:r>
            <a:r>
              <a:rPr dirty="0" sz="900" spc="-40">
                <a:solidFill>
                  <a:srgbClr val="EFE4D1"/>
                </a:solidFill>
                <a:latin typeface="Times New Roman"/>
                <a:cs typeface="Times New Roman"/>
              </a:rPr>
              <a:t>-</a:t>
            </a:r>
            <a:r>
              <a:rPr dirty="0" sz="900" spc="85">
                <a:solidFill>
                  <a:srgbClr val="EFE4D1"/>
                </a:solidFill>
                <a:latin typeface="Times New Roman"/>
                <a:cs typeface="Times New Roman"/>
              </a:rPr>
              <a:t> </a:t>
            </a:r>
            <a:r>
              <a:rPr dirty="0" sz="900" spc="-55">
                <a:solidFill>
                  <a:srgbClr val="EFE4D1"/>
                </a:solidFill>
                <a:latin typeface="Times New Roman"/>
                <a:cs typeface="Times New Roman"/>
              </a:rPr>
              <a:t>c</a:t>
            </a:r>
            <a:endParaRPr sz="900">
              <a:latin typeface="Times New Roman"/>
              <a:cs typeface="Times New Roman"/>
            </a:endParaRPr>
          </a:p>
        </p:txBody>
      </p:sp>
      <p:graphicFrame>
        <p:nvGraphicFramePr>
          <p:cNvPr id="9" name="object 9"/>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0" name="object 10"/>
          <p:cNvSpPr txBox="1"/>
          <p:nvPr/>
        </p:nvSpPr>
        <p:spPr>
          <a:xfrm>
            <a:off x="109442" y="799054"/>
            <a:ext cx="9031605" cy="984250"/>
          </a:xfrm>
          <a:prstGeom prst="rect">
            <a:avLst/>
          </a:prstGeom>
        </p:spPr>
        <p:txBody>
          <a:bodyPr wrap="square" lIns="0" tIns="11430" rIns="0" bIns="0" rtlCol="0" vert="horz">
            <a:spAutoFit/>
          </a:bodyPr>
          <a:lstStyle/>
          <a:p>
            <a:pPr marL="12700">
              <a:lnSpc>
                <a:spcPct val="100000"/>
              </a:lnSpc>
              <a:spcBef>
                <a:spcPts val="90"/>
              </a:spcBef>
            </a:pPr>
            <a:r>
              <a:rPr dirty="0" sz="6300" spc="-6160">
                <a:solidFill>
                  <a:srgbClr val="B80103"/>
                </a:solidFill>
                <a:latin typeface="宋体"/>
                <a:cs typeface="宋体"/>
              </a:rPr>
              <a:t>一</a:t>
            </a:r>
            <a:r>
              <a:rPr dirty="0" baseline="1338" sz="6225" spc="-5175">
                <a:solidFill>
                  <a:srgbClr val="B80103"/>
                </a:solidFill>
                <a:latin typeface="宋体"/>
                <a:cs typeface="宋体"/>
              </a:rPr>
              <a:t>＿</a:t>
            </a:r>
            <a:r>
              <a:rPr dirty="0" baseline="21406" sz="8175" spc="-5175">
                <a:solidFill>
                  <a:srgbClr val="B80103"/>
                </a:solidFill>
                <a:latin typeface="宋体"/>
                <a:cs typeface="宋体"/>
              </a:rPr>
              <a:t>＿</a:t>
            </a:r>
            <a:r>
              <a:rPr dirty="0" baseline="1338" sz="6225" spc="-2167">
                <a:solidFill>
                  <a:srgbClr val="B80103"/>
                </a:solidFill>
                <a:latin typeface="宋体"/>
                <a:cs typeface="宋体"/>
              </a:rPr>
              <a:t>、</a:t>
            </a:r>
            <a:r>
              <a:rPr dirty="0" baseline="1338" sz="6225" spc="-1912">
                <a:solidFill>
                  <a:srgbClr val="B80103"/>
                </a:solidFill>
                <a:latin typeface="宋体"/>
                <a:cs typeface="宋体"/>
              </a:rPr>
              <a:t> </a:t>
            </a:r>
            <a:r>
              <a:rPr dirty="0" sz="3750" spc="200">
                <a:solidFill>
                  <a:srgbClr val="B80103"/>
                </a:solidFill>
                <a:latin typeface="宋体"/>
                <a:cs typeface="宋体"/>
              </a:rPr>
              <a:t>工程承（分）包管理红线禁令的释义</a:t>
            </a:r>
            <a:endParaRPr sz="3750">
              <a:latin typeface="宋体"/>
              <a:cs typeface="宋体"/>
            </a:endParaRPr>
          </a:p>
        </p:txBody>
      </p:sp>
      <p:sp>
        <p:nvSpPr>
          <p:cNvPr id="11" name="object 11"/>
          <p:cNvSpPr txBox="1"/>
          <p:nvPr/>
        </p:nvSpPr>
        <p:spPr>
          <a:xfrm>
            <a:off x="328512" y="1431841"/>
            <a:ext cx="12750800" cy="1396365"/>
          </a:xfrm>
          <a:prstGeom prst="rect">
            <a:avLst/>
          </a:prstGeom>
        </p:spPr>
        <p:txBody>
          <a:bodyPr wrap="square" lIns="0" tIns="12065" rIns="0" bIns="0" rtlCol="0" vert="horz">
            <a:spAutoFit/>
          </a:bodyPr>
          <a:lstStyle/>
          <a:p>
            <a:pPr marL="12700">
              <a:lnSpc>
                <a:spcPts val="8184"/>
              </a:lnSpc>
              <a:spcBef>
                <a:spcPts val="95"/>
              </a:spcBef>
              <a:tabLst>
                <a:tab pos="1035050" algn="l"/>
              </a:tabLst>
            </a:pPr>
            <a:r>
              <a:rPr dirty="0" sz="7250" spc="165">
                <a:solidFill>
                  <a:srgbClr val="B19A4B"/>
                </a:solidFill>
                <a:latin typeface="Times New Roman"/>
                <a:cs typeface="Times New Roman"/>
              </a:rPr>
              <a:t>«	</a:t>
            </a:r>
            <a:r>
              <a:rPr dirty="0" sz="2600" spc="190">
                <a:solidFill>
                  <a:srgbClr val="B19A4B"/>
                </a:solidFill>
                <a:latin typeface="宋体"/>
                <a:cs typeface="宋体"/>
              </a:rPr>
              <a:t>第十条严禁索取、收受承（分）包商的礼品、礼金、卡券、代付的有价证券</a:t>
            </a:r>
            <a:endParaRPr sz="2600">
              <a:latin typeface="宋体"/>
              <a:cs typeface="宋体"/>
            </a:endParaRPr>
          </a:p>
          <a:p>
            <a:pPr marL="938530">
              <a:lnSpc>
                <a:spcPts val="2605"/>
              </a:lnSpc>
            </a:pPr>
            <a:r>
              <a:rPr dirty="0" sz="2600" spc="85">
                <a:solidFill>
                  <a:srgbClr val="B19A4B"/>
                </a:solidFill>
                <a:latin typeface="宋体"/>
                <a:cs typeface="宋体"/>
              </a:rPr>
              <a:t>，以及其他任何形式的馈赠，或参加承（分）包商组织的消费活动。</a:t>
            </a:r>
            <a:endParaRPr sz="2600">
              <a:latin typeface="宋体"/>
              <a:cs typeface="宋体"/>
            </a:endParaRPr>
          </a:p>
        </p:txBody>
      </p:sp>
      <p:sp>
        <p:nvSpPr>
          <p:cNvPr id="12" name="object 12"/>
          <p:cNvSpPr txBox="1"/>
          <p:nvPr/>
        </p:nvSpPr>
        <p:spPr>
          <a:xfrm>
            <a:off x="16974" y="2972259"/>
            <a:ext cx="11471275" cy="3025775"/>
          </a:xfrm>
          <a:prstGeom prst="rect">
            <a:avLst/>
          </a:prstGeom>
        </p:spPr>
        <p:txBody>
          <a:bodyPr wrap="square" lIns="0" tIns="14605" rIns="0" bIns="0" rtlCol="0" vert="horz">
            <a:spAutoFit/>
          </a:bodyPr>
          <a:lstStyle/>
          <a:p>
            <a:pPr marL="12700">
              <a:lnSpc>
                <a:spcPct val="100000"/>
              </a:lnSpc>
              <a:spcBef>
                <a:spcPts val="115"/>
              </a:spcBef>
            </a:pPr>
            <a:r>
              <a:rPr dirty="0" sz="2150" spc="70">
                <a:solidFill>
                  <a:srgbClr val="B80103"/>
                </a:solidFill>
                <a:latin typeface="宋体"/>
                <a:cs typeface="宋体"/>
              </a:rPr>
              <a:t>【</a:t>
            </a:r>
            <a:r>
              <a:rPr dirty="0" sz="2150" spc="295">
                <a:solidFill>
                  <a:srgbClr val="B80103"/>
                </a:solidFill>
                <a:latin typeface="宋体"/>
                <a:cs typeface="宋体"/>
              </a:rPr>
              <a:t>释</a:t>
            </a:r>
            <a:r>
              <a:rPr dirty="0" sz="2150" spc="360">
                <a:solidFill>
                  <a:srgbClr val="B80103"/>
                </a:solidFill>
                <a:latin typeface="宋体"/>
                <a:cs typeface="宋体"/>
              </a:rPr>
              <a:t>义</a:t>
            </a:r>
            <a:r>
              <a:rPr dirty="0" sz="2150" spc="70">
                <a:solidFill>
                  <a:srgbClr val="B80103"/>
                </a:solidFill>
                <a:latin typeface="宋体"/>
                <a:cs typeface="宋体"/>
              </a:rPr>
              <a:t>】</a:t>
            </a:r>
            <a:r>
              <a:rPr dirty="0" sz="2150" spc="-185">
                <a:solidFill>
                  <a:srgbClr val="B80103"/>
                </a:solidFill>
                <a:latin typeface="宋体"/>
                <a:cs typeface="宋体"/>
              </a:rPr>
              <a:t> </a:t>
            </a:r>
            <a:r>
              <a:rPr dirty="0" sz="2150" spc="145">
                <a:solidFill>
                  <a:srgbClr val="070707"/>
                </a:solidFill>
                <a:latin typeface="宋体"/>
                <a:cs typeface="宋体"/>
              </a:rPr>
              <a:t>本</a:t>
            </a:r>
            <a:r>
              <a:rPr dirty="0" sz="2150" spc="70">
                <a:solidFill>
                  <a:srgbClr val="070707"/>
                </a:solidFill>
                <a:latin typeface="宋体"/>
                <a:cs typeface="宋体"/>
              </a:rPr>
              <a:t>条</a:t>
            </a:r>
            <a:r>
              <a:rPr dirty="0" sz="2150" spc="165">
                <a:solidFill>
                  <a:srgbClr val="070707"/>
                </a:solidFill>
                <a:latin typeface="宋体"/>
                <a:cs typeface="宋体"/>
              </a:rPr>
              <a:t>是</a:t>
            </a:r>
            <a:r>
              <a:rPr dirty="0" sz="2150" spc="70">
                <a:solidFill>
                  <a:srgbClr val="070707"/>
                </a:solidFill>
                <a:latin typeface="宋体"/>
                <a:cs typeface="宋体"/>
              </a:rPr>
              <a:t>对</a:t>
            </a:r>
            <a:r>
              <a:rPr dirty="0" sz="2150" spc="114">
                <a:solidFill>
                  <a:srgbClr val="070707"/>
                </a:solidFill>
                <a:latin typeface="宋体"/>
                <a:cs typeface="宋体"/>
              </a:rPr>
              <a:t>本</a:t>
            </a:r>
            <a:r>
              <a:rPr dirty="0" sz="2150" spc="70">
                <a:solidFill>
                  <a:srgbClr val="070707"/>
                </a:solidFill>
                <a:latin typeface="宋体"/>
                <a:cs typeface="宋体"/>
              </a:rPr>
              <a:t>单</a:t>
            </a:r>
            <a:r>
              <a:rPr dirty="0" sz="2150" spc="165">
                <a:solidFill>
                  <a:srgbClr val="070707"/>
                </a:solidFill>
                <a:latin typeface="宋体"/>
                <a:cs typeface="宋体"/>
              </a:rPr>
              <a:t>位</a:t>
            </a:r>
            <a:r>
              <a:rPr dirty="0" sz="2150" spc="70">
                <a:solidFill>
                  <a:srgbClr val="070707"/>
                </a:solidFill>
                <a:latin typeface="宋体"/>
                <a:cs typeface="宋体"/>
              </a:rPr>
              <a:t>及顶</a:t>
            </a:r>
            <a:r>
              <a:rPr dirty="0" sz="2150" spc="90">
                <a:solidFill>
                  <a:srgbClr val="070707"/>
                </a:solidFill>
                <a:latin typeface="宋体"/>
                <a:cs typeface="宋体"/>
              </a:rPr>
              <a:t>目</a:t>
            </a:r>
            <a:r>
              <a:rPr dirty="0" sz="2150" spc="170">
                <a:solidFill>
                  <a:srgbClr val="070707"/>
                </a:solidFill>
                <a:latin typeface="宋体"/>
                <a:cs typeface="宋体"/>
              </a:rPr>
              <a:t>部</a:t>
            </a:r>
            <a:r>
              <a:rPr dirty="0" sz="2150" spc="70">
                <a:solidFill>
                  <a:srgbClr val="070707"/>
                </a:solidFill>
                <a:latin typeface="宋体"/>
                <a:cs typeface="宋体"/>
              </a:rPr>
              <a:t>有</a:t>
            </a:r>
            <a:r>
              <a:rPr dirty="0" sz="2150" spc="95">
                <a:solidFill>
                  <a:srgbClr val="070707"/>
                </a:solidFill>
                <a:latin typeface="宋体"/>
                <a:cs typeface="宋体"/>
              </a:rPr>
              <a:t>关</a:t>
            </a:r>
            <a:r>
              <a:rPr dirty="0" sz="2150" spc="70">
                <a:solidFill>
                  <a:srgbClr val="070707"/>
                </a:solidFill>
                <a:latin typeface="宋体"/>
                <a:cs typeface="宋体"/>
              </a:rPr>
              <a:t>管</a:t>
            </a:r>
            <a:r>
              <a:rPr dirty="0" sz="2150" spc="175">
                <a:solidFill>
                  <a:srgbClr val="070707"/>
                </a:solidFill>
                <a:latin typeface="宋体"/>
                <a:cs typeface="宋体"/>
              </a:rPr>
              <a:t>理</a:t>
            </a:r>
            <a:r>
              <a:rPr dirty="0" sz="2150" spc="70">
                <a:solidFill>
                  <a:srgbClr val="070707"/>
                </a:solidFill>
                <a:latin typeface="宋体"/>
                <a:cs typeface="宋体"/>
              </a:rPr>
              <a:t>人</a:t>
            </a:r>
            <a:r>
              <a:rPr dirty="0" sz="2150" spc="165">
                <a:solidFill>
                  <a:srgbClr val="070707"/>
                </a:solidFill>
                <a:latin typeface="宋体"/>
                <a:cs typeface="宋体"/>
              </a:rPr>
              <a:t>员</a:t>
            </a:r>
            <a:r>
              <a:rPr dirty="0" sz="2150" spc="70">
                <a:solidFill>
                  <a:srgbClr val="070707"/>
                </a:solidFill>
                <a:latin typeface="宋体"/>
                <a:cs typeface="宋体"/>
              </a:rPr>
              <a:t>廉洁</a:t>
            </a:r>
            <a:r>
              <a:rPr dirty="0" sz="2150" spc="114">
                <a:solidFill>
                  <a:srgbClr val="070707"/>
                </a:solidFill>
                <a:latin typeface="宋体"/>
                <a:cs typeface="宋体"/>
              </a:rPr>
              <a:t>自</a:t>
            </a:r>
            <a:r>
              <a:rPr dirty="0" sz="2150" spc="145">
                <a:solidFill>
                  <a:srgbClr val="070707"/>
                </a:solidFill>
                <a:latin typeface="宋体"/>
                <a:cs typeface="宋体"/>
              </a:rPr>
              <a:t>律</a:t>
            </a:r>
            <a:r>
              <a:rPr dirty="0" sz="2150" spc="155">
                <a:solidFill>
                  <a:srgbClr val="070707"/>
                </a:solidFill>
                <a:latin typeface="宋体"/>
                <a:cs typeface="宋体"/>
              </a:rPr>
              <a:t>方</a:t>
            </a:r>
            <a:r>
              <a:rPr dirty="0" sz="2150" spc="220">
                <a:solidFill>
                  <a:srgbClr val="070707"/>
                </a:solidFill>
                <a:latin typeface="宋体"/>
                <a:cs typeface="宋体"/>
              </a:rPr>
              <a:t>面</a:t>
            </a:r>
            <a:r>
              <a:rPr dirty="0" sz="2150" spc="-114">
                <a:solidFill>
                  <a:srgbClr val="070707"/>
                </a:solidFill>
                <a:latin typeface="宋体"/>
                <a:cs typeface="宋体"/>
              </a:rPr>
              <a:t>的</a:t>
            </a:r>
            <a:r>
              <a:rPr dirty="0" sz="2150" spc="220">
                <a:solidFill>
                  <a:srgbClr val="070707"/>
                </a:solidFill>
                <a:latin typeface="宋体"/>
                <a:cs typeface="宋体"/>
              </a:rPr>
              <a:t>规定。</a:t>
            </a:r>
            <a:endParaRPr sz="2150">
              <a:latin typeface="宋体"/>
              <a:cs typeface="宋体"/>
            </a:endParaRPr>
          </a:p>
          <a:p>
            <a:pPr>
              <a:lnSpc>
                <a:spcPct val="100000"/>
              </a:lnSpc>
              <a:spcBef>
                <a:spcPts val="50"/>
              </a:spcBef>
            </a:pPr>
            <a:endParaRPr sz="1650">
              <a:latin typeface="Times New Roman"/>
              <a:cs typeface="Times New Roman"/>
            </a:endParaRPr>
          </a:p>
          <a:p>
            <a:pPr marL="1323975">
              <a:lnSpc>
                <a:spcPct val="100000"/>
              </a:lnSpc>
            </a:pPr>
            <a:r>
              <a:rPr dirty="0" sz="2150" spc="90">
                <a:solidFill>
                  <a:srgbClr val="1F1F1F"/>
                </a:solidFill>
                <a:latin typeface="宋体"/>
                <a:cs typeface="宋体"/>
              </a:rPr>
              <a:t>存在下列情形或行为之一的，属于违反本条规定：</a:t>
            </a:r>
            <a:endParaRPr sz="2150">
              <a:latin typeface="宋体"/>
              <a:cs typeface="宋体"/>
            </a:endParaRPr>
          </a:p>
          <a:p>
            <a:pPr marL="1285875">
              <a:lnSpc>
                <a:spcPts val="4320"/>
              </a:lnSpc>
              <a:spcBef>
                <a:spcPts val="200"/>
              </a:spcBef>
              <a:tabLst>
                <a:tab pos="2327910" algn="l"/>
                <a:tab pos="2917825" algn="l"/>
              </a:tabLst>
            </a:pPr>
            <a:r>
              <a:rPr dirty="0" sz="4100" spc="-2025">
                <a:solidFill>
                  <a:srgbClr val="1F1F1F"/>
                </a:solidFill>
                <a:latin typeface="Arial"/>
                <a:cs typeface="Arial"/>
              </a:rPr>
              <a:t>►</a:t>
            </a:r>
            <a:r>
              <a:rPr dirty="0" sz="4100" spc="535">
                <a:solidFill>
                  <a:srgbClr val="1F1F1F"/>
                </a:solidFill>
                <a:latin typeface="Arial"/>
                <a:cs typeface="Arial"/>
              </a:rPr>
              <a:t> </a:t>
            </a:r>
            <a:r>
              <a:rPr dirty="0" sz="2150" spc="-1075">
                <a:solidFill>
                  <a:srgbClr val="1F1F1F"/>
                </a:solidFill>
                <a:latin typeface="宋体"/>
                <a:cs typeface="宋体"/>
              </a:rPr>
              <a:t>在业	务来	</a:t>
            </a:r>
            <a:r>
              <a:rPr dirty="0" sz="2150" spc="200">
                <a:solidFill>
                  <a:srgbClr val="1F1F1F"/>
                </a:solidFill>
                <a:latin typeface="宋体"/>
                <a:cs typeface="宋体"/>
              </a:rPr>
              <a:t>往中索</a:t>
            </a:r>
            <a:r>
              <a:rPr dirty="0" sz="2150" spc="-375">
                <a:solidFill>
                  <a:srgbClr val="1F1F1F"/>
                </a:solidFill>
                <a:latin typeface="宋体"/>
                <a:cs typeface="宋体"/>
              </a:rPr>
              <a:t>取</a:t>
            </a:r>
            <a:r>
              <a:rPr dirty="0" sz="2150" spc="265">
                <a:solidFill>
                  <a:srgbClr val="484848"/>
                </a:solidFill>
                <a:latin typeface="宋体"/>
                <a:cs typeface="宋体"/>
              </a:rPr>
              <a:t>、</a:t>
            </a:r>
            <a:r>
              <a:rPr dirty="0" sz="2150" spc="200">
                <a:solidFill>
                  <a:srgbClr val="1F1F1F"/>
                </a:solidFill>
                <a:latin typeface="宋体"/>
                <a:cs typeface="宋体"/>
              </a:rPr>
              <a:t>收</a:t>
            </a:r>
            <a:r>
              <a:rPr dirty="0" sz="2150" spc="-15">
                <a:solidFill>
                  <a:srgbClr val="1F1F1F"/>
                </a:solidFill>
                <a:latin typeface="宋体"/>
                <a:cs typeface="宋体"/>
              </a:rPr>
              <a:t>受</a:t>
            </a:r>
            <a:r>
              <a:rPr dirty="0" sz="2150" spc="200">
                <a:solidFill>
                  <a:srgbClr val="1F1F1F"/>
                </a:solidFill>
                <a:latin typeface="宋体"/>
                <a:cs typeface="宋体"/>
              </a:rPr>
              <a:t>承</a:t>
            </a:r>
            <a:r>
              <a:rPr dirty="0" sz="2150" spc="85">
                <a:solidFill>
                  <a:srgbClr val="1F1F1F"/>
                </a:solidFill>
                <a:latin typeface="宋体"/>
                <a:cs typeface="宋体"/>
              </a:rPr>
              <a:t>（</a:t>
            </a:r>
            <a:r>
              <a:rPr dirty="0" sz="2150" spc="570">
                <a:solidFill>
                  <a:srgbClr val="1F1F1F"/>
                </a:solidFill>
                <a:latin typeface="宋体"/>
                <a:cs typeface="宋体"/>
              </a:rPr>
              <a:t>分</a:t>
            </a:r>
            <a:r>
              <a:rPr dirty="0" sz="2150" spc="200">
                <a:solidFill>
                  <a:srgbClr val="1F1F1F"/>
                </a:solidFill>
                <a:latin typeface="宋体"/>
                <a:cs typeface="宋体"/>
              </a:rPr>
              <a:t>）包商</a:t>
            </a:r>
            <a:r>
              <a:rPr dirty="0" sz="2150" spc="-805">
                <a:solidFill>
                  <a:srgbClr val="1F1F1F"/>
                </a:solidFill>
                <a:latin typeface="宋体"/>
                <a:cs typeface="宋体"/>
              </a:rPr>
              <a:t>的</a:t>
            </a:r>
            <a:r>
              <a:rPr dirty="0" sz="2150" spc="220">
                <a:solidFill>
                  <a:srgbClr val="1F1F1F"/>
                </a:solidFill>
                <a:latin typeface="宋体"/>
                <a:cs typeface="宋体"/>
              </a:rPr>
              <a:t>礼</a:t>
            </a:r>
            <a:r>
              <a:rPr dirty="0" sz="2150" spc="-65">
                <a:solidFill>
                  <a:srgbClr val="1F1F1F"/>
                </a:solidFill>
                <a:latin typeface="宋体"/>
                <a:cs typeface="宋体"/>
              </a:rPr>
              <a:t>品</a:t>
            </a:r>
            <a:r>
              <a:rPr dirty="0" sz="2150" spc="204">
                <a:solidFill>
                  <a:srgbClr val="484848"/>
                </a:solidFill>
                <a:latin typeface="宋体"/>
                <a:cs typeface="宋体"/>
              </a:rPr>
              <a:t>、</a:t>
            </a:r>
            <a:r>
              <a:rPr dirty="0" sz="2150" spc="170">
                <a:solidFill>
                  <a:srgbClr val="1F1F1F"/>
                </a:solidFill>
                <a:latin typeface="宋体"/>
                <a:cs typeface="宋体"/>
              </a:rPr>
              <a:t>礼</a:t>
            </a:r>
            <a:r>
              <a:rPr dirty="0" sz="2150" spc="220">
                <a:solidFill>
                  <a:srgbClr val="1F1F1F"/>
                </a:solidFill>
                <a:latin typeface="宋体"/>
                <a:cs typeface="宋体"/>
              </a:rPr>
              <a:t>金</a:t>
            </a:r>
            <a:r>
              <a:rPr dirty="0" sz="2150" spc="-20">
                <a:solidFill>
                  <a:srgbClr val="1F1F1F"/>
                </a:solidFill>
                <a:latin typeface="宋体"/>
                <a:cs typeface="宋体"/>
              </a:rPr>
              <a:t>、</a:t>
            </a:r>
            <a:r>
              <a:rPr dirty="0" sz="2150" spc="220">
                <a:solidFill>
                  <a:srgbClr val="1F1F1F"/>
                </a:solidFill>
                <a:latin typeface="宋体"/>
                <a:cs typeface="宋体"/>
              </a:rPr>
              <a:t>卡</a:t>
            </a:r>
            <a:r>
              <a:rPr dirty="0" sz="2150" spc="-175">
                <a:solidFill>
                  <a:srgbClr val="1F1F1F"/>
                </a:solidFill>
                <a:latin typeface="宋体"/>
                <a:cs typeface="宋体"/>
              </a:rPr>
              <a:t>券</a:t>
            </a:r>
            <a:r>
              <a:rPr dirty="0" sz="2150" spc="229">
                <a:solidFill>
                  <a:srgbClr val="484848"/>
                </a:solidFill>
                <a:latin typeface="宋体"/>
                <a:cs typeface="宋体"/>
              </a:rPr>
              <a:t>、</a:t>
            </a:r>
            <a:r>
              <a:rPr dirty="0" sz="2150" spc="220">
                <a:solidFill>
                  <a:srgbClr val="070707"/>
                </a:solidFill>
                <a:latin typeface="宋体"/>
                <a:cs typeface="宋体"/>
              </a:rPr>
              <a:t>有价</a:t>
            </a:r>
            <a:r>
              <a:rPr dirty="0" sz="2150" spc="-160">
                <a:solidFill>
                  <a:srgbClr val="070707"/>
                </a:solidFill>
                <a:latin typeface="宋体"/>
                <a:cs typeface="宋体"/>
              </a:rPr>
              <a:t>证</a:t>
            </a:r>
            <a:r>
              <a:rPr dirty="0" sz="2150" spc="220">
                <a:solidFill>
                  <a:srgbClr val="070707"/>
                </a:solidFill>
                <a:latin typeface="宋体"/>
                <a:cs typeface="宋体"/>
              </a:rPr>
              <a:t>券等</a:t>
            </a:r>
            <a:r>
              <a:rPr dirty="0" sz="2150" spc="-615">
                <a:solidFill>
                  <a:srgbClr val="070707"/>
                </a:solidFill>
                <a:latin typeface="宋体"/>
                <a:cs typeface="宋体"/>
              </a:rPr>
              <a:t> </a:t>
            </a:r>
            <a:r>
              <a:rPr dirty="0" sz="2150" spc="-1050">
                <a:solidFill>
                  <a:srgbClr val="070707"/>
                </a:solidFill>
                <a:latin typeface="宋体"/>
                <a:cs typeface="宋体"/>
              </a:rPr>
              <a:t>；</a:t>
            </a:r>
            <a:endParaRPr sz="2150">
              <a:latin typeface="宋体"/>
              <a:cs typeface="宋体"/>
            </a:endParaRPr>
          </a:p>
          <a:p>
            <a:pPr marL="1285875">
              <a:lnSpc>
                <a:spcPts val="3775"/>
              </a:lnSpc>
              <a:tabLst>
                <a:tab pos="1769110" algn="l"/>
              </a:tabLst>
            </a:pPr>
            <a:r>
              <a:rPr dirty="0" sz="4100" spc="-2025">
                <a:solidFill>
                  <a:srgbClr val="1F1F1F"/>
                </a:solidFill>
                <a:latin typeface="Arial"/>
                <a:cs typeface="Arial"/>
              </a:rPr>
              <a:t>►	</a:t>
            </a:r>
            <a:r>
              <a:rPr dirty="0" sz="2150" spc="90">
                <a:solidFill>
                  <a:srgbClr val="1F1F1F"/>
                </a:solidFill>
                <a:latin typeface="宋体"/>
                <a:cs typeface="宋体"/>
              </a:rPr>
              <a:t>通过明示或暗示承（分）包商，向其提供贿赂或其他任何形式馈赠的；</a:t>
            </a:r>
            <a:endParaRPr sz="2150">
              <a:latin typeface="宋体"/>
              <a:cs typeface="宋体"/>
            </a:endParaRPr>
          </a:p>
          <a:p>
            <a:pPr marL="1285875">
              <a:lnSpc>
                <a:spcPts val="3825"/>
              </a:lnSpc>
              <a:tabLst>
                <a:tab pos="1767205" algn="l"/>
              </a:tabLst>
            </a:pPr>
            <a:r>
              <a:rPr dirty="0" sz="4100" spc="-2025">
                <a:solidFill>
                  <a:srgbClr val="1F1F1F"/>
                </a:solidFill>
                <a:latin typeface="Arial"/>
                <a:cs typeface="Arial"/>
              </a:rPr>
              <a:t>►	</a:t>
            </a:r>
            <a:r>
              <a:rPr dirty="0" sz="2150" spc="90">
                <a:solidFill>
                  <a:srgbClr val="313131"/>
                </a:solidFill>
                <a:latin typeface="宋体"/>
                <a:cs typeface="宋体"/>
              </a:rPr>
              <a:t>参加承（分）包商组织的高档宴清、高消费娱乐和健身、旅游等消费活动的；</a:t>
            </a:r>
            <a:endParaRPr sz="2150">
              <a:latin typeface="宋体"/>
              <a:cs typeface="宋体"/>
            </a:endParaRPr>
          </a:p>
          <a:p>
            <a:pPr marL="1285875">
              <a:lnSpc>
                <a:spcPts val="4370"/>
              </a:lnSpc>
              <a:tabLst>
                <a:tab pos="1765935" algn="l"/>
              </a:tabLst>
            </a:pPr>
            <a:r>
              <a:rPr dirty="0" sz="4100" spc="-2025">
                <a:solidFill>
                  <a:srgbClr val="1F1F1F"/>
                </a:solidFill>
                <a:latin typeface="Arial"/>
                <a:cs typeface="Arial"/>
              </a:rPr>
              <a:t>►	</a:t>
            </a:r>
            <a:r>
              <a:rPr dirty="0" sz="2150" spc="70">
                <a:solidFill>
                  <a:srgbClr val="1F1F1F"/>
                </a:solidFill>
                <a:latin typeface="宋体"/>
                <a:cs typeface="宋体"/>
              </a:rPr>
              <a:t>指使或默许特定关系人以本人名义索取、收受承（分）包商贿赂的。</a:t>
            </a:r>
            <a:endParaRPr sz="2150">
              <a:latin typeface="宋体"/>
              <a:cs typeface="宋体"/>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4232016" y="3170321"/>
            <a:ext cx="1402173" cy="1917532"/>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7316799" y="3195887"/>
            <a:ext cx="1427667" cy="1891965"/>
          </a:xfrm>
          <a:prstGeom prst="rect">
            <a:avLst/>
          </a:prstGeom>
          <a:blipFill>
            <a:blip r:embed="rId3" cstate="print"/>
            <a:stretch>
              <a:fillRect/>
            </a:stretch>
          </a:blipFill>
        </p:spPr>
        <p:txBody>
          <a:bodyPr wrap="square" lIns="0" tIns="0" rIns="0" bIns="0" rtlCol="0"/>
          <a:lstStyle/>
          <a:p/>
        </p:txBody>
      </p:sp>
      <p:sp>
        <p:nvSpPr>
          <p:cNvPr id="4" name="object 4"/>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105">
                <a:solidFill>
                  <a:srgbClr val="F6F2E8"/>
                </a:solidFill>
                <a:latin typeface="宋体"/>
                <a:cs typeface="宋体"/>
              </a:rPr>
              <a:t>罕</a:t>
            </a:r>
            <a:endParaRPr sz="3150">
              <a:latin typeface="宋体"/>
              <a:cs typeface="宋体"/>
            </a:endParaRPr>
          </a:p>
        </p:txBody>
      </p:sp>
      <p:sp>
        <p:nvSpPr>
          <p:cNvPr id="5" name="object 5"/>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6" name="object 6"/>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7" name="object 7"/>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8" name="object 8"/>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9" name="object 9"/>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10" name="object 10"/>
          <p:cNvSpPr txBox="1"/>
          <p:nvPr/>
        </p:nvSpPr>
        <p:spPr>
          <a:xfrm>
            <a:off x="1026342" y="108743"/>
            <a:ext cx="606425" cy="655955"/>
          </a:xfrm>
          <a:prstGeom prst="rect">
            <a:avLst/>
          </a:prstGeom>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latin typeface="Times New Roman"/>
                <a:cs typeface="Times New Roman"/>
              </a:rPr>
              <a:t>s	</a:t>
            </a:r>
            <a:r>
              <a:rPr dirty="0" sz="900" spc="-40">
                <a:solidFill>
                  <a:srgbClr val="EFE4D1"/>
                </a:solidFill>
                <a:latin typeface="Times New Roman"/>
                <a:cs typeface="Times New Roman"/>
              </a:rPr>
              <a:t>-</a:t>
            </a:r>
            <a:r>
              <a:rPr dirty="0" sz="900" spc="85">
                <a:solidFill>
                  <a:srgbClr val="EFE4D1"/>
                </a:solidFill>
                <a:latin typeface="Times New Roman"/>
                <a:cs typeface="Times New Roman"/>
              </a:rPr>
              <a:t> </a:t>
            </a:r>
            <a:r>
              <a:rPr dirty="0" sz="900" spc="-55">
                <a:solidFill>
                  <a:srgbClr val="EFE4D1"/>
                </a:solidFill>
                <a:latin typeface="Times New Roman"/>
                <a:cs typeface="Times New Roman"/>
              </a:rPr>
              <a:t>c</a:t>
            </a:r>
            <a:endParaRPr sz="900">
              <a:latin typeface="Times New Roman"/>
              <a:cs typeface="Times New Roman"/>
            </a:endParaRPr>
          </a:p>
        </p:txBody>
      </p:sp>
      <p:graphicFrame>
        <p:nvGraphicFramePr>
          <p:cNvPr id="11" name="object 11"/>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2" name="object 12"/>
          <p:cNvSpPr txBox="1"/>
          <p:nvPr/>
        </p:nvSpPr>
        <p:spPr>
          <a:xfrm>
            <a:off x="9469804" y="2108307"/>
            <a:ext cx="484505" cy="946150"/>
          </a:xfrm>
          <a:prstGeom prst="rect">
            <a:avLst/>
          </a:prstGeom>
        </p:spPr>
        <p:txBody>
          <a:bodyPr wrap="square" lIns="0" tIns="0" rIns="0" bIns="0" rtlCol="0" vert="eaVert">
            <a:spAutoFit/>
          </a:bodyPr>
          <a:lstStyle/>
          <a:p>
            <a:pPr marL="12700">
              <a:lnSpc>
                <a:spcPct val="40000"/>
              </a:lnSpc>
            </a:pPr>
            <a:r>
              <a:rPr dirty="0" sz="7200">
                <a:solidFill>
                  <a:srgbClr val="7E7036"/>
                </a:solidFill>
                <a:latin typeface="宋体"/>
                <a:cs typeface="宋体"/>
              </a:rPr>
              <a:t>,</a:t>
            </a:r>
            <a:endParaRPr sz="7200">
              <a:latin typeface="宋体"/>
              <a:cs typeface="宋体"/>
            </a:endParaRPr>
          </a:p>
        </p:txBody>
      </p:sp>
      <p:sp>
        <p:nvSpPr>
          <p:cNvPr id="13" name="object 13"/>
          <p:cNvSpPr txBox="1"/>
          <p:nvPr/>
        </p:nvSpPr>
        <p:spPr>
          <a:xfrm>
            <a:off x="9342490" y="3558871"/>
            <a:ext cx="484505" cy="1367790"/>
          </a:xfrm>
          <a:prstGeom prst="rect">
            <a:avLst/>
          </a:prstGeom>
        </p:spPr>
        <p:txBody>
          <a:bodyPr wrap="square" lIns="0" tIns="0" rIns="0" bIns="0" rtlCol="0" vert="eaVert">
            <a:spAutoFit/>
          </a:bodyPr>
          <a:lstStyle/>
          <a:p>
            <a:pPr marL="12700">
              <a:lnSpc>
                <a:spcPct val="40000"/>
              </a:lnSpc>
            </a:pPr>
            <a:r>
              <a:rPr dirty="0" sz="7200" spc="-3929">
                <a:solidFill>
                  <a:srgbClr val="7E7036"/>
                </a:solidFill>
                <a:latin typeface="宋体"/>
                <a:cs typeface="宋体"/>
              </a:rPr>
              <a:t>.</a:t>
            </a:r>
            <a:r>
              <a:rPr dirty="0" sz="7200">
                <a:solidFill>
                  <a:srgbClr val="BAB8B1"/>
                </a:solidFill>
                <a:latin typeface="宋体"/>
                <a:cs typeface="宋体"/>
              </a:rPr>
              <a:t>.</a:t>
            </a:r>
            <a:endParaRPr sz="7200">
              <a:latin typeface="宋体"/>
              <a:cs typeface="宋体"/>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3716000" cy="1048251"/>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12568579" y="2633411"/>
            <a:ext cx="203952" cy="562476"/>
          </a:xfrm>
          <a:prstGeom prst="rect">
            <a:avLst/>
          </a:prstGeom>
          <a:blipFill>
            <a:blip r:embed="rId3" cstate="print"/>
            <a:stretch>
              <a:fillRect/>
            </a:stretch>
          </a:blipFill>
        </p:spPr>
        <p:txBody>
          <a:bodyPr wrap="square" lIns="0" tIns="0" rIns="0" bIns="0" rtlCol="0"/>
          <a:lstStyle/>
          <a:p/>
        </p:txBody>
      </p:sp>
      <p:sp>
        <p:nvSpPr>
          <p:cNvPr id="4" name="object 4"/>
          <p:cNvSpPr/>
          <p:nvPr/>
        </p:nvSpPr>
        <p:spPr>
          <a:xfrm>
            <a:off x="12670555" y="6187239"/>
            <a:ext cx="101976" cy="639177"/>
          </a:xfrm>
          <a:prstGeom prst="rect">
            <a:avLst/>
          </a:prstGeom>
          <a:blipFill>
            <a:blip r:embed="rId4" cstate="print"/>
            <a:stretch>
              <a:fillRect/>
            </a:stretch>
          </a:blipFill>
        </p:spPr>
        <p:txBody>
          <a:bodyPr wrap="square" lIns="0" tIns="0" rIns="0" bIns="0" rtlCol="0"/>
          <a:lstStyle/>
          <a:p/>
        </p:txBody>
      </p:sp>
      <p:sp>
        <p:nvSpPr>
          <p:cNvPr id="5" name="object 5"/>
          <p:cNvSpPr/>
          <p:nvPr/>
        </p:nvSpPr>
        <p:spPr>
          <a:xfrm>
            <a:off x="5239033" y="2658979"/>
            <a:ext cx="7317105" cy="0"/>
          </a:xfrm>
          <a:custGeom>
            <a:avLst/>
            <a:gdLst/>
            <a:ahLst/>
            <a:cxnLst/>
            <a:rect l="l" t="t" r="r" b="b"/>
            <a:pathLst>
              <a:path w="7317105" h="0">
                <a:moveTo>
                  <a:pt x="0" y="0"/>
                </a:moveTo>
                <a:lnTo>
                  <a:pt x="7316801" y="0"/>
                </a:lnTo>
              </a:path>
            </a:pathLst>
          </a:custGeom>
          <a:ln w="25567">
            <a:solidFill>
              <a:srgbClr val="000000"/>
            </a:solidFill>
          </a:ln>
        </p:spPr>
        <p:txBody>
          <a:bodyPr wrap="square" lIns="0" tIns="0" rIns="0" bIns="0" rtlCol="0"/>
          <a:lstStyle/>
          <a:p/>
        </p:txBody>
      </p:sp>
      <p:sp>
        <p:nvSpPr>
          <p:cNvPr id="6" name="object 6"/>
          <p:cNvSpPr/>
          <p:nvPr/>
        </p:nvSpPr>
        <p:spPr>
          <a:xfrm>
            <a:off x="5239033" y="6775283"/>
            <a:ext cx="7432040" cy="0"/>
          </a:xfrm>
          <a:custGeom>
            <a:avLst/>
            <a:gdLst/>
            <a:ahLst/>
            <a:cxnLst/>
            <a:rect l="l" t="t" r="r" b="b"/>
            <a:pathLst>
              <a:path w="7432040" h="0">
                <a:moveTo>
                  <a:pt x="0" y="0"/>
                </a:moveTo>
                <a:lnTo>
                  <a:pt x="7431524" y="0"/>
                </a:lnTo>
              </a:path>
            </a:pathLst>
          </a:custGeom>
          <a:ln w="51134">
            <a:solidFill>
              <a:srgbClr val="000000"/>
            </a:solidFill>
          </a:ln>
        </p:spPr>
        <p:txBody>
          <a:bodyPr wrap="square" lIns="0" tIns="0" rIns="0" bIns="0" rtlCol="0"/>
          <a:lstStyle/>
          <a:p/>
        </p:txBody>
      </p:sp>
      <p:sp>
        <p:nvSpPr>
          <p:cNvPr id="7" name="object 7"/>
          <p:cNvSpPr txBox="1">
            <a:spLocks noGrp="1"/>
          </p:cNvSpPr>
          <p:nvPr>
            <p:ph type="title"/>
          </p:nvPr>
        </p:nvSpPr>
        <p:spPr>
          <a:prstGeom prst="rect"/>
        </p:spPr>
        <p:txBody>
          <a:bodyPr wrap="square" lIns="0" tIns="17145" rIns="0" bIns="0" rtlCol="0" vert="horz">
            <a:spAutoFit/>
          </a:bodyPr>
          <a:lstStyle/>
          <a:p>
            <a:pPr marL="43815">
              <a:lnSpc>
                <a:spcPct val="100000"/>
              </a:lnSpc>
              <a:spcBef>
                <a:spcPts val="135"/>
              </a:spcBef>
            </a:pPr>
            <a:r>
              <a:rPr dirty="0" baseline="18055" sz="6000" spc="-1102">
                <a:solidFill>
                  <a:srgbClr val="AC954D"/>
                </a:solidFill>
              </a:rPr>
              <a:t>O</a:t>
            </a:r>
            <a:r>
              <a:rPr dirty="0" sz="3650" spc="-735">
                <a:solidFill>
                  <a:srgbClr val="A19A77"/>
                </a:solidFill>
              </a:rPr>
              <a:t>-</a:t>
            </a:r>
            <a:r>
              <a:rPr dirty="0" sz="3650" spc="-735"/>
              <a:t>--</a:t>
            </a:r>
            <a:r>
              <a:rPr dirty="0" sz="3650" spc="-735">
                <a:solidFill>
                  <a:srgbClr val="A19A77"/>
                </a:solidFill>
              </a:rPr>
              <a:t>-</a:t>
            </a:r>
            <a:r>
              <a:rPr dirty="0" sz="3650" spc="-735"/>
              <a:t>-</a:t>
            </a:r>
            <a:r>
              <a:rPr dirty="0" sz="3650" spc="-735">
                <a:solidFill>
                  <a:srgbClr val="A19A77"/>
                </a:solidFill>
              </a:rPr>
              <a:t>-</a:t>
            </a:r>
            <a:r>
              <a:rPr dirty="0" sz="3650" spc="-735"/>
              <a:t>-</a:t>
            </a:r>
            <a:r>
              <a:rPr dirty="0" baseline="13374" sz="8100" spc="-7350">
                <a:solidFill>
                  <a:srgbClr val="B30508"/>
                </a:solidFill>
                <a:latin typeface="宋体"/>
                <a:cs typeface="宋体"/>
              </a:rPr>
              <a:t>商</a:t>
            </a:r>
            <a:r>
              <a:rPr dirty="0" sz="3650" spc="-635"/>
              <a:t>-</a:t>
            </a:r>
            <a:r>
              <a:rPr dirty="0" sz="3650" spc="-635">
                <a:solidFill>
                  <a:srgbClr val="A19A77"/>
                </a:solidFill>
              </a:rPr>
              <a:t>-</a:t>
            </a:r>
            <a:r>
              <a:rPr dirty="0" sz="3650" spc="-635"/>
              <a:t>--</a:t>
            </a:r>
            <a:r>
              <a:rPr dirty="0" sz="3650" spc="-635">
                <a:solidFill>
                  <a:srgbClr val="A19A77"/>
                </a:solidFill>
              </a:rPr>
              <a:t>-</a:t>
            </a:r>
            <a:r>
              <a:rPr dirty="0" sz="3650" spc="-635"/>
              <a:t>-</a:t>
            </a:r>
            <a:r>
              <a:rPr dirty="0" baseline="13374" sz="8100" spc="-7042">
                <a:solidFill>
                  <a:srgbClr val="B30508"/>
                </a:solidFill>
                <a:latin typeface="宋体"/>
                <a:cs typeface="宋体"/>
              </a:rPr>
              <a:t>务</a:t>
            </a:r>
            <a:r>
              <a:rPr dirty="0" sz="3650" spc="-395"/>
              <a:t>----</a:t>
            </a:r>
            <a:r>
              <a:rPr dirty="0" baseline="13374" sz="8100" spc="-6367">
                <a:solidFill>
                  <a:srgbClr val="B30508"/>
                </a:solidFill>
                <a:latin typeface="宋体"/>
                <a:cs typeface="宋体"/>
              </a:rPr>
              <a:t>管</a:t>
            </a:r>
            <a:r>
              <a:rPr dirty="0" sz="3650" spc="-650"/>
              <a:t>-</a:t>
            </a:r>
            <a:r>
              <a:rPr dirty="0" sz="3650" spc="-650">
                <a:solidFill>
                  <a:srgbClr val="A19A77"/>
                </a:solidFill>
              </a:rPr>
              <a:t>-</a:t>
            </a:r>
            <a:r>
              <a:rPr dirty="0" sz="3650" spc="-650"/>
              <a:t>--</a:t>
            </a:r>
            <a:r>
              <a:rPr dirty="0" sz="3650" spc="-650">
                <a:solidFill>
                  <a:srgbClr val="A19A77"/>
                </a:solidFill>
              </a:rPr>
              <a:t>-</a:t>
            </a:r>
            <a:r>
              <a:rPr dirty="0" baseline="13374" sz="8100" spc="-7987">
                <a:solidFill>
                  <a:srgbClr val="B30508"/>
                </a:solidFill>
                <a:latin typeface="宋体"/>
                <a:cs typeface="宋体"/>
              </a:rPr>
              <a:t>理</a:t>
            </a:r>
            <a:r>
              <a:rPr dirty="0" sz="3650" spc="-434"/>
              <a:t>--</a:t>
            </a:r>
            <a:r>
              <a:rPr dirty="0" sz="3650" spc="-434">
                <a:solidFill>
                  <a:srgbClr val="A19A77"/>
                </a:solidFill>
              </a:rPr>
              <a:t>-</a:t>
            </a:r>
            <a:r>
              <a:rPr dirty="0" sz="3650" spc="-434"/>
              <a:t>-</a:t>
            </a:r>
            <a:r>
              <a:rPr dirty="0" sz="3650" spc="-434">
                <a:solidFill>
                  <a:srgbClr val="A19A77"/>
                </a:solidFill>
              </a:rPr>
              <a:t>-</a:t>
            </a:r>
            <a:r>
              <a:rPr dirty="0" baseline="13374" sz="8100" spc="-7680">
                <a:solidFill>
                  <a:srgbClr val="B30508"/>
                </a:solidFill>
                <a:latin typeface="宋体"/>
                <a:cs typeface="宋体"/>
              </a:rPr>
              <a:t>体</a:t>
            </a:r>
            <a:r>
              <a:rPr dirty="0" sz="3650" spc="-600"/>
              <a:t>--</a:t>
            </a:r>
            <a:r>
              <a:rPr dirty="0" sz="3650" spc="-600">
                <a:solidFill>
                  <a:srgbClr val="A19A77"/>
                </a:solidFill>
              </a:rPr>
              <a:t>-</a:t>
            </a:r>
            <a:r>
              <a:rPr dirty="0" sz="3650" spc="-600"/>
              <a:t>-</a:t>
            </a:r>
            <a:r>
              <a:rPr dirty="0" sz="3650" spc="-600">
                <a:solidFill>
                  <a:srgbClr val="A19A77"/>
                </a:solidFill>
              </a:rPr>
              <a:t>-</a:t>
            </a:r>
            <a:r>
              <a:rPr dirty="0" sz="3650" spc="-600"/>
              <a:t>-</a:t>
            </a:r>
            <a:r>
              <a:rPr dirty="0" baseline="13374" sz="8100" spc="-7972">
                <a:solidFill>
                  <a:srgbClr val="B30508"/>
                </a:solidFill>
                <a:latin typeface="宋体"/>
                <a:cs typeface="宋体"/>
              </a:rPr>
              <a:t>系</a:t>
            </a:r>
            <a:r>
              <a:rPr dirty="0" sz="3650" spc="-434">
                <a:solidFill>
                  <a:srgbClr val="A19A77"/>
                </a:solidFill>
              </a:rPr>
              <a:t>-</a:t>
            </a:r>
            <a:r>
              <a:rPr dirty="0" sz="3650" spc="-434"/>
              <a:t>----</a:t>
            </a:r>
            <a:r>
              <a:rPr dirty="0" baseline="13374" sz="8100" spc="-7665">
                <a:solidFill>
                  <a:srgbClr val="B30508"/>
                </a:solidFill>
                <a:latin typeface="宋体"/>
                <a:cs typeface="宋体"/>
              </a:rPr>
              <a:t>覆</a:t>
            </a:r>
            <a:r>
              <a:rPr dirty="0" sz="3650" spc="-475">
                <a:solidFill>
                  <a:srgbClr val="A19A77"/>
                </a:solidFill>
              </a:rPr>
              <a:t>-</a:t>
            </a:r>
            <a:r>
              <a:rPr dirty="0" sz="3650" spc="-475"/>
              <a:t>-</a:t>
            </a:r>
            <a:r>
              <a:rPr dirty="0" sz="3650" spc="-475">
                <a:solidFill>
                  <a:srgbClr val="A19A77"/>
                </a:solidFill>
              </a:rPr>
              <a:t>-</a:t>
            </a:r>
            <a:r>
              <a:rPr dirty="0" sz="3650" spc="-475"/>
              <a:t>--</a:t>
            </a:r>
            <a:r>
              <a:rPr dirty="0" baseline="13374" sz="8100" spc="-7207">
                <a:solidFill>
                  <a:srgbClr val="B30508"/>
                </a:solidFill>
                <a:latin typeface="宋体"/>
                <a:cs typeface="宋体"/>
              </a:rPr>
              <a:t>盖</a:t>
            </a:r>
            <a:r>
              <a:rPr dirty="0" sz="3650" spc="-540">
                <a:solidFill>
                  <a:srgbClr val="A19A77"/>
                </a:solidFill>
              </a:rPr>
              <a:t>-</a:t>
            </a:r>
            <a:r>
              <a:rPr dirty="0" sz="3650" spc="-540"/>
              <a:t>--</a:t>
            </a:r>
            <a:r>
              <a:rPr dirty="0" sz="3650" spc="-540">
                <a:solidFill>
                  <a:srgbClr val="A19A77"/>
                </a:solidFill>
              </a:rPr>
              <a:t>-</a:t>
            </a:r>
            <a:r>
              <a:rPr dirty="0" sz="3650" spc="-540"/>
              <a:t>-</a:t>
            </a:r>
            <a:r>
              <a:rPr dirty="0" baseline="13374" sz="8100" spc="-7050">
                <a:solidFill>
                  <a:srgbClr val="B30508"/>
                </a:solidFill>
                <a:latin typeface="宋体"/>
                <a:cs typeface="宋体"/>
              </a:rPr>
              <a:t>范</a:t>
            </a:r>
            <a:r>
              <a:rPr dirty="0" sz="3650" spc="-395">
                <a:solidFill>
                  <a:srgbClr val="A19A77"/>
                </a:solidFill>
              </a:rPr>
              <a:t>-</a:t>
            </a:r>
            <a:r>
              <a:rPr dirty="0" sz="3650" spc="-395">
                <a:solidFill>
                  <a:srgbClr val="A19A77"/>
                </a:solidFill>
              </a:rPr>
              <a:t>-</a:t>
            </a:r>
            <a:r>
              <a:rPr dirty="0" sz="3650" spc="-395"/>
              <a:t>-</a:t>
            </a:r>
            <a:r>
              <a:rPr dirty="0" sz="3650" spc="-395">
                <a:solidFill>
                  <a:srgbClr val="A19A77"/>
                </a:solidFill>
              </a:rPr>
              <a:t>-</a:t>
            </a:r>
            <a:r>
              <a:rPr dirty="0" baseline="13374" sz="8100" spc="-8100">
                <a:solidFill>
                  <a:srgbClr val="B30508"/>
                </a:solidFill>
                <a:latin typeface="宋体"/>
                <a:cs typeface="宋体"/>
              </a:rPr>
              <a:t>围</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endParaRPr sz="3650">
              <a:latin typeface="宋体"/>
              <a:cs typeface="宋体"/>
            </a:endParaRPr>
          </a:p>
        </p:txBody>
      </p:sp>
      <p:sp>
        <p:nvSpPr>
          <p:cNvPr id="8" name="object 8"/>
          <p:cNvSpPr txBox="1"/>
          <p:nvPr/>
        </p:nvSpPr>
        <p:spPr>
          <a:xfrm>
            <a:off x="741569" y="2196815"/>
            <a:ext cx="619760" cy="1687195"/>
          </a:xfrm>
          <a:prstGeom prst="rect">
            <a:avLst/>
          </a:prstGeom>
        </p:spPr>
        <p:txBody>
          <a:bodyPr wrap="square" lIns="0" tIns="0" rIns="0" bIns="0" rtlCol="0" vert="eaVert">
            <a:spAutoFit/>
          </a:bodyPr>
          <a:lstStyle/>
          <a:p>
            <a:pPr marL="12700">
              <a:lnSpc>
                <a:spcPct val="80000"/>
              </a:lnSpc>
            </a:pPr>
            <a:r>
              <a:rPr dirty="0" baseline="13888" sz="5400">
                <a:solidFill>
                  <a:srgbClr val="AC954D"/>
                </a:solidFill>
                <a:latin typeface="宋体"/>
                <a:cs typeface="宋体"/>
              </a:rPr>
              <a:t>0</a:t>
            </a:r>
            <a:r>
              <a:rPr dirty="0" baseline="13888" sz="5400" spc="-2062">
                <a:solidFill>
                  <a:srgbClr val="AC954D"/>
                </a:solidFill>
                <a:latin typeface="宋体"/>
                <a:cs typeface="宋体"/>
              </a:rPr>
              <a:t> </a:t>
            </a:r>
            <a:r>
              <a:rPr dirty="0" sz="3600" spc="-1614">
                <a:solidFill>
                  <a:srgbClr val="908964"/>
                </a:solidFill>
                <a:latin typeface="宋体"/>
                <a:cs typeface="宋体"/>
              </a:rPr>
              <a:t>、</a:t>
            </a:r>
            <a:r>
              <a:rPr dirty="0" sz="3600" spc="-1945">
                <a:solidFill>
                  <a:srgbClr val="908964"/>
                </a:solidFill>
                <a:latin typeface="宋体"/>
                <a:cs typeface="宋体"/>
              </a:rPr>
              <a:t>、</a:t>
            </a:r>
            <a:r>
              <a:rPr dirty="0" baseline="-3086" sz="5400" spc="-2917">
                <a:solidFill>
                  <a:srgbClr val="908964"/>
                </a:solidFill>
                <a:latin typeface="宋体"/>
                <a:cs typeface="宋体"/>
              </a:rPr>
              <a:t>；</a:t>
            </a:r>
            <a:r>
              <a:rPr dirty="0" baseline="13888" sz="5400" spc="-4342">
                <a:solidFill>
                  <a:srgbClr val="AC954D"/>
                </a:solidFill>
                <a:latin typeface="宋体"/>
                <a:cs typeface="宋体"/>
              </a:rPr>
              <a:t>人</a:t>
            </a:r>
            <a:r>
              <a:rPr dirty="0" baseline="10536" sz="4350">
                <a:solidFill>
                  <a:srgbClr val="AC954D"/>
                </a:solidFill>
                <a:latin typeface="宋体"/>
                <a:cs typeface="宋体"/>
              </a:rPr>
              <a:t>Y</a:t>
            </a:r>
            <a:endParaRPr baseline="10536" sz="4350">
              <a:latin typeface="宋体"/>
              <a:cs typeface="宋体"/>
            </a:endParaRPr>
          </a:p>
        </p:txBody>
      </p:sp>
      <p:sp>
        <p:nvSpPr>
          <p:cNvPr id="9" name="object 9"/>
          <p:cNvSpPr txBox="1"/>
          <p:nvPr/>
        </p:nvSpPr>
        <p:spPr>
          <a:xfrm>
            <a:off x="741569" y="3922020"/>
            <a:ext cx="537845" cy="1049020"/>
          </a:xfrm>
          <a:prstGeom prst="rect">
            <a:avLst/>
          </a:prstGeom>
        </p:spPr>
        <p:txBody>
          <a:bodyPr wrap="square" lIns="0" tIns="0" rIns="0" bIns="0" rtlCol="0" vert="eaVert">
            <a:spAutoFit/>
          </a:bodyPr>
          <a:lstStyle/>
          <a:p>
            <a:pPr marL="12700">
              <a:lnSpc>
                <a:spcPct val="45000"/>
              </a:lnSpc>
            </a:pPr>
            <a:r>
              <a:rPr dirty="0" baseline="-16975" sz="5400" spc="-3082">
                <a:solidFill>
                  <a:srgbClr val="908964"/>
                </a:solidFill>
                <a:latin typeface="宋体"/>
                <a:cs typeface="宋体"/>
              </a:rPr>
              <a:t>；</a:t>
            </a:r>
            <a:r>
              <a:rPr dirty="0" sz="3600" spc="-2585">
                <a:solidFill>
                  <a:srgbClr val="908964"/>
                </a:solidFill>
                <a:latin typeface="宋体"/>
                <a:cs typeface="宋体"/>
              </a:rPr>
              <a:t>:</a:t>
            </a:r>
            <a:r>
              <a:rPr dirty="0" baseline="-13888" sz="5400" spc="-4072">
                <a:solidFill>
                  <a:srgbClr val="908964"/>
                </a:solidFill>
                <a:latin typeface="宋体"/>
                <a:cs typeface="宋体"/>
              </a:rPr>
              <a:t>｀</a:t>
            </a:r>
            <a:r>
              <a:rPr dirty="0" baseline="3858" sz="5400" spc="-4072">
                <a:solidFill>
                  <a:srgbClr val="908964"/>
                </a:solidFill>
                <a:latin typeface="宋体"/>
                <a:cs typeface="宋体"/>
              </a:rPr>
              <a:t>`</a:t>
            </a:r>
            <a:r>
              <a:rPr dirty="0" sz="3600">
                <a:solidFill>
                  <a:srgbClr val="AC954D"/>
                </a:solidFill>
                <a:latin typeface="宋体"/>
                <a:cs typeface="宋体"/>
              </a:rPr>
              <a:t>0</a:t>
            </a:r>
            <a:endParaRPr sz="3600">
              <a:latin typeface="宋体"/>
              <a:cs typeface="宋体"/>
            </a:endParaRPr>
          </a:p>
        </p:txBody>
      </p:sp>
      <p:sp>
        <p:nvSpPr>
          <p:cNvPr id="10" name="object 10"/>
          <p:cNvSpPr txBox="1"/>
          <p:nvPr/>
        </p:nvSpPr>
        <p:spPr>
          <a:xfrm>
            <a:off x="764421" y="5037960"/>
            <a:ext cx="484505" cy="626745"/>
          </a:xfrm>
          <a:prstGeom prst="rect">
            <a:avLst/>
          </a:prstGeom>
        </p:spPr>
        <p:txBody>
          <a:bodyPr wrap="square" lIns="0" tIns="0" rIns="0" bIns="0" rtlCol="0" vert="eaVert">
            <a:spAutoFit/>
          </a:bodyPr>
          <a:lstStyle/>
          <a:p>
            <a:pPr marL="12700">
              <a:lnSpc>
                <a:spcPct val="60000"/>
              </a:lnSpc>
            </a:pPr>
            <a:r>
              <a:rPr dirty="0" sz="3600" spc="-2520">
                <a:solidFill>
                  <a:srgbClr val="908964"/>
                </a:solidFill>
                <a:latin typeface="宋体"/>
                <a:cs typeface="宋体"/>
              </a:rPr>
              <a:t>、</a:t>
            </a:r>
            <a:r>
              <a:rPr dirty="0" sz="3600">
                <a:solidFill>
                  <a:srgbClr val="908964"/>
                </a:solidFill>
                <a:latin typeface="宋体"/>
                <a:cs typeface="宋体"/>
              </a:rPr>
              <a:t>、</a:t>
            </a:r>
            <a:endParaRPr sz="3600">
              <a:latin typeface="宋体"/>
              <a:cs typeface="宋体"/>
            </a:endParaRPr>
          </a:p>
        </p:txBody>
      </p:sp>
      <p:sp>
        <p:nvSpPr>
          <p:cNvPr id="11" name="object 11"/>
          <p:cNvSpPr txBox="1"/>
          <p:nvPr/>
        </p:nvSpPr>
        <p:spPr>
          <a:xfrm>
            <a:off x="1023957" y="5289847"/>
            <a:ext cx="255270" cy="485775"/>
          </a:xfrm>
          <a:prstGeom prst="rect">
            <a:avLst/>
          </a:prstGeom>
        </p:spPr>
        <p:txBody>
          <a:bodyPr wrap="square" lIns="0" tIns="0" rIns="0" bIns="0" rtlCol="0" vert="eaVert">
            <a:spAutoFit/>
          </a:bodyPr>
          <a:lstStyle/>
          <a:p>
            <a:pPr marL="12700">
              <a:lnSpc>
                <a:spcPct val="40000"/>
              </a:lnSpc>
            </a:pPr>
            <a:r>
              <a:rPr dirty="0" sz="3600">
                <a:solidFill>
                  <a:srgbClr val="908964"/>
                </a:solidFill>
                <a:latin typeface="宋体"/>
                <a:cs typeface="宋体"/>
              </a:rPr>
              <a:t>`</a:t>
            </a:r>
            <a:endParaRPr sz="3600">
              <a:latin typeface="宋体"/>
              <a:cs typeface="宋体"/>
            </a:endParaRPr>
          </a:p>
        </p:txBody>
      </p:sp>
      <p:sp>
        <p:nvSpPr>
          <p:cNvPr id="12" name="object 12"/>
          <p:cNvSpPr txBox="1"/>
          <p:nvPr/>
        </p:nvSpPr>
        <p:spPr>
          <a:xfrm>
            <a:off x="764421" y="5447033"/>
            <a:ext cx="484505" cy="614045"/>
          </a:xfrm>
          <a:prstGeom prst="rect">
            <a:avLst/>
          </a:prstGeom>
        </p:spPr>
        <p:txBody>
          <a:bodyPr wrap="square" lIns="0" tIns="0" rIns="0" bIns="0" rtlCol="0" vert="eaVert">
            <a:spAutoFit/>
          </a:bodyPr>
          <a:lstStyle/>
          <a:p>
            <a:pPr marL="12700">
              <a:lnSpc>
                <a:spcPct val="60000"/>
              </a:lnSpc>
            </a:pPr>
            <a:r>
              <a:rPr dirty="0" sz="3600" spc="-2620">
                <a:solidFill>
                  <a:srgbClr val="908964"/>
                </a:solidFill>
                <a:latin typeface="宋体"/>
                <a:cs typeface="宋体"/>
              </a:rPr>
              <a:t>、</a:t>
            </a:r>
            <a:r>
              <a:rPr dirty="0" sz="3600">
                <a:solidFill>
                  <a:srgbClr val="908964"/>
                </a:solidFill>
                <a:latin typeface="宋体"/>
                <a:cs typeface="宋体"/>
              </a:rPr>
              <a:t>、</a:t>
            </a:r>
            <a:endParaRPr sz="3600">
              <a:latin typeface="宋体"/>
              <a:cs typeface="宋体"/>
            </a:endParaRPr>
          </a:p>
        </p:txBody>
      </p:sp>
      <p:sp>
        <p:nvSpPr>
          <p:cNvPr id="13" name="object 13"/>
          <p:cNvSpPr txBox="1"/>
          <p:nvPr/>
        </p:nvSpPr>
        <p:spPr>
          <a:xfrm>
            <a:off x="876903" y="5631500"/>
            <a:ext cx="486409" cy="804545"/>
          </a:xfrm>
          <a:prstGeom prst="rect">
            <a:avLst/>
          </a:prstGeom>
        </p:spPr>
        <p:txBody>
          <a:bodyPr wrap="square" lIns="0" tIns="0" rIns="0" bIns="0" rtlCol="0" vert="eaVert">
            <a:spAutoFit/>
          </a:bodyPr>
          <a:lstStyle/>
          <a:p>
            <a:pPr marL="12700">
              <a:lnSpc>
                <a:spcPct val="60000"/>
              </a:lnSpc>
            </a:pPr>
            <a:r>
              <a:rPr dirty="0" sz="3600" spc="-1120">
                <a:solidFill>
                  <a:srgbClr val="AC954D"/>
                </a:solidFill>
                <a:latin typeface="宋体"/>
                <a:cs typeface="宋体"/>
              </a:rPr>
              <a:t>人</a:t>
            </a:r>
            <a:r>
              <a:rPr dirty="0" sz="3600">
                <a:solidFill>
                  <a:srgbClr val="AC954D"/>
                </a:solidFill>
                <a:latin typeface="宋体"/>
                <a:cs typeface="宋体"/>
              </a:rPr>
              <a:t>了</a:t>
            </a:r>
            <a:endParaRPr sz="3600">
              <a:latin typeface="宋体"/>
              <a:cs typeface="宋体"/>
            </a:endParaRPr>
          </a:p>
        </p:txBody>
      </p:sp>
      <p:sp>
        <p:nvSpPr>
          <p:cNvPr id="14" name="object 14"/>
          <p:cNvSpPr txBox="1"/>
          <p:nvPr/>
        </p:nvSpPr>
        <p:spPr>
          <a:xfrm>
            <a:off x="897959" y="6284046"/>
            <a:ext cx="140970" cy="743585"/>
          </a:xfrm>
          <a:prstGeom prst="rect">
            <a:avLst/>
          </a:prstGeom>
        </p:spPr>
        <p:txBody>
          <a:bodyPr wrap="square" lIns="0" tIns="0" rIns="0" bIns="0" rtlCol="0" vert="eaVert">
            <a:spAutoFit/>
          </a:bodyPr>
          <a:lstStyle/>
          <a:p>
            <a:pPr marL="12700">
              <a:lnSpc>
                <a:spcPct val="55000"/>
              </a:lnSpc>
            </a:pPr>
            <a:r>
              <a:rPr dirty="0" sz="1400" spc="-705">
                <a:solidFill>
                  <a:srgbClr val="82827E"/>
                </a:solidFill>
                <a:latin typeface="宋体"/>
                <a:cs typeface="宋体"/>
              </a:rPr>
              <a:t>1</a:t>
            </a:r>
            <a:r>
              <a:rPr dirty="0" sz="1400" spc="-1110">
                <a:solidFill>
                  <a:srgbClr val="82827E"/>
                </a:solidFill>
                <a:latin typeface="宋体"/>
                <a:cs typeface="宋体"/>
              </a:rPr>
              <a:t>1</a:t>
            </a:r>
            <a:r>
              <a:rPr dirty="0" sz="1400" spc="-705">
                <a:solidFill>
                  <a:srgbClr val="82827E"/>
                </a:solidFill>
                <a:latin typeface="宋体"/>
                <a:cs typeface="宋体"/>
              </a:rPr>
              <a:t>1</a:t>
            </a:r>
            <a:r>
              <a:rPr dirty="0" sz="1400" spc="-910">
                <a:solidFill>
                  <a:srgbClr val="82827E"/>
                </a:solidFill>
                <a:latin typeface="宋体"/>
                <a:cs typeface="宋体"/>
              </a:rPr>
              <a:t>1</a:t>
            </a:r>
            <a:r>
              <a:rPr dirty="0" sz="1400" spc="-705">
                <a:solidFill>
                  <a:srgbClr val="82827E"/>
                </a:solidFill>
                <a:latin typeface="宋体"/>
                <a:cs typeface="宋体"/>
              </a:rPr>
              <a:t>1</a:t>
            </a:r>
            <a:r>
              <a:rPr dirty="0" sz="1400" spc="-1110">
                <a:solidFill>
                  <a:srgbClr val="82827E"/>
                </a:solidFill>
                <a:latin typeface="宋体"/>
                <a:cs typeface="宋体"/>
              </a:rPr>
              <a:t>1</a:t>
            </a:r>
            <a:r>
              <a:rPr dirty="0" sz="1400" spc="-705">
                <a:solidFill>
                  <a:srgbClr val="82827E"/>
                </a:solidFill>
                <a:latin typeface="宋体"/>
                <a:cs typeface="宋体"/>
              </a:rPr>
              <a:t>1</a:t>
            </a:r>
            <a:r>
              <a:rPr dirty="0" sz="1400" spc="-1095">
                <a:solidFill>
                  <a:srgbClr val="82827E"/>
                </a:solidFill>
                <a:latin typeface="宋体"/>
                <a:cs typeface="宋体"/>
              </a:rPr>
              <a:t>1</a:t>
            </a:r>
            <a:r>
              <a:rPr dirty="0" baseline="7936" sz="2100">
                <a:solidFill>
                  <a:srgbClr val="AC954D"/>
                </a:solidFill>
                <a:latin typeface="宋体"/>
                <a:cs typeface="宋体"/>
              </a:rPr>
              <a:t>0</a:t>
            </a:r>
            <a:endParaRPr baseline="7936" sz="2100">
              <a:latin typeface="宋体"/>
              <a:cs typeface="宋体"/>
            </a:endParaRPr>
          </a:p>
        </p:txBody>
      </p:sp>
      <p:sp>
        <p:nvSpPr>
          <p:cNvPr id="15" name="object 15"/>
          <p:cNvSpPr txBox="1"/>
          <p:nvPr/>
        </p:nvSpPr>
        <p:spPr>
          <a:xfrm>
            <a:off x="1347821" y="2307515"/>
            <a:ext cx="2327275" cy="478155"/>
          </a:xfrm>
          <a:prstGeom prst="rect">
            <a:avLst/>
          </a:prstGeom>
        </p:spPr>
        <p:txBody>
          <a:bodyPr wrap="square" lIns="0" tIns="15240" rIns="0" bIns="0" rtlCol="0" vert="horz">
            <a:spAutoFit/>
          </a:bodyPr>
          <a:lstStyle/>
          <a:p>
            <a:pPr marL="12700">
              <a:lnSpc>
                <a:spcPct val="100000"/>
              </a:lnSpc>
              <a:spcBef>
                <a:spcPts val="120"/>
              </a:spcBef>
            </a:pPr>
            <a:r>
              <a:rPr dirty="0" sz="2950" spc="70">
                <a:solidFill>
                  <a:srgbClr val="B30508"/>
                </a:solidFill>
                <a:latin typeface="宋体"/>
                <a:cs typeface="宋体"/>
              </a:rPr>
              <a:t>合同管理体系</a:t>
            </a:r>
            <a:endParaRPr sz="2950">
              <a:latin typeface="宋体"/>
              <a:cs typeface="宋体"/>
            </a:endParaRPr>
          </a:p>
        </p:txBody>
      </p:sp>
      <p:sp>
        <p:nvSpPr>
          <p:cNvPr id="16" name="object 16"/>
          <p:cNvSpPr txBox="1"/>
          <p:nvPr/>
        </p:nvSpPr>
        <p:spPr>
          <a:xfrm>
            <a:off x="1349739" y="3489993"/>
            <a:ext cx="2438400" cy="424815"/>
          </a:xfrm>
          <a:prstGeom prst="rect">
            <a:avLst/>
          </a:prstGeom>
        </p:spPr>
        <p:txBody>
          <a:bodyPr wrap="square" lIns="0" tIns="14604" rIns="0" bIns="0" rtlCol="0" vert="horz">
            <a:spAutoFit/>
          </a:bodyPr>
          <a:lstStyle/>
          <a:p>
            <a:pPr marL="12700">
              <a:lnSpc>
                <a:spcPct val="100000"/>
              </a:lnSpc>
              <a:spcBef>
                <a:spcPts val="114"/>
              </a:spcBef>
            </a:pPr>
            <a:r>
              <a:rPr dirty="0" sz="2600" spc="110">
                <a:solidFill>
                  <a:srgbClr val="161616"/>
                </a:solidFill>
                <a:latin typeface="宋体"/>
                <a:cs typeface="宋体"/>
              </a:rPr>
              <a:t>赉任制管理体系</a:t>
            </a:r>
            <a:endParaRPr sz="2600">
              <a:latin typeface="宋体"/>
              <a:cs typeface="宋体"/>
            </a:endParaRPr>
          </a:p>
        </p:txBody>
      </p:sp>
      <p:sp>
        <p:nvSpPr>
          <p:cNvPr id="17" name="object 17"/>
          <p:cNvSpPr txBox="1"/>
          <p:nvPr/>
        </p:nvSpPr>
        <p:spPr>
          <a:xfrm>
            <a:off x="6614265" y="3400508"/>
            <a:ext cx="2160270" cy="424815"/>
          </a:xfrm>
          <a:prstGeom prst="rect">
            <a:avLst/>
          </a:prstGeom>
        </p:spPr>
        <p:txBody>
          <a:bodyPr wrap="square" lIns="0" tIns="14604" rIns="0" bIns="0" rtlCol="0" vert="horz">
            <a:spAutoFit/>
          </a:bodyPr>
          <a:lstStyle/>
          <a:p>
            <a:pPr marL="12700">
              <a:lnSpc>
                <a:spcPct val="100000"/>
              </a:lnSpc>
              <a:spcBef>
                <a:spcPts val="114"/>
              </a:spcBef>
            </a:pPr>
            <a:r>
              <a:rPr dirty="0" sz="2600" spc="-200">
                <a:solidFill>
                  <a:srgbClr val="B30508"/>
                </a:solidFill>
                <a:latin typeface="宋体"/>
                <a:cs typeface="宋体"/>
              </a:rPr>
              <a:t>合同条款的拟定</a:t>
            </a:r>
            <a:endParaRPr sz="2600">
              <a:latin typeface="宋体"/>
              <a:cs typeface="宋体"/>
            </a:endParaRPr>
          </a:p>
        </p:txBody>
      </p:sp>
      <p:sp>
        <p:nvSpPr>
          <p:cNvPr id="18" name="object 18"/>
          <p:cNvSpPr txBox="1"/>
          <p:nvPr/>
        </p:nvSpPr>
        <p:spPr>
          <a:xfrm>
            <a:off x="10030471" y="3400508"/>
            <a:ext cx="1258570" cy="424815"/>
          </a:xfrm>
          <a:prstGeom prst="rect">
            <a:avLst/>
          </a:prstGeom>
        </p:spPr>
        <p:txBody>
          <a:bodyPr wrap="square" lIns="0" tIns="14604" rIns="0" bIns="0" rtlCol="0" vert="horz">
            <a:spAutoFit/>
          </a:bodyPr>
          <a:lstStyle/>
          <a:p>
            <a:pPr marL="12700">
              <a:lnSpc>
                <a:spcPct val="100000"/>
              </a:lnSpc>
              <a:spcBef>
                <a:spcPts val="114"/>
              </a:spcBef>
            </a:pPr>
            <a:r>
              <a:rPr dirty="0" sz="2600" spc="-175">
                <a:solidFill>
                  <a:srgbClr val="B30508"/>
                </a:solidFill>
                <a:latin typeface="宋体"/>
                <a:cs typeface="宋体"/>
              </a:rPr>
              <a:t>合同审批</a:t>
            </a:r>
            <a:endParaRPr sz="2600">
              <a:latin typeface="宋体"/>
              <a:cs typeface="宋体"/>
            </a:endParaRPr>
          </a:p>
        </p:txBody>
      </p:sp>
      <p:sp>
        <p:nvSpPr>
          <p:cNvPr id="19" name="object 19"/>
          <p:cNvSpPr txBox="1"/>
          <p:nvPr/>
        </p:nvSpPr>
        <p:spPr>
          <a:xfrm>
            <a:off x="1361191" y="4640513"/>
            <a:ext cx="3439160" cy="424815"/>
          </a:xfrm>
          <a:prstGeom prst="rect">
            <a:avLst/>
          </a:prstGeom>
        </p:spPr>
        <p:txBody>
          <a:bodyPr wrap="square" lIns="0" tIns="14604" rIns="0" bIns="0" rtlCol="0" vert="horz">
            <a:spAutoFit/>
          </a:bodyPr>
          <a:lstStyle/>
          <a:p>
            <a:pPr marL="12700">
              <a:lnSpc>
                <a:spcPct val="100000"/>
              </a:lnSpc>
              <a:spcBef>
                <a:spcPts val="114"/>
              </a:spcBef>
            </a:pPr>
            <a:r>
              <a:rPr dirty="0" sz="2600" spc="85">
                <a:solidFill>
                  <a:srgbClr val="161616"/>
                </a:solidFill>
                <a:latin typeface="宋体"/>
                <a:cs typeface="宋体"/>
              </a:rPr>
              <a:t>经营活动质量分析体系</a:t>
            </a:r>
            <a:endParaRPr sz="2600">
              <a:latin typeface="宋体"/>
              <a:cs typeface="宋体"/>
            </a:endParaRPr>
          </a:p>
        </p:txBody>
      </p:sp>
      <p:sp>
        <p:nvSpPr>
          <p:cNvPr id="20" name="object 20"/>
          <p:cNvSpPr txBox="1"/>
          <p:nvPr/>
        </p:nvSpPr>
        <p:spPr>
          <a:xfrm>
            <a:off x="1347149" y="5778249"/>
            <a:ext cx="3439160" cy="424815"/>
          </a:xfrm>
          <a:prstGeom prst="rect">
            <a:avLst/>
          </a:prstGeom>
        </p:spPr>
        <p:txBody>
          <a:bodyPr wrap="square" lIns="0" tIns="14604" rIns="0" bIns="0" rtlCol="0" vert="horz">
            <a:spAutoFit/>
          </a:bodyPr>
          <a:lstStyle/>
          <a:p>
            <a:pPr marL="12700">
              <a:lnSpc>
                <a:spcPct val="100000"/>
              </a:lnSpc>
              <a:spcBef>
                <a:spcPts val="114"/>
              </a:spcBef>
            </a:pPr>
            <a:r>
              <a:rPr dirty="0" sz="2600" spc="85">
                <a:solidFill>
                  <a:srgbClr val="161616"/>
                </a:solidFill>
                <a:latin typeface="宋体"/>
                <a:cs typeface="宋体"/>
              </a:rPr>
              <a:t>投资项目经济评价体系</a:t>
            </a:r>
            <a:endParaRPr sz="2600">
              <a:latin typeface="宋体"/>
              <a:cs typeface="宋体"/>
            </a:endParaRPr>
          </a:p>
        </p:txBody>
      </p:sp>
      <p:sp>
        <p:nvSpPr>
          <p:cNvPr id="21" name="object 21"/>
          <p:cNvSpPr txBox="1"/>
          <p:nvPr/>
        </p:nvSpPr>
        <p:spPr>
          <a:xfrm>
            <a:off x="1335697" y="6915985"/>
            <a:ext cx="2093595" cy="424815"/>
          </a:xfrm>
          <a:prstGeom prst="rect">
            <a:avLst/>
          </a:prstGeom>
        </p:spPr>
        <p:txBody>
          <a:bodyPr wrap="square" lIns="0" tIns="14604" rIns="0" bIns="0" rtlCol="0" vert="horz">
            <a:spAutoFit/>
          </a:bodyPr>
          <a:lstStyle/>
          <a:p>
            <a:pPr marL="12700">
              <a:lnSpc>
                <a:spcPct val="100000"/>
              </a:lnSpc>
              <a:spcBef>
                <a:spcPts val="114"/>
              </a:spcBef>
            </a:pPr>
            <a:r>
              <a:rPr dirty="0" sz="2600" spc="110">
                <a:solidFill>
                  <a:srgbClr val="161616"/>
                </a:solidFill>
                <a:latin typeface="宋体"/>
                <a:cs typeface="宋体"/>
              </a:rPr>
              <a:t>成本控制体系</a:t>
            </a:r>
            <a:endParaRPr sz="2600">
              <a:latin typeface="宋体"/>
              <a:cs typeface="宋体"/>
            </a:endParaRPr>
          </a:p>
        </p:txBody>
      </p:sp>
      <p:sp>
        <p:nvSpPr>
          <p:cNvPr id="22" name="object 22"/>
          <p:cNvSpPr txBox="1"/>
          <p:nvPr/>
        </p:nvSpPr>
        <p:spPr>
          <a:xfrm>
            <a:off x="6614265" y="4487109"/>
            <a:ext cx="1258570" cy="424815"/>
          </a:xfrm>
          <a:prstGeom prst="rect">
            <a:avLst/>
          </a:prstGeom>
        </p:spPr>
        <p:txBody>
          <a:bodyPr wrap="square" lIns="0" tIns="14604" rIns="0" bIns="0" rtlCol="0" vert="horz">
            <a:spAutoFit/>
          </a:bodyPr>
          <a:lstStyle/>
          <a:p>
            <a:pPr marL="12700">
              <a:lnSpc>
                <a:spcPct val="100000"/>
              </a:lnSpc>
              <a:spcBef>
                <a:spcPts val="114"/>
              </a:spcBef>
            </a:pPr>
            <a:r>
              <a:rPr dirty="0" sz="2600" spc="-175">
                <a:solidFill>
                  <a:srgbClr val="B30508"/>
                </a:solidFill>
                <a:latin typeface="宋体"/>
                <a:cs typeface="宋体"/>
              </a:rPr>
              <a:t>合同签订</a:t>
            </a:r>
            <a:endParaRPr sz="2600">
              <a:latin typeface="宋体"/>
              <a:cs typeface="宋体"/>
            </a:endParaRPr>
          </a:p>
        </p:txBody>
      </p:sp>
      <p:sp>
        <p:nvSpPr>
          <p:cNvPr id="23" name="object 23"/>
          <p:cNvSpPr txBox="1"/>
          <p:nvPr/>
        </p:nvSpPr>
        <p:spPr>
          <a:xfrm>
            <a:off x="10030471" y="4487109"/>
            <a:ext cx="1271905" cy="424815"/>
          </a:xfrm>
          <a:prstGeom prst="rect">
            <a:avLst/>
          </a:prstGeom>
        </p:spPr>
        <p:txBody>
          <a:bodyPr wrap="square" lIns="0" tIns="14604" rIns="0" bIns="0" rtlCol="0" vert="horz">
            <a:spAutoFit/>
          </a:bodyPr>
          <a:lstStyle/>
          <a:p>
            <a:pPr marL="12700">
              <a:lnSpc>
                <a:spcPct val="100000"/>
              </a:lnSpc>
              <a:spcBef>
                <a:spcPts val="114"/>
              </a:spcBef>
            </a:pPr>
            <a:r>
              <a:rPr dirty="0" sz="2600" spc="-150">
                <a:solidFill>
                  <a:srgbClr val="B30508"/>
                </a:solidFill>
                <a:latin typeface="宋体"/>
                <a:cs typeface="宋体"/>
              </a:rPr>
              <a:t>合同履行</a:t>
            </a:r>
            <a:endParaRPr sz="2600">
              <a:latin typeface="宋体"/>
              <a:cs typeface="宋体"/>
            </a:endParaRPr>
          </a:p>
        </p:txBody>
      </p:sp>
      <p:sp>
        <p:nvSpPr>
          <p:cNvPr id="24" name="object 24"/>
          <p:cNvSpPr txBox="1"/>
          <p:nvPr/>
        </p:nvSpPr>
        <p:spPr>
          <a:xfrm>
            <a:off x="6614265" y="5573712"/>
            <a:ext cx="1245235" cy="424815"/>
          </a:xfrm>
          <a:prstGeom prst="rect">
            <a:avLst/>
          </a:prstGeom>
        </p:spPr>
        <p:txBody>
          <a:bodyPr wrap="square" lIns="0" tIns="14604" rIns="0" bIns="0" rtlCol="0" vert="horz">
            <a:spAutoFit/>
          </a:bodyPr>
          <a:lstStyle/>
          <a:p>
            <a:pPr marL="12700">
              <a:lnSpc>
                <a:spcPct val="100000"/>
              </a:lnSpc>
              <a:spcBef>
                <a:spcPts val="114"/>
              </a:spcBef>
            </a:pPr>
            <a:r>
              <a:rPr dirty="0" sz="2600" spc="-200">
                <a:solidFill>
                  <a:srgbClr val="B30508"/>
                </a:solidFill>
                <a:latin typeface="宋体"/>
                <a:cs typeface="宋体"/>
              </a:rPr>
              <a:t>合同变更</a:t>
            </a:r>
            <a:endParaRPr sz="2600">
              <a:latin typeface="宋体"/>
              <a:cs typeface="宋体"/>
            </a:endParaRPr>
          </a:p>
        </p:txBody>
      </p:sp>
      <p:sp>
        <p:nvSpPr>
          <p:cNvPr id="25" name="object 25"/>
          <p:cNvSpPr txBox="1"/>
          <p:nvPr/>
        </p:nvSpPr>
        <p:spPr>
          <a:xfrm>
            <a:off x="10030471" y="5573712"/>
            <a:ext cx="1258570" cy="424815"/>
          </a:xfrm>
          <a:prstGeom prst="rect">
            <a:avLst/>
          </a:prstGeom>
        </p:spPr>
        <p:txBody>
          <a:bodyPr wrap="square" lIns="0" tIns="14604" rIns="0" bIns="0" rtlCol="0" vert="horz">
            <a:spAutoFit/>
          </a:bodyPr>
          <a:lstStyle/>
          <a:p>
            <a:pPr marL="12700">
              <a:lnSpc>
                <a:spcPct val="100000"/>
              </a:lnSpc>
              <a:spcBef>
                <a:spcPts val="114"/>
              </a:spcBef>
            </a:pPr>
            <a:r>
              <a:rPr dirty="0" sz="2600" spc="-175">
                <a:solidFill>
                  <a:srgbClr val="B30508"/>
                </a:solidFill>
                <a:latin typeface="宋体"/>
                <a:cs typeface="宋体"/>
              </a:rPr>
              <a:t>合同结算</a:t>
            </a:r>
            <a:endParaRPr sz="2600">
              <a:latin typeface="宋体"/>
              <a:cs typeface="宋体"/>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3716000" cy="1022684"/>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5047827" y="6136105"/>
            <a:ext cx="76482" cy="639177"/>
          </a:xfrm>
          <a:prstGeom prst="rect">
            <a:avLst/>
          </a:prstGeom>
          <a:blipFill>
            <a:blip r:embed="rId3" cstate="print"/>
            <a:stretch>
              <a:fillRect/>
            </a:stretch>
          </a:blipFill>
        </p:spPr>
        <p:txBody>
          <a:bodyPr wrap="square" lIns="0" tIns="0" rIns="0" bIns="0" rtlCol="0"/>
          <a:lstStyle/>
          <a:p/>
        </p:txBody>
      </p:sp>
      <p:sp>
        <p:nvSpPr>
          <p:cNvPr id="4" name="object 4"/>
          <p:cNvSpPr/>
          <p:nvPr/>
        </p:nvSpPr>
        <p:spPr>
          <a:xfrm>
            <a:off x="5212290" y="2658979"/>
            <a:ext cx="7662545" cy="0"/>
          </a:xfrm>
          <a:custGeom>
            <a:avLst/>
            <a:gdLst/>
            <a:ahLst/>
            <a:cxnLst/>
            <a:rect l="l" t="t" r="r" b="b"/>
            <a:pathLst>
              <a:path w="7662545" h="0">
                <a:moveTo>
                  <a:pt x="0" y="0"/>
                </a:moveTo>
                <a:lnTo>
                  <a:pt x="7662220" y="0"/>
                </a:lnTo>
              </a:path>
            </a:pathLst>
          </a:custGeom>
          <a:ln w="25567">
            <a:solidFill>
              <a:srgbClr val="000000"/>
            </a:solidFill>
          </a:ln>
        </p:spPr>
        <p:txBody>
          <a:bodyPr wrap="square" lIns="0" tIns="0" rIns="0" bIns="0" rtlCol="0"/>
          <a:lstStyle/>
          <a:p/>
        </p:txBody>
      </p:sp>
      <p:sp>
        <p:nvSpPr>
          <p:cNvPr id="5" name="object 5"/>
          <p:cNvSpPr/>
          <p:nvPr/>
        </p:nvSpPr>
        <p:spPr>
          <a:xfrm>
            <a:off x="5022333" y="6775283"/>
            <a:ext cx="7877809" cy="0"/>
          </a:xfrm>
          <a:custGeom>
            <a:avLst/>
            <a:gdLst/>
            <a:ahLst/>
            <a:cxnLst/>
            <a:rect l="l" t="t" r="r" b="b"/>
            <a:pathLst>
              <a:path w="7877809" h="0">
                <a:moveTo>
                  <a:pt x="0" y="0"/>
                </a:moveTo>
                <a:lnTo>
                  <a:pt x="7877670" y="0"/>
                </a:lnTo>
              </a:path>
            </a:pathLst>
          </a:custGeom>
          <a:ln w="51134">
            <a:solidFill>
              <a:srgbClr val="000000"/>
            </a:solidFill>
          </a:ln>
        </p:spPr>
        <p:txBody>
          <a:bodyPr wrap="square" lIns="0" tIns="0" rIns="0" bIns="0" rtlCol="0"/>
          <a:lstStyle/>
          <a:p/>
        </p:txBody>
      </p:sp>
      <p:sp>
        <p:nvSpPr>
          <p:cNvPr id="6" name="object 6"/>
          <p:cNvSpPr txBox="1">
            <a:spLocks noGrp="1"/>
          </p:cNvSpPr>
          <p:nvPr>
            <p:ph type="title"/>
          </p:nvPr>
        </p:nvSpPr>
        <p:spPr>
          <a:prstGeom prst="rect"/>
        </p:spPr>
        <p:txBody>
          <a:bodyPr wrap="square" lIns="0" tIns="17145" rIns="0" bIns="0" rtlCol="0" vert="horz">
            <a:spAutoFit/>
          </a:bodyPr>
          <a:lstStyle/>
          <a:p>
            <a:pPr marL="43815">
              <a:lnSpc>
                <a:spcPct val="100000"/>
              </a:lnSpc>
              <a:spcBef>
                <a:spcPts val="135"/>
              </a:spcBef>
            </a:pPr>
            <a:r>
              <a:rPr dirty="0" baseline="18055" sz="6000" spc="-1102">
                <a:solidFill>
                  <a:srgbClr val="AC954D"/>
                </a:solidFill>
              </a:rPr>
              <a:t>O</a:t>
            </a:r>
            <a:r>
              <a:rPr dirty="0" sz="3650" spc="-735">
                <a:solidFill>
                  <a:srgbClr val="A19A77"/>
                </a:solidFill>
              </a:rPr>
              <a:t>-</a:t>
            </a:r>
            <a:r>
              <a:rPr dirty="0" sz="3650" spc="-735"/>
              <a:t>--</a:t>
            </a:r>
            <a:r>
              <a:rPr dirty="0" sz="3650" spc="-735">
                <a:solidFill>
                  <a:srgbClr val="A19A77"/>
                </a:solidFill>
              </a:rPr>
              <a:t>-</a:t>
            </a:r>
            <a:r>
              <a:rPr dirty="0" sz="3650" spc="-735"/>
              <a:t>-</a:t>
            </a:r>
            <a:r>
              <a:rPr dirty="0" sz="3650" spc="-735">
                <a:solidFill>
                  <a:srgbClr val="A19A77"/>
                </a:solidFill>
              </a:rPr>
              <a:t>-</a:t>
            </a:r>
            <a:r>
              <a:rPr dirty="0" sz="3650" spc="-735"/>
              <a:t>-</a:t>
            </a:r>
            <a:r>
              <a:rPr dirty="0" baseline="13374" sz="8100" spc="-7350">
                <a:solidFill>
                  <a:srgbClr val="B10708"/>
                </a:solidFill>
                <a:latin typeface="宋体"/>
                <a:cs typeface="宋体"/>
              </a:rPr>
              <a:t>商</a:t>
            </a:r>
            <a:r>
              <a:rPr dirty="0" sz="3650" spc="-635"/>
              <a:t>-</a:t>
            </a:r>
            <a:r>
              <a:rPr dirty="0" sz="3650" spc="-635">
                <a:solidFill>
                  <a:srgbClr val="A19A77"/>
                </a:solidFill>
              </a:rPr>
              <a:t>-</a:t>
            </a:r>
            <a:r>
              <a:rPr dirty="0" sz="3650" spc="-635"/>
              <a:t>--</a:t>
            </a:r>
            <a:r>
              <a:rPr dirty="0" sz="3650" spc="-635">
                <a:solidFill>
                  <a:srgbClr val="A19A77"/>
                </a:solidFill>
              </a:rPr>
              <a:t>-</a:t>
            </a:r>
            <a:r>
              <a:rPr dirty="0" sz="3650" spc="-635"/>
              <a:t>-</a:t>
            </a:r>
            <a:r>
              <a:rPr dirty="0" baseline="13374" sz="8100" spc="-7042">
                <a:solidFill>
                  <a:srgbClr val="B10708"/>
                </a:solidFill>
                <a:latin typeface="宋体"/>
                <a:cs typeface="宋体"/>
              </a:rPr>
              <a:t>务</a:t>
            </a:r>
            <a:r>
              <a:rPr dirty="0" sz="3650" spc="-395"/>
              <a:t>----</a:t>
            </a:r>
            <a:r>
              <a:rPr dirty="0" baseline="13374" sz="8100" spc="-6367">
                <a:solidFill>
                  <a:srgbClr val="B10708"/>
                </a:solidFill>
                <a:latin typeface="宋体"/>
                <a:cs typeface="宋体"/>
              </a:rPr>
              <a:t>管</a:t>
            </a:r>
            <a:r>
              <a:rPr dirty="0" sz="3650" spc="-650"/>
              <a:t>-</a:t>
            </a:r>
            <a:r>
              <a:rPr dirty="0" sz="3650" spc="-650">
                <a:solidFill>
                  <a:srgbClr val="A19A77"/>
                </a:solidFill>
              </a:rPr>
              <a:t>-</a:t>
            </a:r>
            <a:r>
              <a:rPr dirty="0" sz="3650" spc="-650"/>
              <a:t>--</a:t>
            </a:r>
            <a:r>
              <a:rPr dirty="0" sz="3650" spc="-650">
                <a:solidFill>
                  <a:srgbClr val="A19A77"/>
                </a:solidFill>
              </a:rPr>
              <a:t>-</a:t>
            </a:r>
            <a:r>
              <a:rPr dirty="0" baseline="13374" sz="8100" spc="-7987">
                <a:solidFill>
                  <a:srgbClr val="B10708"/>
                </a:solidFill>
                <a:latin typeface="宋体"/>
                <a:cs typeface="宋体"/>
              </a:rPr>
              <a:t>理</a:t>
            </a:r>
            <a:r>
              <a:rPr dirty="0" sz="3650" spc="-434"/>
              <a:t>--</a:t>
            </a:r>
            <a:r>
              <a:rPr dirty="0" sz="3650" spc="-434">
                <a:solidFill>
                  <a:srgbClr val="A19A77"/>
                </a:solidFill>
              </a:rPr>
              <a:t>-</a:t>
            </a:r>
            <a:r>
              <a:rPr dirty="0" sz="3650" spc="-434"/>
              <a:t>-</a:t>
            </a:r>
            <a:r>
              <a:rPr dirty="0" sz="3650" spc="-434">
                <a:solidFill>
                  <a:srgbClr val="A19A77"/>
                </a:solidFill>
              </a:rPr>
              <a:t>-</a:t>
            </a:r>
            <a:r>
              <a:rPr dirty="0" baseline="13374" sz="8100" spc="-7680">
                <a:solidFill>
                  <a:srgbClr val="B10708"/>
                </a:solidFill>
                <a:latin typeface="宋体"/>
                <a:cs typeface="宋体"/>
              </a:rPr>
              <a:t>体</a:t>
            </a:r>
            <a:r>
              <a:rPr dirty="0" sz="3650" spc="-600"/>
              <a:t>--</a:t>
            </a:r>
            <a:r>
              <a:rPr dirty="0" sz="3650" spc="-600">
                <a:solidFill>
                  <a:srgbClr val="A19A77"/>
                </a:solidFill>
              </a:rPr>
              <a:t>-</a:t>
            </a:r>
            <a:r>
              <a:rPr dirty="0" sz="3650" spc="-600"/>
              <a:t>-</a:t>
            </a:r>
            <a:r>
              <a:rPr dirty="0" sz="3650" spc="-600">
                <a:solidFill>
                  <a:srgbClr val="A19A77"/>
                </a:solidFill>
              </a:rPr>
              <a:t>-</a:t>
            </a:r>
            <a:r>
              <a:rPr dirty="0" sz="3650" spc="-600"/>
              <a:t>-</a:t>
            </a:r>
            <a:r>
              <a:rPr dirty="0" baseline="13374" sz="8100" spc="-7972">
                <a:solidFill>
                  <a:srgbClr val="B10708"/>
                </a:solidFill>
                <a:latin typeface="宋体"/>
                <a:cs typeface="宋体"/>
              </a:rPr>
              <a:t>系</a:t>
            </a:r>
            <a:r>
              <a:rPr dirty="0" sz="3650" spc="-434">
                <a:solidFill>
                  <a:srgbClr val="A19A77"/>
                </a:solidFill>
              </a:rPr>
              <a:t>-</a:t>
            </a:r>
            <a:r>
              <a:rPr dirty="0" sz="3650" spc="-434"/>
              <a:t>----</a:t>
            </a:r>
            <a:r>
              <a:rPr dirty="0" baseline="13374" sz="8100" spc="-7665">
                <a:solidFill>
                  <a:srgbClr val="B10708"/>
                </a:solidFill>
                <a:latin typeface="宋体"/>
                <a:cs typeface="宋体"/>
              </a:rPr>
              <a:t>覆</a:t>
            </a:r>
            <a:r>
              <a:rPr dirty="0" sz="3650" spc="-475">
                <a:solidFill>
                  <a:srgbClr val="A19A77"/>
                </a:solidFill>
              </a:rPr>
              <a:t>-</a:t>
            </a:r>
            <a:r>
              <a:rPr dirty="0" sz="3650" spc="-475"/>
              <a:t>-</a:t>
            </a:r>
            <a:r>
              <a:rPr dirty="0" sz="3650" spc="-475">
                <a:solidFill>
                  <a:srgbClr val="A19A77"/>
                </a:solidFill>
              </a:rPr>
              <a:t>-</a:t>
            </a:r>
            <a:r>
              <a:rPr dirty="0" sz="3650" spc="-475"/>
              <a:t>--</a:t>
            </a:r>
            <a:r>
              <a:rPr dirty="0" baseline="13374" sz="8100" spc="-7207">
                <a:solidFill>
                  <a:srgbClr val="B10708"/>
                </a:solidFill>
                <a:latin typeface="宋体"/>
                <a:cs typeface="宋体"/>
              </a:rPr>
              <a:t>盖</a:t>
            </a:r>
            <a:r>
              <a:rPr dirty="0" sz="3650" spc="-540">
                <a:solidFill>
                  <a:srgbClr val="A19A77"/>
                </a:solidFill>
              </a:rPr>
              <a:t>-</a:t>
            </a:r>
            <a:r>
              <a:rPr dirty="0" sz="3650" spc="-540"/>
              <a:t>--</a:t>
            </a:r>
            <a:r>
              <a:rPr dirty="0" sz="3650" spc="-540">
                <a:solidFill>
                  <a:srgbClr val="A19A77"/>
                </a:solidFill>
              </a:rPr>
              <a:t>-</a:t>
            </a:r>
            <a:r>
              <a:rPr dirty="0" sz="3650" spc="-540"/>
              <a:t>-</a:t>
            </a:r>
            <a:r>
              <a:rPr dirty="0" baseline="13374" sz="8100" spc="-7050">
                <a:solidFill>
                  <a:srgbClr val="B10708"/>
                </a:solidFill>
                <a:latin typeface="宋体"/>
                <a:cs typeface="宋体"/>
              </a:rPr>
              <a:t>范</a:t>
            </a:r>
            <a:r>
              <a:rPr dirty="0" sz="3650" spc="-395">
                <a:solidFill>
                  <a:srgbClr val="A19A77"/>
                </a:solidFill>
              </a:rPr>
              <a:t>-</a:t>
            </a:r>
            <a:r>
              <a:rPr dirty="0" sz="3650" spc="-395">
                <a:solidFill>
                  <a:srgbClr val="A19A77"/>
                </a:solidFill>
              </a:rPr>
              <a:t>-</a:t>
            </a:r>
            <a:r>
              <a:rPr dirty="0" sz="3650" spc="-395"/>
              <a:t>-</a:t>
            </a:r>
            <a:r>
              <a:rPr dirty="0" sz="3650" spc="-395">
                <a:solidFill>
                  <a:srgbClr val="A19A77"/>
                </a:solidFill>
              </a:rPr>
              <a:t>-</a:t>
            </a:r>
            <a:r>
              <a:rPr dirty="0" baseline="13374" sz="8100" spc="-8100">
                <a:solidFill>
                  <a:srgbClr val="B10708"/>
                </a:solidFill>
                <a:latin typeface="宋体"/>
                <a:cs typeface="宋体"/>
              </a:rPr>
              <a:t>围</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endParaRPr sz="3650">
              <a:latin typeface="宋体"/>
              <a:cs typeface="宋体"/>
            </a:endParaRPr>
          </a:p>
        </p:txBody>
      </p:sp>
      <p:sp>
        <p:nvSpPr>
          <p:cNvPr id="7" name="object 7"/>
          <p:cNvSpPr txBox="1"/>
          <p:nvPr/>
        </p:nvSpPr>
        <p:spPr>
          <a:xfrm>
            <a:off x="941066" y="2245589"/>
            <a:ext cx="201295" cy="377190"/>
          </a:xfrm>
          <a:prstGeom prst="rect">
            <a:avLst/>
          </a:prstGeom>
        </p:spPr>
        <p:txBody>
          <a:bodyPr wrap="square" lIns="0" tIns="0" rIns="0" bIns="0" rtlCol="0" vert="eaVert">
            <a:spAutoFit/>
          </a:bodyPr>
          <a:lstStyle/>
          <a:p>
            <a:pPr marL="12700">
              <a:lnSpc>
                <a:spcPct val="40000"/>
              </a:lnSpc>
            </a:pPr>
            <a:r>
              <a:rPr dirty="0" sz="2750">
                <a:solidFill>
                  <a:srgbClr val="AC954D"/>
                </a:solidFill>
                <a:latin typeface="宋体"/>
                <a:cs typeface="宋体"/>
              </a:rPr>
              <a:t>0</a:t>
            </a:r>
            <a:endParaRPr sz="2750">
              <a:latin typeface="宋体"/>
              <a:cs typeface="宋体"/>
            </a:endParaRPr>
          </a:p>
        </p:txBody>
      </p:sp>
      <p:sp>
        <p:nvSpPr>
          <p:cNvPr id="8" name="object 8"/>
          <p:cNvSpPr txBox="1"/>
          <p:nvPr/>
        </p:nvSpPr>
        <p:spPr>
          <a:xfrm>
            <a:off x="1336992" y="2301122"/>
            <a:ext cx="2093595" cy="424815"/>
          </a:xfrm>
          <a:prstGeom prst="rect">
            <a:avLst/>
          </a:prstGeom>
        </p:spPr>
        <p:txBody>
          <a:bodyPr wrap="square" lIns="0" tIns="14604" rIns="0" bIns="0" rtlCol="0" vert="horz">
            <a:spAutoFit/>
          </a:bodyPr>
          <a:lstStyle/>
          <a:p>
            <a:pPr marL="12700">
              <a:lnSpc>
                <a:spcPct val="100000"/>
              </a:lnSpc>
              <a:spcBef>
                <a:spcPts val="114"/>
              </a:spcBef>
            </a:pPr>
            <a:r>
              <a:rPr dirty="0" sz="2600" spc="110">
                <a:solidFill>
                  <a:srgbClr val="161616"/>
                </a:solidFill>
                <a:latin typeface="宋体"/>
                <a:cs typeface="宋体"/>
              </a:rPr>
              <a:t>合同管理体系</a:t>
            </a:r>
            <a:endParaRPr sz="2600">
              <a:latin typeface="宋体"/>
              <a:cs typeface="宋体"/>
            </a:endParaRPr>
          </a:p>
        </p:txBody>
      </p:sp>
      <p:sp>
        <p:nvSpPr>
          <p:cNvPr id="9" name="object 9"/>
          <p:cNvSpPr txBox="1"/>
          <p:nvPr/>
        </p:nvSpPr>
        <p:spPr>
          <a:xfrm>
            <a:off x="729329" y="2715710"/>
            <a:ext cx="622300" cy="1431290"/>
          </a:xfrm>
          <a:prstGeom prst="rect">
            <a:avLst/>
          </a:prstGeom>
        </p:spPr>
        <p:txBody>
          <a:bodyPr wrap="square" lIns="0" tIns="0" rIns="0" bIns="0" rtlCol="0" vert="eaVert">
            <a:spAutoFit/>
          </a:bodyPr>
          <a:lstStyle/>
          <a:p>
            <a:pPr marL="12700">
              <a:lnSpc>
                <a:spcPct val="55000"/>
              </a:lnSpc>
            </a:pPr>
            <a:r>
              <a:rPr dirty="0" baseline="-13532" sz="5850" spc="-4447">
                <a:solidFill>
                  <a:srgbClr val="908966"/>
                </a:solidFill>
                <a:latin typeface="宋体"/>
                <a:cs typeface="宋体"/>
              </a:rPr>
              <a:t>、</a:t>
            </a:r>
            <a:r>
              <a:rPr dirty="0" baseline="-13492" sz="5250" spc="-2115">
                <a:solidFill>
                  <a:srgbClr val="908966"/>
                </a:solidFill>
                <a:latin typeface="宋体"/>
                <a:cs typeface="宋体"/>
              </a:rPr>
              <a:t>、</a:t>
            </a:r>
            <a:r>
              <a:rPr dirty="0" baseline="-13492" sz="5250" spc="-3097">
                <a:solidFill>
                  <a:srgbClr val="908966"/>
                </a:solidFill>
                <a:latin typeface="宋体"/>
                <a:cs typeface="宋体"/>
              </a:rPr>
              <a:t>、</a:t>
            </a:r>
            <a:r>
              <a:rPr dirty="0" sz="3500" spc="-1510">
                <a:solidFill>
                  <a:srgbClr val="AC954D"/>
                </a:solidFill>
                <a:latin typeface="宋体"/>
                <a:cs typeface="宋体"/>
              </a:rPr>
              <a:t>入</a:t>
            </a:r>
            <a:r>
              <a:rPr dirty="0" sz="3500" spc="-2535">
                <a:solidFill>
                  <a:srgbClr val="908966"/>
                </a:solidFill>
                <a:latin typeface="宋体"/>
                <a:cs typeface="宋体"/>
              </a:rPr>
              <a:t>;</a:t>
            </a:r>
            <a:r>
              <a:rPr dirty="0" sz="3500">
                <a:solidFill>
                  <a:srgbClr val="AC954D"/>
                </a:solidFill>
                <a:latin typeface="宋体"/>
                <a:cs typeface="宋体"/>
              </a:rPr>
              <a:t>丫</a:t>
            </a:r>
            <a:endParaRPr sz="3500">
              <a:latin typeface="宋体"/>
              <a:cs typeface="宋体"/>
            </a:endParaRPr>
          </a:p>
        </p:txBody>
      </p:sp>
      <p:sp>
        <p:nvSpPr>
          <p:cNvPr id="10" name="object 10"/>
          <p:cNvSpPr txBox="1"/>
          <p:nvPr/>
        </p:nvSpPr>
        <p:spPr>
          <a:xfrm>
            <a:off x="768927" y="4205085"/>
            <a:ext cx="499745" cy="706120"/>
          </a:xfrm>
          <a:prstGeom prst="rect">
            <a:avLst/>
          </a:prstGeom>
        </p:spPr>
        <p:txBody>
          <a:bodyPr wrap="square" lIns="0" tIns="0" rIns="0" bIns="0" rtlCol="0" vert="eaVert">
            <a:spAutoFit/>
          </a:bodyPr>
          <a:lstStyle/>
          <a:p>
            <a:pPr marL="12700">
              <a:lnSpc>
                <a:spcPct val="55000"/>
              </a:lnSpc>
            </a:pPr>
            <a:r>
              <a:rPr dirty="0" sz="2750" spc="-2590">
                <a:solidFill>
                  <a:srgbClr val="908966"/>
                </a:solidFill>
                <a:latin typeface="宋体"/>
                <a:cs typeface="宋体"/>
              </a:rPr>
              <a:t>:</a:t>
            </a:r>
            <a:r>
              <a:rPr dirty="0" baseline="9523" sz="5250" spc="-3337">
                <a:solidFill>
                  <a:srgbClr val="908966"/>
                </a:solidFill>
                <a:latin typeface="宋体"/>
                <a:cs typeface="宋体"/>
              </a:rPr>
              <a:t>`</a:t>
            </a:r>
            <a:r>
              <a:rPr dirty="0" baseline="-7936" sz="5250" spc="-3622">
                <a:solidFill>
                  <a:srgbClr val="908966"/>
                </a:solidFill>
                <a:latin typeface="宋体"/>
                <a:cs typeface="宋体"/>
              </a:rPr>
              <a:t>｀</a:t>
            </a:r>
            <a:r>
              <a:rPr dirty="0" sz="2750">
                <a:solidFill>
                  <a:srgbClr val="AC954D"/>
                </a:solidFill>
                <a:latin typeface="宋体"/>
                <a:cs typeface="宋体"/>
              </a:rPr>
              <a:t>0</a:t>
            </a:r>
            <a:endParaRPr sz="2750">
              <a:latin typeface="宋体"/>
              <a:cs typeface="宋体"/>
            </a:endParaRPr>
          </a:p>
        </p:txBody>
      </p:sp>
      <p:sp>
        <p:nvSpPr>
          <p:cNvPr id="11" name="object 11"/>
          <p:cNvSpPr txBox="1"/>
          <p:nvPr/>
        </p:nvSpPr>
        <p:spPr>
          <a:xfrm>
            <a:off x="767620" y="5036507"/>
            <a:ext cx="471805" cy="614045"/>
          </a:xfrm>
          <a:prstGeom prst="rect">
            <a:avLst/>
          </a:prstGeom>
        </p:spPr>
        <p:txBody>
          <a:bodyPr wrap="square" lIns="0" tIns="0" rIns="0" bIns="0" rtlCol="0" vert="eaVert">
            <a:spAutoFit/>
          </a:bodyPr>
          <a:lstStyle/>
          <a:p>
            <a:pPr marL="12700">
              <a:lnSpc>
                <a:spcPct val="60000"/>
              </a:lnSpc>
            </a:pPr>
            <a:r>
              <a:rPr dirty="0" sz="3500" spc="-2420">
                <a:solidFill>
                  <a:srgbClr val="908966"/>
                </a:solidFill>
                <a:latin typeface="宋体"/>
                <a:cs typeface="宋体"/>
              </a:rPr>
              <a:t>、</a:t>
            </a:r>
            <a:r>
              <a:rPr dirty="0" sz="3500">
                <a:solidFill>
                  <a:srgbClr val="908966"/>
                </a:solidFill>
                <a:latin typeface="宋体"/>
                <a:cs typeface="宋体"/>
              </a:rPr>
              <a:t>、</a:t>
            </a:r>
            <a:endParaRPr sz="3500">
              <a:latin typeface="宋体"/>
              <a:cs typeface="宋体"/>
            </a:endParaRPr>
          </a:p>
        </p:txBody>
      </p:sp>
      <p:sp>
        <p:nvSpPr>
          <p:cNvPr id="12" name="object 12"/>
          <p:cNvSpPr txBox="1"/>
          <p:nvPr/>
        </p:nvSpPr>
        <p:spPr>
          <a:xfrm>
            <a:off x="1019947" y="5288855"/>
            <a:ext cx="248920" cy="473075"/>
          </a:xfrm>
          <a:prstGeom prst="rect">
            <a:avLst/>
          </a:prstGeom>
        </p:spPr>
        <p:txBody>
          <a:bodyPr wrap="square" lIns="0" tIns="0" rIns="0" bIns="0" rtlCol="0" vert="eaVert">
            <a:spAutoFit/>
          </a:bodyPr>
          <a:lstStyle/>
          <a:p>
            <a:pPr marL="12700">
              <a:lnSpc>
                <a:spcPct val="40000"/>
              </a:lnSpc>
            </a:pPr>
            <a:r>
              <a:rPr dirty="0" sz="3500">
                <a:solidFill>
                  <a:srgbClr val="908966"/>
                </a:solidFill>
                <a:latin typeface="宋体"/>
                <a:cs typeface="宋体"/>
              </a:rPr>
              <a:t>`</a:t>
            </a:r>
            <a:endParaRPr sz="3500">
              <a:latin typeface="宋体"/>
              <a:cs typeface="宋体"/>
            </a:endParaRPr>
          </a:p>
        </p:txBody>
      </p:sp>
      <p:sp>
        <p:nvSpPr>
          <p:cNvPr id="13" name="object 13"/>
          <p:cNvSpPr txBox="1"/>
          <p:nvPr/>
        </p:nvSpPr>
        <p:spPr>
          <a:xfrm>
            <a:off x="767620" y="5445580"/>
            <a:ext cx="471805" cy="600710"/>
          </a:xfrm>
          <a:prstGeom prst="rect">
            <a:avLst/>
          </a:prstGeom>
        </p:spPr>
        <p:txBody>
          <a:bodyPr wrap="square" lIns="0" tIns="0" rIns="0" bIns="0" rtlCol="0" vert="eaVert">
            <a:spAutoFit/>
          </a:bodyPr>
          <a:lstStyle/>
          <a:p>
            <a:pPr marL="12700">
              <a:lnSpc>
                <a:spcPct val="60000"/>
              </a:lnSpc>
            </a:pPr>
            <a:r>
              <a:rPr dirty="0" sz="3500" spc="-2520">
                <a:solidFill>
                  <a:srgbClr val="908966"/>
                </a:solidFill>
                <a:latin typeface="宋体"/>
                <a:cs typeface="宋体"/>
              </a:rPr>
              <a:t>、</a:t>
            </a:r>
            <a:r>
              <a:rPr dirty="0" sz="3500">
                <a:solidFill>
                  <a:srgbClr val="908966"/>
                </a:solidFill>
                <a:latin typeface="宋体"/>
                <a:cs typeface="宋体"/>
              </a:rPr>
              <a:t>、</a:t>
            </a:r>
            <a:endParaRPr sz="3500">
              <a:latin typeface="宋体"/>
              <a:cs typeface="宋体"/>
            </a:endParaRPr>
          </a:p>
        </p:txBody>
      </p:sp>
      <p:sp>
        <p:nvSpPr>
          <p:cNvPr id="14" name="object 14"/>
          <p:cNvSpPr txBox="1"/>
          <p:nvPr/>
        </p:nvSpPr>
        <p:spPr>
          <a:xfrm>
            <a:off x="876978" y="5632381"/>
            <a:ext cx="473709" cy="791845"/>
          </a:xfrm>
          <a:prstGeom prst="rect">
            <a:avLst/>
          </a:prstGeom>
        </p:spPr>
        <p:txBody>
          <a:bodyPr wrap="square" lIns="0" tIns="0" rIns="0" bIns="0" rtlCol="0" vert="eaVert">
            <a:spAutoFit/>
          </a:bodyPr>
          <a:lstStyle/>
          <a:p>
            <a:pPr marL="12700">
              <a:lnSpc>
                <a:spcPct val="60000"/>
              </a:lnSpc>
            </a:pPr>
            <a:r>
              <a:rPr dirty="0" sz="3500" spc="-1015">
                <a:solidFill>
                  <a:srgbClr val="AC954D"/>
                </a:solidFill>
                <a:latin typeface="宋体"/>
                <a:cs typeface="宋体"/>
              </a:rPr>
              <a:t>人</a:t>
            </a:r>
            <a:r>
              <a:rPr dirty="0" sz="3500">
                <a:solidFill>
                  <a:srgbClr val="AC954D"/>
                </a:solidFill>
                <a:latin typeface="宋体"/>
                <a:cs typeface="宋体"/>
              </a:rPr>
              <a:t>了</a:t>
            </a:r>
            <a:endParaRPr sz="3500">
              <a:latin typeface="宋体"/>
              <a:cs typeface="宋体"/>
            </a:endParaRPr>
          </a:p>
        </p:txBody>
      </p:sp>
      <p:sp>
        <p:nvSpPr>
          <p:cNvPr id="15" name="object 15"/>
          <p:cNvSpPr txBox="1"/>
          <p:nvPr/>
        </p:nvSpPr>
        <p:spPr>
          <a:xfrm>
            <a:off x="897959" y="6284046"/>
            <a:ext cx="140970" cy="743585"/>
          </a:xfrm>
          <a:prstGeom prst="rect">
            <a:avLst/>
          </a:prstGeom>
        </p:spPr>
        <p:txBody>
          <a:bodyPr wrap="square" lIns="0" tIns="0" rIns="0" bIns="0" rtlCol="0" vert="eaVert">
            <a:spAutoFit/>
          </a:bodyPr>
          <a:lstStyle/>
          <a:p>
            <a:pPr marL="12700">
              <a:lnSpc>
                <a:spcPct val="55000"/>
              </a:lnSpc>
            </a:pPr>
            <a:r>
              <a:rPr dirty="0" sz="1400" spc="-705">
                <a:solidFill>
                  <a:srgbClr val="82827E"/>
                </a:solidFill>
                <a:latin typeface="宋体"/>
                <a:cs typeface="宋体"/>
              </a:rPr>
              <a:t>1</a:t>
            </a:r>
            <a:r>
              <a:rPr dirty="0" sz="1400" spc="-1110">
                <a:solidFill>
                  <a:srgbClr val="82827E"/>
                </a:solidFill>
                <a:latin typeface="宋体"/>
                <a:cs typeface="宋体"/>
              </a:rPr>
              <a:t>1</a:t>
            </a:r>
            <a:r>
              <a:rPr dirty="0" sz="1400" spc="-705">
                <a:solidFill>
                  <a:srgbClr val="82827E"/>
                </a:solidFill>
                <a:latin typeface="宋体"/>
                <a:cs typeface="宋体"/>
              </a:rPr>
              <a:t>1</a:t>
            </a:r>
            <a:r>
              <a:rPr dirty="0" sz="1400" spc="-910">
                <a:solidFill>
                  <a:srgbClr val="82827E"/>
                </a:solidFill>
                <a:latin typeface="宋体"/>
                <a:cs typeface="宋体"/>
              </a:rPr>
              <a:t>1</a:t>
            </a:r>
            <a:r>
              <a:rPr dirty="0" sz="1400" spc="-705">
                <a:solidFill>
                  <a:srgbClr val="82827E"/>
                </a:solidFill>
                <a:latin typeface="宋体"/>
                <a:cs typeface="宋体"/>
              </a:rPr>
              <a:t>1</a:t>
            </a:r>
            <a:r>
              <a:rPr dirty="0" sz="1400" spc="-1110">
                <a:solidFill>
                  <a:srgbClr val="82827E"/>
                </a:solidFill>
                <a:latin typeface="宋体"/>
                <a:cs typeface="宋体"/>
              </a:rPr>
              <a:t>1</a:t>
            </a:r>
            <a:r>
              <a:rPr dirty="0" sz="1400" spc="-705">
                <a:solidFill>
                  <a:srgbClr val="82827E"/>
                </a:solidFill>
                <a:latin typeface="宋体"/>
                <a:cs typeface="宋体"/>
              </a:rPr>
              <a:t>1</a:t>
            </a:r>
            <a:r>
              <a:rPr dirty="0" sz="1400" spc="-1095">
                <a:solidFill>
                  <a:srgbClr val="82827E"/>
                </a:solidFill>
                <a:latin typeface="宋体"/>
                <a:cs typeface="宋体"/>
              </a:rPr>
              <a:t>1</a:t>
            </a:r>
            <a:r>
              <a:rPr dirty="0" baseline="7936" sz="2100">
                <a:solidFill>
                  <a:srgbClr val="AC954D"/>
                </a:solidFill>
                <a:latin typeface="宋体"/>
                <a:cs typeface="宋体"/>
              </a:rPr>
              <a:t>0</a:t>
            </a:r>
            <a:endParaRPr baseline="7936" sz="2100">
              <a:latin typeface="宋体"/>
              <a:cs typeface="宋体"/>
            </a:endParaRPr>
          </a:p>
        </p:txBody>
      </p:sp>
      <p:sp>
        <p:nvSpPr>
          <p:cNvPr id="16" name="object 16"/>
          <p:cNvSpPr txBox="1"/>
          <p:nvPr/>
        </p:nvSpPr>
        <p:spPr>
          <a:xfrm>
            <a:off x="1348817" y="3496385"/>
            <a:ext cx="2710815" cy="478155"/>
          </a:xfrm>
          <a:prstGeom prst="rect">
            <a:avLst/>
          </a:prstGeom>
        </p:spPr>
        <p:txBody>
          <a:bodyPr wrap="square" lIns="0" tIns="15240" rIns="0" bIns="0" rtlCol="0" vert="horz">
            <a:spAutoFit/>
          </a:bodyPr>
          <a:lstStyle/>
          <a:p>
            <a:pPr marL="12700">
              <a:lnSpc>
                <a:spcPct val="100000"/>
              </a:lnSpc>
              <a:spcBef>
                <a:spcPts val="120"/>
              </a:spcBef>
            </a:pPr>
            <a:r>
              <a:rPr dirty="0" sz="2950" spc="70">
                <a:solidFill>
                  <a:srgbClr val="B10708"/>
                </a:solidFill>
                <a:latin typeface="宋体"/>
                <a:cs typeface="宋体"/>
              </a:rPr>
              <a:t>责任制管理体系</a:t>
            </a:r>
            <a:endParaRPr sz="2950">
              <a:latin typeface="宋体"/>
              <a:cs typeface="宋体"/>
            </a:endParaRPr>
          </a:p>
        </p:txBody>
      </p:sp>
      <p:sp>
        <p:nvSpPr>
          <p:cNvPr id="17" name="object 17"/>
          <p:cNvSpPr/>
          <p:nvPr/>
        </p:nvSpPr>
        <p:spPr>
          <a:xfrm>
            <a:off x="5008337" y="2560393"/>
            <a:ext cx="204470" cy="314325"/>
          </a:xfrm>
          <a:custGeom>
            <a:avLst/>
            <a:gdLst/>
            <a:ahLst/>
            <a:cxnLst/>
            <a:rect l="l" t="t" r="r" b="b"/>
            <a:pathLst>
              <a:path w="204470" h="314325">
                <a:moveTo>
                  <a:pt x="0" y="0"/>
                </a:moveTo>
                <a:lnTo>
                  <a:pt x="203952" y="0"/>
                </a:lnTo>
                <a:lnTo>
                  <a:pt x="203952" y="313921"/>
                </a:lnTo>
                <a:lnTo>
                  <a:pt x="0" y="313921"/>
                </a:lnTo>
                <a:lnTo>
                  <a:pt x="0" y="0"/>
                </a:lnTo>
                <a:close/>
              </a:path>
            </a:pathLst>
          </a:custGeom>
          <a:solidFill>
            <a:srgbClr val="E2E2E2"/>
          </a:solidFill>
        </p:spPr>
        <p:txBody>
          <a:bodyPr wrap="square" lIns="0" tIns="0" rIns="0" bIns="0" rtlCol="0"/>
          <a:lstStyle/>
          <a:p/>
        </p:txBody>
      </p:sp>
      <p:sp>
        <p:nvSpPr>
          <p:cNvPr id="18" name="object 18"/>
          <p:cNvSpPr txBox="1"/>
          <p:nvPr/>
        </p:nvSpPr>
        <p:spPr>
          <a:xfrm>
            <a:off x="4995636" y="2556794"/>
            <a:ext cx="260350" cy="301625"/>
          </a:xfrm>
          <a:prstGeom prst="rect">
            <a:avLst/>
          </a:prstGeom>
        </p:spPr>
        <p:txBody>
          <a:bodyPr wrap="square" lIns="0" tIns="13970" rIns="0" bIns="0" rtlCol="0" vert="horz">
            <a:spAutoFit/>
          </a:bodyPr>
          <a:lstStyle/>
          <a:p>
            <a:pPr marL="12700">
              <a:lnSpc>
                <a:spcPct val="100000"/>
              </a:lnSpc>
              <a:spcBef>
                <a:spcPts val="110"/>
              </a:spcBef>
            </a:pPr>
            <a:r>
              <a:rPr dirty="0" sz="1800" spc="-40">
                <a:solidFill>
                  <a:srgbClr val="C1C1C1"/>
                </a:solidFill>
                <a:latin typeface="Arial"/>
                <a:cs typeface="Arial"/>
              </a:rPr>
              <a:t>(</a:t>
            </a:r>
            <a:r>
              <a:rPr dirty="0" sz="1800" spc="-40">
                <a:solidFill>
                  <a:srgbClr val="C1C1C1"/>
                </a:solidFill>
                <a:latin typeface="Arial"/>
                <a:cs typeface="Arial"/>
              </a:rPr>
              <a:t>i'"</a:t>
            </a:r>
            <a:endParaRPr sz="1800">
              <a:latin typeface="Arial"/>
              <a:cs typeface="Arial"/>
            </a:endParaRPr>
          </a:p>
        </p:txBody>
      </p:sp>
      <p:sp>
        <p:nvSpPr>
          <p:cNvPr id="19" name="object 19"/>
          <p:cNvSpPr txBox="1"/>
          <p:nvPr/>
        </p:nvSpPr>
        <p:spPr>
          <a:xfrm>
            <a:off x="6183256" y="3694529"/>
            <a:ext cx="2740025" cy="424815"/>
          </a:xfrm>
          <a:prstGeom prst="rect">
            <a:avLst/>
          </a:prstGeom>
        </p:spPr>
        <p:txBody>
          <a:bodyPr wrap="square" lIns="0" tIns="14604" rIns="0" bIns="0" rtlCol="0" vert="horz">
            <a:spAutoFit/>
          </a:bodyPr>
          <a:lstStyle/>
          <a:p>
            <a:pPr marL="12700">
              <a:lnSpc>
                <a:spcPct val="100000"/>
              </a:lnSpc>
              <a:spcBef>
                <a:spcPts val="114"/>
              </a:spcBef>
            </a:pPr>
            <a:r>
              <a:rPr dirty="0" sz="2600" spc="-229">
                <a:solidFill>
                  <a:srgbClr val="B10708"/>
                </a:solidFill>
                <a:latin typeface="宋体"/>
                <a:cs typeface="宋体"/>
              </a:rPr>
              <a:t>责任制指标体系逵立</a:t>
            </a:r>
            <a:endParaRPr sz="2600">
              <a:latin typeface="宋体"/>
              <a:cs typeface="宋体"/>
            </a:endParaRPr>
          </a:p>
        </p:txBody>
      </p:sp>
      <p:sp>
        <p:nvSpPr>
          <p:cNvPr id="20" name="object 20"/>
          <p:cNvSpPr txBox="1"/>
          <p:nvPr/>
        </p:nvSpPr>
        <p:spPr>
          <a:xfrm>
            <a:off x="1361191" y="4640513"/>
            <a:ext cx="3439160" cy="424815"/>
          </a:xfrm>
          <a:prstGeom prst="rect">
            <a:avLst/>
          </a:prstGeom>
        </p:spPr>
        <p:txBody>
          <a:bodyPr wrap="square" lIns="0" tIns="14604" rIns="0" bIns="0" rtlCol="0" vert="horz">
            <a:spAutoFit/>
          </a:bodyPr>
          <a:lstStyle/>
          <a:p>
            <a:pPr marL="12700">
              <a:lnSpc>
                <a:spcPct val="100000"/>
              </a:lnSpc>
              <a:spcBef>
                <a:spcPts val="114"/>
              </a:spcBef>
            </a:pPr>
            <a:r>
              <a:rPr dirty="0" sz="2600" spc="85">
                <a:solidFill>
                  <a:srgbClr val="161616"/>
                </a:solidFill>
                <a:latin typeface="宋体"/>
                <a:cs typeface="宋体"/>
              </a:rPr>
              <a:t>经济活动质量分析体系</a:t>
            </a:r>
            <a:endParaRPr sz="2600">
              <a:latin typeface="宋体"/>
              <a:cs typeface="宋体"/>
            </a:endParaRPr>
          </a:p>
        </p:txBody>
      </p:sp>
      <p:sp>
        <p:nvSpPr>
          <p:cNvPr id="21" name="object 21"/>
          <p:cNvSpPr txBox="1"/>
          <p:nvPr/>
        </p:nvSpPr>
        <p:spPr>
          <a:xfrm>
            <a:off x="6183256" y="5024020"/>
            <a:ext cx="2160270" cy="424815"/>
          </a:xfrm>
          <a:prstGeom prst="rect">
            <a:avLst/>
          </a:prstGeom>
        </p:spPr>
        <p:txBody>
          <a:bodyPr wrap="square" lIns="0" tIns="14604" rIns="0" bIns="0" rtlCol="0" vert="horz">
            <a:spAutoFit/>
          </a:bodyPr>
          <a:lstStyle/>
          <a:p>
            <a:pPr marL="12700">
              <a:lnSpc>
                <a:spcPct val="100000"/>
              </a:lnSpc>
              <a:spcBef>
                <a:spcPts val="114"/>
              </a:spcBef>
            </a:pPr>
            <a:r>
              <a:rPr dirty="0" sz="2600" spc="-200">
                <a:solidFill>
                  <a:srgbClr val="B10708"/>
                </a:solidFill>
                <a:latin typeface="宋体"/>
                <a:cs typeface="宋体"/>
              </a:rPr>
              <a:t>责任制指标监控</a:t>
            </a:r>
            <a:endParaRPr sz="2600">
              <a:latin typeface="宋体"/>
              <a:cs typeface="宋体"/>
            </a:endParaRPr>
          </a:p>
        </p:txBody>
      </p:sp>
      <p:sp>
        <p:nvSpPr>
          <p:cNvPr id="22" name="object 22"/>
          <p:cNvSpPr txBox="1"/>
          <p:nvPr/>
        </p:nvSpPr>
        <p:spPr>
          <a:xfrm>
            <a:off x="9956379" y="3694529"/>
            <a:ext cx="2160270" cy="424815"/>
          </a:xfrm>
          <a:prstGeom prst="rect">
            <a:avLst/>
          </a:prstGeom>
        </p:spPr>
        <p:txBody>
          <a:bodyPr wrap="square" lIns="0" tIns="14604" rIns="0" bIns="0" rtlCol="0" vert="horz">
            <a:spAutoFit/>
          </a:bodyPr>
          <a:lstStyle/>
          <a:p>
            <a:pPr marL="12700">
              <a:lnSpc>
                <a:spcPct val="100000"/>
              </a:lnSpc>
              <a:spcBef>
                <a:spcPts val="114"/>
              </a:spcBef>
            </a:pPr>
            <a:r>
              <a:rPr dirty="0" sz="2600" spc="-200">
                <a:solidFill>
                  <a:srgbClr val="B10708"/>
                </a:solidFill>
                <a:latin typeface="宋体"/>
                <a:cs typeface="宋体"/>
              </a:rPr>
              <a:t>责任制指标测算</a:t>
            </a:r>
            <a:endParaRPr sz="2600">
              <a:latin typeface="宋体"/>
              <a:cs typeface="宋体"/>
            </a:endParaRPr>
          </a:p>
        </p:txBody>
      </p:sp>
      <p:sp>
        <p:nvSpPr>
          <p:cNvPr id="23" name="object 23"/>
          <p:cNvSpPr txBox="1"/>
          <p:nvPr/>
        </p:nvSpPr>
        <p:spPr>
          <a:xfrm>
            <a:off x="9969126" y="5024020"/>
            <a:ext cx="2160270" cy="424815"/>
          </a:xfrm>
          <a:prstGeom prst="rect">
            <a:avLst/>
          </a:prstGeom>
        </p:spPr>
        <p:txBody>
          <a:bodyPr wrap="square" lIns="0" tIns="14604" rIns="0" bIns="0" rtlCol="0" vert="horz">
            <a:spAutoFit/>
          </a:bodyPr>
          <a:lstStyle/>
          <a:p>
            <a:pPr marL="12700">
              <a:lnSpc>
                <a:spcPct val="100000"/>
              </a:lnSpc>
              <a:spcBef>
                <a:spcPts val="114"/>
              </a:spcBef>
            </a:pPr>
            <a:r>
              <a:rPr dirty="0" sz="2600" spc="-200">
                <a:solidFill>
                  <a:srgbClr val="B10708"/>
                </a:solidFill>
                <a:latin typeface="宋体"/>
                <a:cs typeface="宋体"/>
              </a:rPr>
              <a:t>责任制指标考核</a:t>
            </a:r>
            <a:endParaRPr sz="2600">
              <a:latin typeface="宋体"/>
              <a:cs typeface="宋体"/>
            </a:endParaRPr>
          </a:p>
        </p:txBody>
      </p:sp>
      <p:sp>
        <p:nvSpPr>
          <p:cNvPr id="24" name="object 24"/>
          <p:cNvSpPr txBox="1"/>
          <p:nvPr/>
        </p:nvSpPr>
        <p:spPr>
          <a:xfrm>
            <a:off x="1335697" y="5778249"/>
            <a:ext cx="3450590" cy="1562100"/>
          </a:xfrm>
          <a:prstGeom prst="rect">
            <a:avLst/>
          </a:prstGeom>
        </p:spPr>
        <p:txBody>
          <a:bodyPr wrap="square" lIns="0" tIns="14604" rIns="0" bIns="0" rtlCol="0" vert="horz">
            <a:spAutoFit/>
          </a:bodyPr>
          <a:lstStyle/>
          <a:p>
            <a:pPr marL="24130">
              <a:lnSpc>
                <a:spcPct val="100000"/>
              </a:lnSpc>
              <a:spcBef>
                <a:spcPts val="114"/>
              </a:spcBef>
            </a:pPr>
            <a:r>
              <a:rPr dirty="0" sz="2600" spc="85">
                <a:solidFill>
                  <a:srgbClr val="161616"/>
                </a:solidFill>
                <a:latin typeface="宋体"/>
                <a:cs typeface="宋体"/>
              </a:rPr>
              <a:t>投资项目经济评价体系</a:t>
            </a:r>
            <a:endParaRPr sz="2600">
              <a:latin typeface="宋体"/>
              <a:cs typeface="宋体"/>
            </a:endParaRPr>
          </a:p>
          <a:p>
            <a:pPr>
              <a:lnSpc>
                <a:spcPct val="100000"/>
              </a:lnSpc>
            </a:pPr>
            <a:endParaRPr sz="2600">
              <a:latin typeface="Times New Roman"/>
              <a:cs typeface="Times New Roman"/>
            </a:endParaRPr>
          </a:p>
          <a:p>
            <a:pPr>
              <a:lnSpc>
                <a:spcPct val="100000"/>
              </a:lnSpc>
              <a:spcBef>
                <a:spcPts val="30"/>
              </a:spcBef>
            </a:pPr>
            <a:endParaRPr sz="2450">
              <a:latin typeface="Times New Roman"/>
              <a:cs typeface="Times New Roman"/>
            </a:endParaRPr>
          </a:p>
          <a:p>
            <a:pPr marL="12700">
              <a:lnSpc>
                <a:spcPct val="100000"/>
              </a:lnSpc>
            </a:pPr>
            <a:r>
              <a:rPr dirty="0" sz="2600" spc="110">
                <a:solidFill>
                  <a:srgbClr val="161616"/>
                </a:solidFill>
                <a:latin typeface="宋体"/>
                <a:cs typeface="宋体"/>
              </a:rPr>
              <a:t>成本控制体系</a:t>
            </a:r>
            <a:endParaRPr sz="2600">
              <a:latin typeface="宋体"/>
              <a:cs typeface="宋体"/>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3716000" cy="1022684"/>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12798031" y="2582277"/>
            <a:ext cx="178458" cy="767013"/>
          </a:xfrm>
          <a:prstGeom prst="rect">
            <a:avLst/>
          </a:prstGeom>
          <a:blipFill>
            <a:blip r:embed="rId3" cstate="print"/>
            <a:stretch>
              <a:fillRect/>
            </a:stretch>
          </a:blipFill>
        </p:spPr>
        <p:txBody>
          <a:bodyPr wrap="square" lIns="0" tIns="0" rIns="0" bIns="0" rtlCol="0"/>
          <a:lstStyle/>
          <a:p/>
        </p:txBody>
      </p:sp>
      <p:sp>
        <p:nvSpPr>
          <p:cNvPr id="4" name="object 4"/>
          <p:cNvSpPr/>
          <p:nvPr/>
        </p:nvSpPr>
        <p:spPr>
          <a:xfrm>
            <a:off x="5468480" y="2671762"/>
            <a:ext cx="7317105" cy="0"/>
          </a:xfrm>
          <a:custGeom>
            <a:avLst/>
            <a:gdLst/>
            <a:ahLst/>
            <a:cxnLst/>
            <a:rect l="l" t="t" r="r" b="b"/>
            <a:pathLst>
              <a:path w="7317105" h="0">
                <a:moveTo>
                  <a:pt x="0" y="0"/>
                </a:moveTo>
                <a:lnTo>
                  <a:pt x="7316801" y="0"/>
                </a:lnTo>
              </a:path>
            </a:pathLst>
          </a:custGeom>
          <a:ln w="25567">
            <a:solidFill>
              <a:srgbClr val="000000"/>
            </a:solidFill>
          </a:ln>
        </p:spPr>
        <p:txBody>
          <a:bodyPr wrap="square" lIns="0" tIns="0" rIns="0" bIns="0" rtlCol="0"/>
          <a:lstStyle/>
          <a:p/>
        </p:txBody>
      </p:sp>
      <p:sp>
        <p:nvSpPr>
          <p:cNvPr id="5" name="object 5"/>
          <p:cNvSpPr/>
          <p:nvPr/>
        </p:nvSpPr>
        <p:spPr>
          <a:xfrm>
            <a:off x="5442985" y="6775283"/>
            <a:ext cx="7482840" cy="0"/>
          </a:xfrm>
          <a:custGeom>
            <a:avLst/>
            <a:gdLst/>
            <a:ahLst/>
            <a:cxnLst/>
            <a:rect l="l" t="t" r="r" b="b"/>
            <a:pathLst>
              <a:path w="7482840" h="0">
                <a:moveTo>
                  <a:pt x="0" y="0"/>
                </a:moveTo>
                <a:lnTo>
                  <a:pt x="7482512" y="0"/>
                </a:lnTo>
              </a:path>
            </a:pathLst>
          </a:custGeom>
          <a:ln w="51134">
            <a:solidFill>
              <a:srgbClr val="000000"/>
            </a:solidFill>
          </a:ln>
        </p:spPr>
        <p:txBody>
          <a:bodyPr wrap="square" lIns="0" tIns="0" rIns="0" bIns="0" rtlCol="0"/>
          <a:lstStyle/>
          <a:p/>
        </p:txBody>
      </p:sp>
      <p:sp>
        <p:nvSpPr>
          <p:cNvPr id="6" name="object 6"/>
          <p:cNvSpPr txBox="1">
            <a:spLocks noGrp="1"/>
          </p:cNvSpPr>
          <p:nvPr>
            <p:ph type="title"/>
          </p:nvPr>
        </p:nvSpPr>
        <p:spPr>
          <a:prstGeom prst="rect"/>
        </p:spPr>
        <p:txBody>
          <a:bodyPr wrap="square" lIns="0" tIns="17145" rIns="0" bIns="0" rtlCol="0" vert="horz">
            <a:spAutoFit/>
          </a:bodyPr>
          <a:lstStyle/>
          <a:p>
            <a:pPr marL="43815">
              <a:lnSpc>
                <a:spcPct val="100000"/>
              </a:lnSpc>
              <a:spcBef>
                <a:spcPts val="135"/>
              </a:spcBef>
            </a:pPr>
            <a:r>
              <a:rPr dirty="0" baseline="18055" sz="6000" spc="-1102">
                <a:solidFill>
                  <a:srgbClr val="AC954D"/>
                </a:solidFill>
              </a:rPr>
              <a:t>O</a:t>
            </a:r>
            <a:r>
              <a:rPr dirty="0" sz="3650" spc="-735">
                <a:solidFill>
                  <a:srgbClr val="A19A77"/>
                </a:solidFill>
              </a:rPr>
              <a:t>-</a:t>
            </a:r>
            <a:r>
              <a:rPr dirty="0" sz="3650" spc="-735"/>
              <a:t>--</a:t>
            </a:r>
            <a:r>
              <a:rPr dirty="0" sz="3650" spc="-735">
                <a:solidFill>
                  <a:srgbClr val="A19A77"/>
                </a:solidFill>
              </a:rPr>
              <a:t>-</a:t>
            </a:r>
            <a:r>
              <a:rPr dirty="0" sz="3650" spc="-735"/>
              <a:t>-</a:t>
            </a:r>
            <a:r>
              <a:rPr dirty="0" sz="3650" spc="-735">
                <a:solidFill>
                  <a:srgbClr val="A19A77"/>
                </a:solidFill>
              </a:rPr>
              <a:t>-</a:t>
            </a:r>
            <a:r>
              <a:rPr dirty="0" sz="3650" spc="-735"/>
              <a:t>-</a:t>
            </a:r>
            <a:r>
              <a:rPr dirty="0" baseline="13374" sz="8100" spc="-7350">
                <a:solidFill>
                  <a:srgbClr val="B30508"/>
                </a:solidFill>
                <a:latin typeface="宋体"/>
                <a:cs typeface="宋体"/>
              </a:rPr>
              <a:t>商</a:t>
            </a:r>
            <a:r>
              <a:rPr dirty="0" sz="3650" spc="-635"/>
              <a:t>-</a:t>
            </a:r>
            <a:r>
              <a:rPr dirty="0" sz="3650" spc="-635">
                <a:solidFill>
                  <a:srgbClr val="A19A77"/>
                </a:solidFill>
              </a:rPr>
              <a:t>-</a:t>
            </a:r>
            <a:r>
              <a:rPr dirty="0" sz="3650" spc="-635"/>
              <a:t>--</a:t>
            </a:r>
            <a:r>
              <a:rPr dirty="0" sz="3650" spc="-635">
                <a:solidFill>
                  <a:srgbClr val="A19A77"/>
                </a:solidFill>
              </a:rPr>
              <a:t>-</a:t>
            </a:r>
            <a:r>
              <a:rPr dirty="0" sz="3650" spc="-635"/>
              <a:t>-</a:t>
            </a:r>
            <a:r>
              <a:rPr dirty="0" baseline="13374" sz="8100" spc="-7042">
                <a:solidFill>
                  <a:srgbClr val="B30508"/>
                </a:solidFill>
                <a:latin typeface="宋体"/>
                <a:cs typeface="宋体"/>
              </a:rPr>
              <a:t>务</a:t>
            </a:r>
            <a:r>
              <a:rPr dirty="0" sz="3650" spc="-395"/>
              <a:t>----</a:t>
            </a:r>
            <a:r>
              <a:rPr dirty="0" baseline="13374" sz="8100" spc="-6367">
                <a:solidFill>
                  <a:srgbClr val="B30508"/>
                </a:solidFill>
                <a:latin typeface="宋体"/>
                <a:cs typeface="宋体"/>
              </a:rPr>
              <a:t>管</a:t>
            </a:r>
            <a:r>
              <a:rPr dirty="0" sz="3650" spc="-650"/>
              <a:t>-</a:t>
            </a:r>
            <a:r>
              <a:rPr dirty="0" sz="3650" spc="-650">
                <a:solidFill>
                  <a:srgbClr val="A19A77"/>
                </a:solidFill>
              </a:rPr>
              <a:t>-</a:t>
            </a:r>
            <a:r>
              <a:rPr dirty="0" sz="3650" spc="-650"/>
              <a:t>--</a:t>
            </a:r>
            <a:r>
              <a:rPr dirty="0" sz="3650" spc="-650">
                <a:solidFill>
                  <a:srgbClr val="A19A77"/>
                </a:solidFill>
              </a:rPr>
              <a:t>-</a:t>
            </a:r>
            <a:r>
              <a:rPr dirty="0" baseline="13374" sz="8100" spc="-7987">
                <a:solidFill>
                  <a:srgbClr val="B30508"/>
                </a:solidFill>
                <a:latin typeface="宋体"/>
                <a:cs typeface="宋体"/>
              </a:rPr>
              <a:t>理</a:t>
            </a:r>
            <a:r>
              <a:rPr dirty="0" sz="3650" spc="-434"/>
              <a:t>--</a:t>
            </a:r>
            <a:r>
              <a:rPr dirty="0" sz="3650" spc="-434">
                <a:solidFill>
                  <a:srgbClr val="A19A77"/>
                </a:solidFill>
              </a:rPr>
              <a:t>-</a:t>
            </a:r>
            <a:r>
              <a:rPr dirty="0" sz="3650" spc="-434"/>
              <a:t>-</a:t>
            </a:r>
            <a:r>
              <a:rPr dirty="0" sz="3650" spc="-434">
                <a:solidFill>
                  <a:srgbClr val="A19A77"/>
                </a:solidFill>
              </a:rPr>
              <a:t>-</a:t>
            </a:r>
            <a:r>
              <a:rPr dirty="0" baseline="13374" sz="8100" spc="-7680">
                <a:solidFill>
                  <a:srgbClr val="B30508"/>
                </a:solidFill>
                <a:latin typeface="宋体"/>
                <a:cs typeface="宋体"/>
              </a:rPr>
              <a:t>体</a:t>
            </a:r>
            <a:r>
              <a:rPr dirty="0" sz="3650" spc="-600"/>
              <a:t>--</a:t>
            </a:r>
            <a:r>
              <a:rPr dirty="0" sz="3650" spc="-600">
                <a:solidFill>
                  <a:srgbClr val="A19A77"/>
                </a:solidFill>
              </a:rPr>
              <a:t>-</a:t>
            </a:r>
            <a:r>
              <a:rPr dirty="0" sz="3650" spc="-600"/>
              <a:t>-</a:t>
            </a:r>
            <a:r>
              <a:rPr dirty="0" sz="3650" spc="-600">
                <a:solidFill>
                  <a:srgbClr val="A19A77"/>
                </a:solidFill>
              </a:rPr>
              <a:t>-</a:t>
            </a:r>
            <a:r>
              <a:rPr dirty="0" sz="3650" spc="-600"/>
              <a:t>-</a:t>
            </a:r>
            <a:r>
              <a:rPr dirty="0" baseline="13374" sz="8100" spc="-7972">
                <a:solidFill>
                  <a:srgbClr val="B30508"/>
                </a:solidFill>
                <a:latin typeface="宋体"/>
                <a:cs typeface="宋体"/>
              </a:rPr>
              <a:t>系</a:t>
            </a:r>
            <a:r>
              <a:rPr dirty="0" sz="3650" spc="-434">
                <a:solidFill>
                  <a:srgbClr val="A19A77"/>
                </a:solidFill>
              </a:rPr>
              <a:t>-</a:t>
            </a:r>
            <a:r>
              <a:rPr dirty="0" sz="3650" spc="-434"/>
              <a:t>----</a:t>
            </a:r>
            <a:r>
              <a:rPr dirty="0" baseline="13374" sz="8100" spc="-7665">
                <a:solidFill>
                  <a:srgbClr val="B30508"/>
                </a:solidFill>
                <a:latin typeface="宋体"/>
                <a:cs typeface="宋体"/>
              </a:rPr>
              <a:t>覆</a:t>
            </a:r>
            <a:r>
              <a:rPr dirty="0" sz="3650" spc="-475">
                <a:solidFill>
                  <a:srgbClr val="A19A77"/>
                </a:solidFill>
              </a:rPr>
              <a:t>-</a:t>
            </a:r>
            <a:r>
              <a:rPr dirty="0" sz="3650" spc="-475"/>
              <a:t>-</a:t>
            </a:r>
            <a:r>
              <a:rPr dirty="0" sz="3650" spc="-475">
                <a:solidFill>
                  <a:srgbClr val="A19A77"/>
                </a:solidFill>
              </a:rPr>
              <a:t>-</a:t>
            </a:r>
            <a:r>
              <a:rPr dirty="0" sz="3650" spc="-475"/>
              <a:t>--</a:t>
            </a:r>
            <a:r>
              <a:rPr dirty="0" baseline="13374" sz="8100" spc="-7207">
                <a:solidFill>
                  <a:srgbClr val="B30508"/>
                </a:solidFill>
                <a:latin typeface="宋体"/>
                <a:cs typeface="宋体"/>
              </a:rPr>
              <a:t>盖</a:t>
            </a:r>
            <a:r>
              <a:rPr dirty="0" sz="3650" spc="-540">
                <a:solidFill>
                  <a:srgbClr val="A19A77"/>
                </a:solidFill>
              </a:rPr>
              <a:t>-</a:t>
            </a:r>
            <a:r>
              <a:rPr dirty="0" sz="3650" spc="-540"/>
              <a:t>--</a:t>
            </a:r>
            <a:r>
              <a:rPr dirty="0" sz="3650" spc="-540">
                <a:solidFill>
                  <a:srgbClr val="A19A77"/>
                </a:solidFill>
              </a:rPr>
              <a:t>-</a:t>
            </a:r>
            <a:r>
              <a:rPr dirty="0" sz="3650" spc="-540"/>
              <a:t>-</a:t>
            </a:r>
            <a:r>
              <a:rPr dirty="0" baseline="13374" sz="8100" spc="-7050">
                <a:solidFill>
                  <a:srgbClr val="B30508"/>
                </a:solidFill>
                <a:latin typeface="宋体"/>
                <a:cs typeface="宋体"/>
              </a:rPr>
              <a:t>范</a:t>
            </a:r>
            <a:r>
              <a:rPr dirty="0" sz="3650" spc="-395">
                <a:solidFill>
                  <a:srgbClr val="A19A77"/>
                </a:solidFill>
              </a:rPr>
              <a:t>-</a:t>
            </a:r>
            <a:r>
              <a:rPr dirty="0" sz="3650" spc="-395">
                <a:solidFill>
                  <a:srgbClr val="A19A77"/>
                </a:solidFill>
              </a:rPr>
              <a:t>-</a:t>
            </a:r>
            <a:r>
              <a:rPr dirty="0" sz="3650" spc="-395"/>
              <a:t>-</a:t>
            </a:r>
            <a:r>
              <a:rPr dirty="0" sz="3650" spc="-395">
                <a:solidFill>
                  <a:srgbClr val="A19A77"/>
                </a:solidFill>
              </a:rPr>
              <a:t>-</a:t>
            </a:r>
            <a:r>
              <a:rPr dirty="0" baseline="13374" sz="8100" spc="-8100">
                <a:solidFill>
                  <a:srgbClr val="B30508"/>
                </a:solidFill>
                <a:latin typeface="宋体"/>
                <a:cs typeface="宋体"/>
              </a:rPr>
              <a:t>围</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endParaRPr sz="3650">
              <a:latin typeface="宋体"/>
              <a:cs typeface="宋体"/>
            </a:endParaRPr>
          </a:p>
        </p:txBody>
      </p:sp>
      <p:sp>
        <p:nvSpPr>
          <p:cNvPr id="7" name="object 7"/>
          <p:cNvSpPr txBox="1"/>
          <p:nvPr/>
        </p:nvSpPr>
        <p:spPr>
          <a:xfrm>
            <a:off x="1310365" y="4645229"/>
            <a:ext cx="3863975" cy="431165"/>
          </a:xfrm>
          <a:prstGeom prst="rect">
            <a:avLst/>
          </a:prstGeom>
        </p:spPr>
        <p:txBody>
          <a:bodyPr wrap="square" lIns="0" tIns="0" rIns="0" bIns="0" rtlCol="0" vert="eaVert">
            <a:spAutoFit/>
          </a:bodyPr>
          <a:lstStyle/>
          <a:p>
            <a:pPr marL="18415">
              <a:lnSpc>
                <a:spcPct val="50000"/>
              </a:lnSpc>
            </a:pPr>
            <a:r>
              <a:rPr dirty="0" sz="2950">
                <a:solidFill>
                  <a:srgbClr val="B30508"/>
                </a:solidFill>
                <a:latin typeface="宋体"/>
                <a:cs typeface="宋体"/>
              </a:rPr>
              <a:t>系</a:t>
            </a:r>
            <a:endParaRPr sz="2950">
              <a:latin typeface="宋体"/>
              <a:cs typeface="宋体"/>
            </a:endParaRPr>
          </a:p>
          <a:p>
            <a:pPr algn="just" marL="12700" marR="5080" indent="11430">
              <a:lnSpc>
                <a:spcPct val="85600"/>
              </a:lnSpc>
              <a:spcBef>
                <a:spcPts val="509"/>
              </a:spcBef>
            </a:pPr>
            <a:r>
              <a:rPr dirty="0" sz="2950">
                <a:solidFill>
                  <a:srgbClr val="B30508"/>
                </a:solidFill>
                <a:latin typeface="宋体"/>
                <a:cs typeface="宋体"/>
              </a:rPr>
              <a:t>体析分</a:t>
            </a:r>
            <a:r>
              <a:rPr dirty="0" sz="2900">
                <a:solidFill>
                  <a:srgbClr val="B30508"/>
                </a:solidFill>
                <a:latin typeface="宋体"/>
                <a:cs typeface="宋体"/>
              </a:rPr>
              <a:t>量</a:t>
            </a:r>
            <a:r>
              <a:rPr dirty="0" sz="3000">
                <a:solidFill>
                  <a:srgbClr val="B30508"/>
                </a:solidFill>
                <a:latin typeface="宋体"/>
                <a:cs typeface="宋体"/>
              </a:rPr>
              <a:t>质</a:t>
            </a:r>
            <a:r>
              <a:rPr dirty="0" sz="2950">
                <a:solidFill>
                  <a:srgbClr val="B30508"/>
                </a:solidFill>
                <a:latin typeface="宋体"/>
                <a:cs typeface="宋体"/>
              </a:rPr>
              <a:t>动活</a:t>
            </a:r>
            <a:r>
              <a:rPr dirty="0" sz="2900">
                <a:solidFill>
                  <a:srgbClr val="B30508"/>
                </a:solidFill>
                <a:latin typeface="宋体"/>
                <a:cs typeface="宋体"/>
              </a:rPr>
              <a:t>济</a:t>
            </a:r>
            <a:r>
              <a:rPr dirty="0" sz="2950">
                <a:solidFill>
                  <a:srgbClr val="B30508"/>
                </a:solidFill>
                <a:latin typeface="宋体"/>
                <a:cs typeface="宋体"/>
              </a:rPr>
              <a:t>经</a:t>
            </a:r>
            <a:endParaRPr sz="2950">
              <a:latin typeface="宋体"/>
              <a:cs typeface="宋体"/>
            </a:endParaRPr>
          </a:p>
        </p:txBody>
      </p:sp>
      <p:sp>
        <p:nvSpPr>
          <p:cNvPr id="8" name="object 8"/>
          <p:cNvSpPr txBox="1"/>
          <p:nvPr/>
        </p:nvSpPr>
        <p:spPr>
          <a:xfrm>
            <a:off x="741569" y="2196815"/>
            <a:ext cx="619760" cy="1687195"/>
          </a:xfrm>
          <a:prstGeom prst="rect">
            <a:avLst/>
          </a:prstGeom>
        </p:spPr>
        <p:txBody>
          <a:bodyPr wrap="square" lIns="0" tIns="0" rIns="0" bIns="0" rtlCol="0" vert="eaVert">
            <a:spAutoFit/>
          </a:bodyPr>
          <a:lstStyle/>
          <a:p>
            <a:pPr marL="12700">
              <a:lnSpc>
                <a:spcPct val="80000"/>
              </a:lnSpc>
            </a:pPr>
            <a:r>
              <a:rPr dirty="0" baseline="13888" sz="5400">
                <a:solidFill>
                  <a:srgbClr val="AC954D"/>
                </a:solidFill>
                <a:latin typeface="宋体"/>
                <a:cs typeface="宋体"/>
              </a:rPr>
              <a:t>0</a:t>
            </a:r>
            <a:r>
              <a:rPr dirty="0" baseline="13888" sz="5400" spc="-2062">
                <a:solidFill>
                  <a:srgbClr val="AC954D"/>
                </a:solidFill>
                <a:latin typeface="宋体"/>
                <a:cs typeface="宋体"/>
              </a:rPr>
              <a:t> </a:t>
            </a:r>
            <a:r>
              <a:rPr dirty="0" sz="3600" spc="-1614">
                <a:solidFill>
                  <a:srgbClr val="908964"/>
                </a:solidFill>
                <a:latin typeface="宋体"/>
                <a:cs typeface="宋体"/>
              </a:rPr>
              <a:t>、</a:t>
            </a:r>
            <a:r>
              <a:rPr dirty="0" sz="3600" spc="-1945">
                <a:solidFill>
                  <a:srgbClr val="908964"/>
                </a:solidFill>
                <a:latin typeface="宋体"/>
                <a:cs typeface="宋体"/>
              </a:rPr>
              <a:t>、</a:t>
            </a:r>
            <a:r>
              <a:rPr dirty="0" baseline="-3086" sz="5400" spc="-2917">
                <a:solidFill>
                  <a:srgbClr val="908964"/>
                </a:solidFill>
                <a:latin typeface="宋体"/>
                <a:cs typeface="宋体"/>
              </a:rPr>
              <a:t>；</a:t>
            </a:r>
            <a:r>
              <a:rPr dirty="0" baseline="13888" sz="5400" spc="-4342">
                <a:solidFill>
                  <a:srgbClr val="AC954D"/>
                </a:solidFill>
                <a:latin typeface="宋体"/>
                <a:cs typeface="宋体"/>
              </a:rPr>
              <a:t>人</a:t>
            </a:r>
            <a:r>
              <a:rPr dirty="0" baseline="10536" sz="4350">
                <a:solidFill>
                  <a:srgbClr val="AC954D"/>
                </a:solidFill>
                <a:latin typeface="宋体"/>
                <a:cs typeface="宋体"/>
              </a:rPr>
              <a:t>Y</a:t>
            </a:r>
            <a:endParaRPr baseline="10536" sz="4350">
              <a:latin typeface="宋体"/>
              <a:cs typeface="宋体"/>
            </a:endParaRPr>
          </a:p>
        </p:txBody>
      </p:sp>
      <p:sp>
        <p:nvSpPr>
          <p:cNvPr id="9" name="object 9"/>
          <p:cNvSpPr txBox="1"/>
          <p:nvPr/>
        </p:nvSpPr>
        <p:spPr>
          <a:xfrm>
            <a:off x="741569" y="3922020"/>
            <a:ext cx="537845" cy="1049020"/>
          </a:xfrm>
          <a:prstGeom prst="rect">
            <a:avLst/>
          </a:prstGeom>
        </p:spPr>
        <p:txBody>
          <a:bodyPr wrap="square" lIns="0" tIns="0" rIns="0" bIns="0" rtlCol="0" vert="eaVert">
            <a:spAutoFit/>
          </a:bodyPr>
          <a:lstStyle/>
          <a:p>
            <a:pPr marL="12700">
              <a:lnSpc>
                <a:spcPct val="45000"/>
              </a:lnSpc>
            </a:pPr>
            <a:r>
              <a:rPr dirty="0" baseline="-16975" sz="5400" spc="-3082">
                <a:solidFill>
                  <a:srgbClr val="908964"/>
                </a:solidFill>
                <a:latin typeface="宋体"/>
                <a:cs typeface="宋体"/>
              </a:rPr>
              <a:t>；</a:t>
            </a:r>
            <a:r>
              <a:rPr dirty="0" sz="3600" spc="-2585">
                <a:solidFill>
                  <a:srgbClr val="908964"/>
                </a:solidFill>
                <a:latin typeface="宋体"/>
                <a:cs typeface="宋体"/>
              </a:rPr>
              <a:t>:</a:t>
            </a:r>
            <a:r>
              <a:rPr dirty="0" baseline="-13888" sz="5400" spc="-4072">
                <a:solidFill>
                  <a:srgbClr val="908964"/>
                </a:solidFill>
                <a:latin typeface="宋体"/>
                <a:cs typeface="宋体"/>
              </a:rPr>
              <a:t>｀</a:t>
            </a:r>
            <a:r>
              <a:rPr dirty="0" baseline="3858" sz="5400" spc="-4072">
                <a:solidFill>
                  <a:srgbClr val="908964"/>
                </a:solidFill>
                <a:latin typeface="宋体"/>
                <a:cs typeface="宋体"/>
              </a:rPr>
              <a:t>`</a:t>
            </a:r>
            <a:r>
              <a:rPr dirty="0" sz="3600">
                <a:solidFill>
                  <a:srgbClr val="AC954D"/>
                </a:solidFill>
                <a:latin typeface="宋体"/>
                <a:cs typeface="宋体"/>
              </a:rPr>
              <a:t>0</a:t>
            </a:r>
            <a:endParaRPr sz="3600">
              <a:latin typeface="宋体"/>
              <a:cs typeface="宋体"/>
            </a:endParaRPr>
          </a:p>
        </p:txBody>
      </p:sp>
      <p:sp>
        <p:nvSpPr>
          <p:cNvPr id="10" name="object 10"/>
          <p:cNvSpPr txBox="1"/>
          <p:nvPr/>
        </p:nvSpPr>
        <p:spPr>
          <a:xfrm>
            <a:off x="764421" y="5037960"/>
            <a:ext cx="484505" cy="626745"/>
          </a:xfrm>
          <a:prstGeom prst="rect">
            <a:avLst/>
          </a:prstGeom>
        </p:spPr>
        <p:txBody>
          <a:bodyPr wrap="square" lIns="0" tIns="0" rIns="0" bIns="0" rtlCol="0" vert="eaVert">
            <a:spAutoFit/>
          </a:bodyPr>
          <a:lstStyle/>
          <a:p>
            <a:pPr marL="12700">
              <a:lnSpc>
                <a:spcPct val="60000"/>
              </a:lnSpc>
            </a:pPr>
            <a:r>
              <a:rPr dirty="0" sz="3600" spc="-2520">
                <a:solidFill>
                  <a:srgbClr val="908964"/>
                </a:solidFill>
                <a:latin typeface="宋体"/>
                <a:cs typeface="宋体"/>
              </a:rPr>
              <a:t>、</a:t>
            </a:r>
            <a:r>
              <a:rPr dirty="0" sz="3600">
                <a:solidFill>
                  <a:srgbClr val="908964"/>
                </a:solidFill>
                <a:latin typeface="宋体"/>
                <a:cs typeface="宋体"/>
              </a:rPr>
              <a:t>、</a:t>
            </a:r>
            <a:endParaRPr sz="3600">
              <a:latin typeface="宋体"/>
              <a:cs typeface="宋体"/>
            </a:endParaRPr>
          </a:p>
        </p:txBody>
      </p:sp>
      <p:sp>
        <p:nvSpPr>
          <p:cNvPr id="11" name="object 11"/>
          <p:cNvSpPr txBox="1"/>
          <p:nvPr/>
        </p:nvSpPr>
        <p:spPr>
          <a:xfrm>
            <a:off x="1023957" y="5289847"/>
            <a:ext cx="255270" cy="485775"/>
          </a:xfrm>
          <a:prstGeom prst="rect">
            <a:avLst/>
          </a:prstGeom>
        </p:spPr>
        <p:txBody>
          <a:bodyPr wrap="square" lIns="0" tIns="0" rIns="0" bIns="0" rtlCol="0" vert="eaVert">
            <a:spAutoFit/>
          </a:bodyPr>
          <a:lstStyle/>
          <a:p>
            <a:pPr marL="12700">
              <a:lnSpc>
                <a:spcPct val="40000"/>
              </a:lnSpc>
            </a:pPr>
            <a:r>
              <a:rPr dirty="0" sz="3600">
                <a:solidFill>
                  <a:srgbClr val="908964"/>
                </a:solidFill>
                <a:latin typeface="宋体"/>
                <a:cs typeface="宋体"/>
              </a:rPr>
              <a:t>`</a:t>
            </a:r>
            <a:endParaRPr sz="3600">
              <a:latin typeface="宋体"/>
              <a:cs typeface="宋体"/>
            </a:endParaRPr>
          </a:p>
        </p:txBody>
      </p:sp>
      <p:sp>
        <p:nvSpPr>
          <p:cNvPr id="12" name="object 12"/>
          <p:cNvSpPr txBox="1"/>
          <p:nvPr/>
        </p:nvSpPr>
        <p:spPr>
          <a:xfrm>
            <a:off x="764421" y="5447033"/>
            <a:ext cx="484505" cy="614045"/>
          </a:xfrm>
          <a:prstGeom prst="rect">
            <a:avLst/>
          </a:prstGeom>
        </p:spPr>
        <p:txBody>
          <a:bodyPr wrap="square" lIns="0" tIns="0" rIns="0" bIns="0" rtlCol="0" vert="eaVert">
            <a:spAutoFit/>
          </a:bodyPr>
          <a:lstStyle/>
          <a:p>
            <a:pPr marL="12700">
              <a:lnSpc>
                <a:spcPct val="60000"/>
              </a:lnSpc>
            </a:pPr>
            <a:r>
              <a:rPr dirty="0" sz="3600" spc="-2620">
                <a:solidFill>
                  <a:srgbClr val="908964"/>
                </a:solidFill>
                <a:latin typeface="宋体"/>
                <a:cs typeface="宋体"/>
              </a:rPr>
              <a:t>、</a:t>
            </a:r>
            <a:r>
              <a:rPr dirty="0" sz="3600">
                <a:solidFill>
                  <a:srgbClr val="908964"/>
                </a:solidFill>
                <a:latin typeface="宋体"/>
                <a:cs typeface="宋体"/>
              </a:rPr>
              <a:t>、</a:t>
            </a:r>
            <a:endParaRPr sz="3600">
              <a:latin typeface="宋体"/>
              <a:cs typeface="宋体"/>
            </a:endParaRPr>
          </a:p>
        </p:txBody>
      </p:sp>
      <p:sp>
        <p:nvSpPr>
          <p:cNvPr id="13" name="object 13"/>
          <p:cNvSpPr txBox="1"/>
          <p:nvPr/>
        </p:nvSpPr>
        <p:spPr>
          <a:xfrm>
            <a:off x="876903" y="5631500"/>
            <a:ext cx="486409" cy="804545"/>
          </a:xfrm>
          <a:prstGeom prst="rect">
            <a:avLst/>
          </a:prstGeom>
        </p:spPr>
        <p:txBody>
          <a:bodyPr wrap="square" lIns="0" tIns="0" rIns="0" bIns="0" rtlCol="0" vert="eaVert">
            <a:spAutoFit/>
          </a:bodyPr>
          <a:lstStyle/>
          <a:p>
            <a:pPr marL="12700">
              <a:lnSpc>
                <a:spcPct val="60000"/>
              </a:lnSpc>
            </a:pPr>
            <a:r>
              <a:rPr dirty="0" sz="3600" spc="-1120">
                <a:solidFill>
                  <a:srgbClr val="AC954D"/>
                </a:solidFill>
                <a:latin typeface="宋体"/>
                <a:cs typeface="宋体"/>
              </a:rPr>
              <a:t>人</a:t>
            </a:r>
            <a:r>
              <a:rPr dirty="0" sz="3600">
                <a:solidFill>
                  <a:srgbClr val="AC954D"/>
                </a:solidFill>
                <a:latin typeface="宋体"/>
                <a:cs typeface="宋体"/>
              </a:rPr>
              <a:t>了</a:t>
            </a:r>
            <a:endParaRPr sz="3600">
              <a:latin typeface="宋体"/>
              <a:cs typeface="宋体"/>
            </a:endParaRPr>
          </a:p>
        </p:txBody>
      </p:sp>
      <p:sp>
        <p:nvSpPr>
          <p:cNvPr id="14" name="object 14"/>
          <p:cNvSpPr txBox="1"/>
          <p:nvPr/>
        </p:nvSpPr>
        <p:spPr>
          <a:xfrm>
            <a:off x="897959" y="6284046"/>
            <a:ext cx="140970" cy="743585"/>
          </a:xfrm>
          <a:prstGeom prst="rect">
            <a:avLst/>
          </a:prstGeom>
        </p:spPr>
        <p:txBody>
          <a:bodyPr wrap="square" lIns="0" tIns="0" rIns="0" bIns="0" rtlCol="0" vert="eaVert">
            <a:spAutoFit/>
          </a:bodyPr>
          <a:lstStyle/>
          <a:p>
            <a:pPr marL="12700">
              <a:lnSpc>
                <a:spcPct val="55000"/>
              </a:lnSpc>
            </a:pPr>
            <a:r>
              <a:rPr dirty="0" sz="1400" spc="-705">
                <a:solidFill>
                  <a:srgbClr val="82827E"/>
                </a:solidFill>
                <a:latin typeface="宋体"/>
                <a:cs typeface="宋体"/>
              </a:rPr>
              <a:t>1</a:t>
            </a:r>
            <a:r>
              <a:rPr dirty="0" sz="1400" spc="-1110">
                <a:solidFill>
                  <a:srgbClr val="82827E"/>
                </a:solidFill>
                <a:latin typeface="宋体"/>
                <a:cs typeface="宋体"/>
              </a:rPr>
              <a:t>1</a:t>
            </a:r>
            <a:r>
              <a:rPr dirty="0" sz="1400" spc="-705">
                <a:solidFill>
                  <a:srgbClr val="82827E"/>
                </a:solidFill>
                <a:latin typeface="宋体"/>
                <a:cs typeface="宋体"/>
              </a:rPr>
              <a:t>1</a:t>
            </a:r>
            <a:r>
              <a:rPr dirty="0" sz="1400" spc="-910">
                <a:solidFill>
                  <a:srgbClr val="82827E"/>
                </a:solidFill>
                <a:latin typeface="宋体"/>
                <a:cs typeface="宋体"/>
              </a:rPr>
              <a:t>1</a:t>
            </a:r>
            <a:r>
              <a:rPr dirty="0" sz="1400" spc="-705">
                <a:solidFill>
                  <a:srgbClr val="82827E"/>
                </a:solidFill>
                <a:latin typeface="宋体"/>
                <a:cs typeface="宋体"/>
              </a:rPr>
              <a:t>1</a:t>
            </a:r>
            <a:r>
              <a:rPr dirty="0" sz="1400" spc="-1110">
                <a:solidFill>
                  <a:srgbClr val="82827E"/>
                </a:solidFill>
                <a:latin typeface="宋体"/>
                <a:cs typeface="宋体"/>
              </a:rPr>
              <a:t>1</a:t>
            </a:r>
            <a:r>
              <a:rPr dirty="0" sz="1400" spc="-705">
                <a:solidFill>
                  <a:srgbClr val="82827E"/>
                </a:solidFill>
                <a:latin typeface="宋体"/>
                <a:cs typeface="宋体"/>
              </a:rPr>
              <a:t>1</a:t>
            </a:r>
            <a:r>
              <a:rPr dirty="0" sz="1400" spc="-1095">
                <a:solidFill>
                  <a:srgbClr val="82827E"/>
                </a:solidFill>
                <a:latin typeface="宋体"/>
                <a:cs typeface="宋体"/>
              </a:rPr>
              <a:t>1</a:t>
            </a:r>
            <a:r>
              <a:rPr dirty="0" baseline="7936" sz="2100">
                <a:solidFill>
                  <a:srgbClr val="AC954D"/>
                </a:solidFill>
                <a:latin typeface="宋体"/>
                <a:cs typeface="宋体"/>
              </a:rPr>
              <a:t>0</a:t>
            </a:r>
            <a:endParaRPr baseline="7936" sz="2100">
              <a:latin typeface="宋体"/>
              <a:cs typeface="宋体"/>
            </a:endParaRPr>
          </a:p>
        </p:txBody>
      </p:sp>
      <p:sp>
        <p:nvSpPr>
          <p:cNvPr id="15" name="object 15"/>
          <p:cNvSpPr txBox="1"/>
          <p:nvPr/>
        </p:nvSpPr>
        <p:spPr>
          <a:xfrm>
            <a:off x="1336992" y="2301122"/>
            <a:ext cx="2093595" cy="424815"/>
          </a:xfrm>
          <a:prstGeom prst="rect">
            <a:avLst/>
          </a:prstGeom>
        </p:spPr>
        <p:txBody>
          <a:bodyPr wrap="square" lIns="0" tIns="14604" rIns="0" bIns="0" rtlCol="0" vert="horz">
            <a:spAutoFit/>
          </a:bodyPr>
          <a:lstStyle/>
          <a:p>
            <a:pPr marL="12700">
              <a:lnSpc>
                <a:spcPct val="100000"/>
              </a:lnSpc>
              <a:spcBef>
                <a:spcPts val="114"/>
              </a:spcBef>
            </a:pPr>
            <a:r>
              <a:rPr dirty="0" sz="2600" spc="110">
                <a:solidFill>
                  <a:srgbClr val="161616"/>
                </a:solidFill>
                <a:latin typeface="宋体"/>
                <a:cs typeface="宋体"/>
              </a:rPr>
              <a:t>合同管理体系</a:t>
            </a:r>
            <a:endParaRPr sz="2600">
              <a:latin typeface="宋体"/>
              <a:cs typeface="宋体"/>
            </a:endParaRPr>
          </a:p>
        </p:txBody>
      </p:sp>
      <p:sp>
        <p:nvSpPr>
          <p:cNvPr id="16" name="object 16"/>
          <p:cNvSpPr txBox="1"/>
          <p:nvPr/>
        </p:nvSpPr>
        <p:spPr>
          <a:xfrm>
            <a:off x="1349739" y="3489993"/>
            <a:ext cx="2438400" cy="424815"/>
          </a:xfrm>
          <a:prstGeom prst="rect">
            <a:avLst/>
          </a:prstGeom>
        </p:spPr>
        <p:txBody>
          <a:bodyPr wrap="square" lIns="0" tIns="14604" rIns="0" bIns="0" rtlCol="0" vert="horz">
            <a:spAutoFit/>
          </a:bodyPr>
          <a:lstStyle/>
          <a:p>
            <a:pPr marL="12700">
              <a:lnSpc>
                <a:spcPct val="100000"/>
              </a:lnSpc>
              <a:spcBef>
                <a:spcPts val="114"/>
              </a:spcBef>
            </a:pPr>
            <a:r>
              <a:rPr dirty="0" sz="2600" spc="110">
                <a:solidFill>
                  <a:srgbClr val="161616"/>
                </a:solidFill>
                <a:latin typeface="宋体"/>
                <a:cs typeface="宋体"/>
              </a:rPr>
              <a:t>赉任制管理体系</a:t>
            </a:r>
            <a:endParaRPr sz="2600">
              <a:latin typeface="宋体"/>
              <a:cs typeface="宋体"/>
            </a:endParaRPr>
          </a:p>
        </p:txBody>
      </p:sp>
      <p:sp>
        <p:nvSpPr>
          <p:cNvPr id="17" name="object 17"/>
          <p:cNvSpPr txBox="1"/>
          <p:nvPr/>
        </p:nvSpPr>
        <p:spPr>
          <a:xfrm>
            <a:off x="5425823" y="2563185"/>
            <a:ext cx="243840" cy="217170"/>
          </a:xfrm>
          <a:prstGeom prst="rect">
            <a:avLst/>
          </a:prstGeom>
        </p:spPr>
        <p:txBody>
          <a:bodyPr wrap="square" lIns="0" tIns="13335" rIns="0" bIns="0" rtlCol="0" vert="horz">
            <a:spAutoFit/>
          </a:bodyPr>
          <a:lstStyle/>
          <a:p>
            <a:pPr marL="12700">
              <a:lnSpc>
                <a:spcPct val="100000"/>
              </a:lnSpc>
              <a:spcBef>
                <a:spcPts val="105"/>
              </a:spcBef>
            </a:pPr>
            <a:r>
              <a:rPr dirty="0" sz="1250" spc="-25">
                <a:solidFill>
                  <a:srgbClr val="C1C1C1"/>
                </a:solidFill>
                <a:latin typeface="Arial"/>
                <a:cs typeface="Arial"/>
              </a:rPr>
              <a:t>{,;;,</a:t>
            </a:r>
            <a:endParaRPr sz="1250">
              <a:latin typeface="Arial"/>
              <a:cs typeface="Arial"/>
            </a:endParaRPr>
          </a:p>
        </p:txBody>
      </p:sp>
      <p:sp>
        <p:nvSpPr>
          <p:cNvPr id="18" name="object 18"/>
          <p:cNvSpPr txBox="1"/>
          <p:nvPr/>
        </p:nvSpPr>
        <p:spPr>
          <a:xfrm>
            <a:off x="6301863" y="3694529"/>
            <a:ext cx="2465070" cy="424815"/>
          </a:xfrm>
          <a:prstGeom prst="rect">
            <a:avLst/>
          </a:prstGeom>
        </p:spPr>
        <p:txBody>
          <a:bodyPr wrap="square" lIns="0" tIns="14604" rIns="0" bIns="0" rtlCol="0" vert="horz">
            <a:spAutoFit/>
          </a:bodyPr>
          <a:lstStyle/>
          <a:p>
            <a:pPr marL="12700">
              <a:lnSpc>
                <a:spcPct val="100000"/>
              </a:lnSpc>
              <a:spcBef>
                <a:spcPts val="114"/>
              </a:spcBef>
            </a:pPr>
            <a:r>
              <a:rPr dirty="0" sz="2600" spc="-200">
                <a:solidFill>
                  <a:srgbClr val="B30508"/>
                </a:solidFill>
                <a:latin typeface="宋体"/>
                <a:cs typeface="宋体"/>
              </a:rPr>
              <a:t>定期经济活动分析</a:t>
            </a:r>
            <a:endParaRPr sz="2600">
              <a:latin typeface="宋体"/>
              <a:cs typeface="宋体"/>
            </a:endParaRPr>
          </a:p>
        </p:txBody>
      </p:sp>
      <p:sp>
        <p:nvSpPr>
          <p:cNvPr id="19" name="object 19"/>
          <p:cNvSpPr txBox="1"/>
          <p:nvPr/>
        </p:nvSpPr>
        <p:spPr>
          <a:xfrm>
            <a:off x="6296884" y="5100720"/>
            <a:ext cx="1855470" cy="424815"/>
          </a:xfrm>
          <a:prstGeom prst="rect">
            <a:avLst/>
          </a:prstGeom>
        </p:spPr>
        <p:txBody>
          <a:bodyPr wrap="square" lIns="0" tIns="14604" rIns="0" bIns="0" rtlCol="0" vert="horz">
            <a:spAutoFit/>
          </a:bodyPr>
          <a:lstStyle/>
          <a:p>
            <a:pPr marL="12700">
              <a:lnSpc>
                <a:spcPct val="100000"/>
              </a:lnSpc>
              <a:spcBef>
                <a:spcPts val="114"/>
              </a:spcBef>
            </a:pPr>
            <a:r>
              <a:rPr dirty="0" sz="2600" spc="-200">
                <a:solidFill>
                  <a:srgbClr val="B30508"/>
                </a:solidFill>
                <a:latin typeface="宋体"/>
                <a:cs typeface="宋体"/>
              </a:rPr>
              <a:t>运行质量评价</a:t>
            </a:r>
            <a:endParaRPr sz="2600">
              <a:latin typeface="宋体"/>
              <a:cs typeface="宋体"/>
            </a:endParaRPr>
          </a:p>
        </p:txBody>
      </p:sp>
      <p:sp>
        <p:nvSpPr>
          <p:cNvPr id="20" name="object 20"/>
          <p:cNvSpPr txBox="1"/>
          <p:nvPr/>
        </p:nvSpPr>
        <p:spPr>
          <a:xfrm>
            <a:off x="9699048" y="3694529"/>
            <a:ext cx="3041650" cy="424815"/>
          </a:xfrm>
          <a:prstGeom prst="rect">
            <a:avLst/>
          </a:prstGeom>
        </p:spPr>
        <p:txBody>
          <a:bodyPr wrap="square" lIns="0" tIns="14604" rIns="0" bIns="0" rtlCol="0" vert="horz">
            <a:spAutoFit/>
          </a:bodyPr>
          <a:lstStyle/>
          <a:p>
            <a:pPr marL="12700">
              <a:lnSpc>
                <a:spcPct val="100000"/>
              </a:lnSpc>
              <a:spcBef>
                <a:spcPts val="114"/>
              </a:spcBef>
            </a:pPr>
            <a:r>
              <a:rPr dirty="0" sz="2600" spc="-229">
                <a:solidFill>
                  <a:srgbClr val="B30508"/>
                </a:solidFill>
                <a:latin typeface="宋体"/>
                <a:cs typeface="宋体"/>
              </a:rPr>
              <a:t>重大项目经济状况评价</a:t>
            </a:r>
            <a:endParaRPr sz="2600">
              <a:latin typeface="宋体"/>
              <a:cs typeface="宋体"/>
            </a:endParaRPr>
          </a:p>
        </p:txBody>
      </p:sp>
      <p:sp>
        <p:nvSpPr>
          <p:cNvPr id="21" name="object 21"/>
          <p:cNvSpPr txBox="1"/>
          <p:nvPr/>
        </p:nvSpPr>
        <p:spPr>
          <a:xfrm>
            <a:off x="9711795" y="5100720"/>
            <a:ext cx="2740025" cy="795020"/>
          </a:xfrm>
          <a:prstGeom prst="rect">
            <a:avLst/>
          </a:prstGeom>
        </p:spPr>
        <p:txBody>
          <a:bodyPr wrap="square" lIns="0" tIns="48260" rIns="0" bIns="0" rtlCol="0" vert="horz">
            <a:spAutoFit/>
          </a:bodyPr>
          <a:lstStyle/>
          <a:p>
            <a:pPr marL="14604" marR="5080" indent="-2540">
              <a:lnSpc>
                <a:spcPts val="2920"/>
              </a:lnSpc>
              <a:spcBef>
                <a:spcPts val="380"/>
              </a:spcBef>
            </a:pPr>
            <a:r>
              <a:rPr dirty="0" sz="2600" spc="-215">
                <a:solidFill>
                  <a:srgbClr val="B30508"/>
                </a:solidFill>
                <a:latin typeface="宋体"/>
                <a:cs typeface="宋体"/>
              </a:rPr>
              <a:t>重大亏损点的发现和 </a:t>
            </a:r>
            <a:r>
              <a:rPr dirty="0" sz="2600" spc="-200">
                <a:solidFill>
                  <a:srgbClr val="B30508"/>
                </a:solidFill>
                <a:latin typeface="宋体"/>
                <a:cs typeface="宋体"/>
              </a:rPr>
              <a:t>改进措施的提出</a:t>
            </a:r>
            <a:endParaRPr sz="2600">
              <a:latin typeface="宋体"/>
              <a:cs typeface="宋体"/>
            </a:endParaRPr>
          </a:p>
        </p:txBody>
      </p:sp>
      <p:sp>
        <p:nvSpPr>
          <p:cNvPr id="22" name="object 22"/>
          <p:cNvSpPr txBox="1"/>
          <p:nvPr/>
        </p:nvSpPr>
        <p:spPr>
          <a:xfrm>
            <a:off x="1335697" y="5778249"/>
            <a:ext cx="3450590" cy="1562100"/>
          </a:xfrm>
          <a:prstGeom prst="rect">
            <a:avLst/>
          </a:prstGeom>
        </p:spPr>
        <p:txBody>
          <a:bodyPr wrap="square" lIns="0" tIns="14604" rIns="0" bIns="0" rtlCol="0" vert="horz">
            <a:spAutoFit/>
          </a:bodyPr>
          <a:lstStyle/>
          <a:p>
            <a:pPr marL="24130">
              <a:lnSpc>
                <a:spcPct val="100000"/>
              </a:lnSpc>
              <a:spcBef>
                <a:spcPts val="114"/>
              </a:spcBef>
            </a:pPr>
            <a:r>
              <a:rPr dirty="0" sz="2600" spc="85">
                <a:solidFill>
                  <a:srgbClr val="161616"/>
                </a:solidFill>
                <a:latin typeface="宋体"/>
                <a:cs typeface="宋体"/>
              </a:rPr>
              <a:t>投资项目经济评价体系</a:t>
            </a:r>
            <a:endParaRPr sz="2600">
              <a:latin typeface="宋体"/>
              <a:cs typeface="宋体"/>
            </a:endParaRPr>
          </a:p>
          <a:p>
            <a:pPr>
              <a:lnSpc>
                <a:spcPct val="100000"/>
              </a:lnSpc>
            </a:pPr>
            <a:endParaRPr sz="2600">
              <a:latin typeface="Times New Roman"/>
              <a:cs typeface="Times New Roman"/>
            </a:endParaRPr>
          </a:p>
          <a:p>
            <a:pPr>
              <a:lnSpc>
                <a:spcPct val="100000"/>
              </a:lnSpc>
              <a:spcBef>
                <a:spcPts val="30"/>
              </a:spcBef>
            </a:pPr>
            <a:endParaRPr sz="2450">
              <a:latin typeface="Times New Roman"/>
              <a:cs typeface="Times New Roman"/>
            </a:endParaRPr>
          </a:p>
          <a:p>
            <a:pPr marL="12700">
              <a:lnSpc>
                <a:spcPct val="100000"/>
              </a:lnSpc>
            </a:pPr>
            <a:r>
              <a:rPr dirty="0" sz="2600" spc="110">
                <a:solidFill>
                  <a:srgbClr val="161616"/>
                </a:solidFill>
                <a:latin typeface="宋体"/>
                <a:cs typeface="宋体"/>
              </a:rPr>
              <a:t>成本控制体系</a:t>
            </a:r>
            <a:endParaRPr sz="2600">
              <a:latin typeface="宋体"/>
              <a:cs typeface="宋体"/>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442985" y="6775283"/>
            <a:ext cx="7482840" cy="0"/>
          </a:xfrm>
          <a:custGeom>
            <a:avLst/>
            <a:gdLst/>
            <a:ahLst/>
            <a:cxnLst/>
            <a:rect l="l" t="t" r="r" b="b"/>
            <a:pathLst>
              <a:path w="7482840" h="0">
                <a:moveTo>
                  <a:pt x="0" y="0"/>
                </a:moveTo>
                <a:lnTo>
                  <a:pt x="7482512" y="0"/>
                </a:lnTo>
              </a:path>
            </a:pathLst>
          </a:custGeom>
          <a:ln w="51134">
            <a:solidFill>
              <a:srgbClr val="000000"/>
            </a:solidFill>
          </a:ln>
        </p:spPr>
        <p:txBody>
          <a:bodyPr wrap="square" lIns="0" tIns="0" rIns="0" bIns="0" rtlCol="0"/>
          <a:lstStyle/>
          <a:p/>
        </p:txBody>
      </p:sp>
      <p:sp>
        <p:nvSpPr>
          <p:cNvPr id="3" name="object 3"/>
          <p:cNvSpPr txBox="1"/>
          <p:nvPr/>
        </p:nvSpPr>
        <p:spPr>
          <a:xfrm>
            <a:off x="397212" y="254772"/>
            <a:ext cx="599440" cy="403225"/>
          </a:xfrm>
          <a:prstGeom prst="rect">
            <a:avLst/>
          </a:prstGeom>
          <a:solidFill>
            <a:srgbClr val="C3AA70"/>
          </a:solidFill>
        </p:spPr>
        <p:txBody>
          <a:bodyPr wrap="square" lIns="0" tIns="0" rIns="0" bIns="0" rtlCol="0" vert="horz">
            <a:spAutoFit/>
          </a:bodyPr>
          <a:lstStyle/>
          <a:p>
            <a:pPr>
              <a:lnSpc>
                <a:spcPts val="3170"/>
              </a:lnSpc>
            </a:pPr>
            <a:r>
              <a:rPr dirty="0" sz="3150" spc="135">
                <a:solidFill>
                  <a:srgbClr val="F6F2E8"/>
                </a:solidFill>
                <a:latin typeface="宋体"/>
                <a:cs typeface="宋体"/>
              </a:rPr>
              <a:t>罕</a:t>
            </a:r>
            <a:endParaRPr sz="3150">
              <a:latin typeface="宋体"/>
              <a:cs typeface="宋体"/>
            </a:endParaRPr>
          </a:p>
        </p:txBody>
      </p:sp>
      <p:sp>
        <p:nvSpPr>
          <p:cNvPr id="4" name="object 4"/>
          <p:cNvSpPr/>
          <p:nvPr/>
        </p:nvSpPr>
        <p:spPr>
          <a:xfrm>
            <a:off x="1039043" y="102483"/>
            <a:ext cx="541020" cy="654050"/>
          </a:xfrm>
          <a:custGeom>
            <a:avLst/>
            <a:gdLst/>
            <a:ahLst/>
            <a:cxnLst/>
            <a:rect l="l" t="t" r="r" b="b"/>
            <a:pathLst>
              <a:path w="541019" h="654050">
                <a:moveTo>
                  <a:pt x="0" y="0"/>
                </a:moveTo>
                <a:lnTo>
                  <a:pt x="540793" y="0"/>
                </a:lnTo>
                <a:lnTo>
                  <a:pt x="540793" y="654002"/>
                </a:lnTo>
                <a:lnTo>
                  <a:pt x="0" y="654002"/>
                </a:lnTo>
                <a:lnTo>
                  <a:pt x="0" y="0"/>
                </a:lnTo>
                <a:close/>
              </a:path>
            </a:pathLst>
          </a:custGeom>
          <a:solidFill>
            <a:srgbClr val="C3AA70"/>
          </a:solidFill>
        </p:spPr>
        <p:txBody>
          <a:bodyPr wrap="square" lIns="0" tIns="0" rIns="0" bIns="0" rtlCol="0"/>
          <a:lstStyle/>
          <a:p/>
        </p:txBody>
      </p:sp>
      <p:sp>
        <p:nvSpPr>
          <p:cNvPr id="5" name="object 5"/>
          <p:cNvSpPr/>
          <p:nvPr/>
        </p:nvSpPr>
        <p:spPr>
          <a:xfrm>
            <a:off x="1204857" y="668240"/>
            <a:ext cx="0" cy="70485"/>
          </a:xfrm>
          <a:custGeom>
            <a:avLst/>
            <a:gdLst/>
            <a:ahLst/>
            <a:cxnLst/>
            <a:rect l="l" t="t" r="r" b="b"/>
            <a:pathLst>
              <a:path w="0" h="70484">
                <a:moveTo>
                  <a:pt x="0" y="0"/>
                </a:moveTo>
                <a:lnTo>
                  <a:pt x="0" y="70309"/>
                </a:lnTo>
              </a:path>
            </a:pathLst>
          </a:custGeom>
          <a:ln w="57935">
            <a:solidFill>
              <a:srgbClr val="C3AA70"/>
            </a:solidFill>
          </a:ln>
        </p:spPr>
        <p:txBody>
          <a:bodyPr wrap="square" lIns="0" tIns="0" rIns="0" bIns="0" rtlCol="0"/>
          <a:lstStyle/>
          <a:p/>
        </p:txBody>
      </p:sp>
      <p:sp>
        <p:nvSpPr>
          <p:cNvPr id="6" name="object 6"/>
          <p:cNvSpPr/>
          <p:nvPr/>
        </p:nvSpPr>
        <p:spPr>
          <a:xfrm>
            <a:off x="1233824" y="609060"/>
            <a:ext cx="102235" cy="154940"/>
          </a:xfrm>
          <a:custGeom>
            <a:avLst/>
            <a:gdLst/>
            <a:ahLst/>
            <a:cxnLst/>
            <a:rect l="l" t="t" r="r" b="b"/>
            <a:pathLst>
              <a:path w="102234"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7" name="object 7"/>
          <p:cNvSpPr/>
          <p:nvPr/>
        </p:nvSpPr>
        <p:spPr>
          <a:xfrm>
            <a:off x="1410217" y="609060"/>
            <a:ext cx="114935" cy="154940"/>
          </a:xfrm>
          <a:custGeom>
            <a:avLst/>
            <a:gdLst/>
            <a:ahLst/>
            <a:cxnLst/>
            <a:rect l="l" t="t" r="r" b="b"/>
            <a:pathLst>
              <a:path w="114934" h="154940">
                <a:moveTo>
                  <a:pt x="0" y="0"/>
                </a:moveTo>
                <a:lnTo>
                  <a:pt x="114723" y="0"/>
                </a:lnTo>
                <a:lnTo>
                  <a:pt x="114723" y="154881"/>
                </a:lnTo>
                <a:lnTo>
                  <a:pt x="0" y="154881"/>
                </a:lnTo>
                <a:lnTo>
                  <a:pt x="0" y="0"/>
                </a:lnTo>
                <a:close/>
              </a:path>
            </a:pathLst>
          </a:custGeom>
          <a:solidFill>
            <a:srgbClr val="C3AA70"/>
          </a:solidFill>
        </p:spPr>
        <p:txBody>
          <a:bodyPr wrap="square" lIns="0" tIns="0" rIns="0" bIns="0" rtlCol="0"/>
          <a:lstStyle/>
          <a:p/>
        </p:txBody>
      </p:sp>
      <p:sp>
        <p:nvSpPr>
          <p:cNvPr id="8" name="object 8"/>
          <p:cNvSpPr/>
          <p:nvPr/>
        </p:nvSpPr>
        <p:spPr>
          <a:xfrm>
            <a:off x="1538376" y="609060"/>
            <a:ext cx="102235" cy="154940"/>
          </a:xfrm>
          <a:custGeom>
            <a:avLst/>
            <a:gdLst/>
            <a:ahLst/>
            <a:cxnLst/>
            <a:rect l="l" t="t" r="r" b="b"/>
            <a:pathLst>
              <a:path w="102235" h="154940">
                <a:moveTo>
                  <a:pt x="0" y="0"/>
                </a:moveTo>
                <a:lnTo>
                  <a:pt x="101976" y="0"/>
                </a:lnTo>
                <a:lnTo>
                  <a:pt x="101976" y="154881"/>
                </a:lnTo>
                <a:lnTo>
                  <a:pt x="0" y="154881"/>
                </a:lnTo>
                <a:lnTo>
                  <a:pt x="0" y="0"/>
                </a:lnTo>
                <a:close/>
              </a:path>
            </a:pathLst>
          </a:custGeom>
          <a:solidFill>
            <a:srgbClr val="C3AA70"/>
          </a:solidFill>
        </p:spPr>
        <p:txBody>
          <a:bodyPr wrap="square" lIns="0" tIns="0" rIns="0" bIns="0" rtlCol="0"/>
          <a:lstStyle/>
          <a:p/>
        </p:txBody>
      </p:sp>
      <p:sp>
        <p:nvSpPr>
          <p:cNvPr id="9" name="object 9"/>
          <p:cNvSpPr txBox="1">
            <a:spLocks noGrp="1"/>
          </p:cNvSpPr>
          <p:nvPr>
            <p:ph type="title"/>
          </p:nvPr>
        </p:nvSpPr>
        <p:spPr>
          <a:xfrm>
            <a:off x="1026342" y="108743"/>
            <a:ext cx="606425" cy="655955"/>
          </a:xfrm>
          <a:prstGeom prst="rect"/>
        </p:spPr>
        <p:txBody>
          <a:bodyPr wrap="square" lIns="0" tIns="15875" rIns="0" bIns="0" rtlCol="0" vert="horz">
            <a:spAutoFit/>
          </a:bodyPr>
          <a:lstStyle/>
          <a:p>
            <a:pPr algn="ctr">
              <a:lnSpc>
                <a:spcPts val="4180"/>
              </a:lnSpc>
              <a:spcBef>
                <a:spcPts val="125"/>
              </a:spcBef>
            </a:pPr>
            <a:r>
              <a:rPr dirty="0" sz="3750" spc="200">
                <a:solidFill>
                  <a:srgbClr val="E6D4AF"/>
                </a:solidFill>
                <a:latin typeface="Arial"/>
                <a:cs typeface="Arial"/>
              </a:rPr>
              <a:t>I</a:t>
            </a:r>
            <a:r>
              <a:rPr dirty="0" sz="3750" spc="-484">
                <a:solidFill>
                  <a:srgbClr val="F6F2E8"/>
                </a:solidFill>
                <a:latin typeface="Arial"/>
                <a:cs typeface="Arial"/>
              </a:rPr>
              <a:t>@</a:t>
            </a:r>
            <a:endParaRPr sz="3750">
              <a:latin typeface="Arial"/>
              <a:cs typeface="Arial"/>
            </a:endParaRPr>
          </a:p>
          <a:p>
            <a:pPr algn="ctr" marL="99695">
              <a:lnSpc>
                <a:spcPts val="760"/>
              </a:lnSpc>
              <a:tabLst>
                <a:tab pos="334010" algn="l"/>
              </a:tabLst>
            </a:pPr>
            <a:r>
              <a:rPr dirty="0" sz="550" spc="-95">
                <a:solidFill>
                  <a:srgbClr val="EFE4D1"/>
                </a:solidFill>
                <a:latin typeface="宋体"/>
                <a:cs typeface="宋体"/>
              </a:rPr>
              <a:t>乙</a:t>
            </a:r>
            <a:r>
              <a:rPr dirty="0" sz="900" spc="-45">
                <a:solidFill>
                  <a:srgbClr val="EFE4D1"/>
                </a:solidFill>
              </a:rPr>
              <a:t>s	</a:t>
            </a:r>
            <a:r>
              <a:rPr dirty="0" sz="900" spc="-40">
                <a:solidFill>
                  <a:srgbClr val="EFE4D1"/>
                </a:solidFill>
              </a:rPr>
              <a:t>-</a:t>
            </a:r>
            <a:r>
              <a:rPr dirty="0" sz="900" spc="85">
                <a:solidFill>
                  <a:srgbClr val="EFE4D1"/>
                </a:solidFill>
              </a:rPr>
              <a:t> </a:t>
            </a:r>
            <a:r>
              <a:rPr dirty="0" sz="900" spc="-55">
                <a:solidFill>
                  <a:srgbClr val="EFE4D1"/>
                </a:solidFill>
              </a:rPr>
              <a:t>c</a:t>
            </a:r>
            <a:endParaRPr sz="900">
              <a:latin typeface="宋体"/>
              <a:cs typeface="宋体"/>
            </a:endParaRPr>
          </a:p>
        </p:txBody>
      </p:sp>
      <p:graphicFrame>
        <p:nvGraphicFramePr>
          <p:cNvPr id="10" name="object 10"/>
          <p:cNvGraphicFramePr>
            <a:graphicFrameLocks noGrp="1"/>
          </p:cNvGraphicFramePr>
          <p:nvPr/>
        </p:nvGraphicFramePr>
        <p:xfrm>
          <a:off x="1712485" y="381109"/>
          <a:ext cx="4804410" cy="391160"/>
        </p:xfrm>
        <a:graphic>
          <a:graphicData uri="http://schemas.openxmlformats.org/drawingml/2006/table">
            <a:tbl>
              <a:tblPr firstRow="1" bandRow="1">
                <a:tableStyleId>{2D5ABB26-0587-4C30-8999-92F81FD0307C}</a:tableStyleId>
              </a:tblPr>
              <a:tblGrid>
                <a:gridCol w="281305"/>
                <a:gridCol w="186689"/>
                <a:gridCol w="139700"/>
                <a:gridCol w="1579880"/>
                <a:gridCol w="140335"/>
                <a:gridCol w="2476500"/>
              </a:tblGrid>
              <a:tr h="214661">
                <a:tc gridSpan="6">
                  <a:txBody>
                    <a:bodyPr/>
                    <a:lstStyle/>
                    <a:p>
                      <a:pPr marR="12065">
                        <a:lnSpc>
                          <a:spcPts val="1590"/>
                        </a:lnSpc>
                      </a:pPr>
                      <a:r>
                        <a:rPr dirty="0" sz="2000" spc="-254">
                          <a:solidFill>
                            <a:srgbClr val="F6F2E8"/>
                          </a:solidFill>
                          <a:latin typeface="宋体"/>
                          <a:cs typeface="宋体"/>
                        </a:rPr>
                        <a:t>中 国 葛 洲 坝 集 团 第 三 工 程 有 限 公</a:t>
                      </a:r>
                      <a:r>
                        <a:rPr dirty="0" sz="2000" spc="95">
                          <a:solidFill>
                            <a:srgbClr val="F6F2E8"/>
                          </a:solidFill>
                          <a:latin typeface="宋体"/>
                          <a:cs typeface="宋体"/>
                        </a:rPr>
                        <a:t> </a:t>
                      </a:r>
                      <a:r>
                        <a:rPr dirty="0" sz="2000" spc="-254">
                          <a:solidFill>
                            <a:srgbClr val="F6F2E8"/>
                          </a:solidFill>
                          <a:latin typeface="宋体"/>
                          <a:cs typeface="宋体"/>
                        </a:rPr>
                        <a:t>司</a:t>
                      </a:r>
                      <a:endParaRPr sz="2000">
                        <a:latin typeface="宋体"/>
                        <a:cs typeface="宋体"/>
                      </a:endParaRPr>
                    </a:p>
                  </a:txBody>
                  <a:tcPr marL="0" marR="0" marB="0" marT="0">
                    <a:solidFill>
                      <a:srgbClr val="C3AA70"/>
                    </a:solidFill>
                  </a:tcPr>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c hMerge="1">
                  <a:txBody>
                    <a:bodyPr/>
                    <a:lstStyle/>
                    <a:p>
                      <a:pPr/>
                    </a:p>
                  </a:txBody>
                  <a:tcPr marL="0" marR="0" marB="0" marT="0"/>
                </a:tc>
              </a:tr>
              <a:tr h="45753">
                <a:tc rowSpan="2">
                  <a:txBody>
                    <a:bodyPr/>
                    <a:lstStyle/>
                    <a:p>
                      <a:pPr marL="26670">
                        <a:lnSpc>
                          <a:spcPts val="1255"/>
                        </a:lnSpc>
                      </a:pPr>
                      <a:r>
                        <a:rPr dirty="0" sz="1050" spc="-100">
                          <a:solidFill>
                            <a:srgbClr val="EFE4D1"/>
                          </a:solidFill>
                          <a:latin typeface="Arial"/>
                          <a:cs typeface="Arial"/>
                        </a:rPr>
                        <a:t>C</a:t>
                      </a:r>
                      <a:r>
                        <a:rPr dirty="0" sz="1050" spc="-30">
                          <a:solidFill>
                            <a:srgbClr val="EFE4D1"/>
                          </a:solidFill>
                          <a:latin typeface="Arial"/>
                          <a:cs typeface="Arial"/>
                        </a:rPr>
                        <a:t> </a:t>
                      </a:r>
                      <a:r>
                        <a:rPr dirty="0" sz="1050" spc="-100">
                          <a:solidFill>
                            <a:srgbClr val="EFE4D1"/>
                          </a:solidFill>
                          <a:latin typeface="Arial"/>
                          <a:cs typeface="Arial"/>
                        </a:rPr>
                        <a:t>H</a:t>
                      </a:r>
                      <a:endParaRPr sz="1050">
                        <a:latin typeface="Arial"/>
                        <a:cs typeface="Arial"/>
                      </a:endParaRPr>
                    </a:p>
                  </a:txBody>
                  <a:tcPr marL="0" marR="0" marB="0" marT="0">
                    <a:lnR w="38100">
                      <a:solidFill>
                        <a:srgbClr val="FFFFFF"/>
                      </a:solidFill>
                      <a:prstDash val="solid"/>
                    </a:lnR>
                    <a:solidFill>
                      <a:srgbClr val="C3AA70"/>
                    </a:solidFill>
                  </a:tcPr>
                </a:tc>
                <a:tc gridSpan="3">
                  <a:txBody>
                    <a:bodyPr/>
                    <a:lstStyle/>
                    <a:p>
                      <a:pPr>
                        <a:lnSpc>
                          <a:spcPct val="100000"/>
                        </a:lnSpc>
                      </a:pPr>
                      <a:endParaRPr sz="100">
                        <a:latin typeface="Times New Roman"/>
                        <a:cs typeface="Times New Roman"/>
                      </a:endParaRPr>
                    </a:p>
                  </a:txBody>
                  <a:tcPr marL="0" marR="0" marB="0" marT="0">
                    <a:lnL w="38100">
                      <a:solidFill>
                        <a:srgbClr val="FFFFFF"/>
                      </a:solidFill>
                      <a:prstDash val="solid"/>
                    </a:lnL>
                    <a:lnR w="28575">
                      <a:solidFill>
                        <a:srgbClr val="FFFFFF"/>
                      </a:solidFill>
                      <a:prstDash val="solid"/>
                    </a:lnR>
                    <a:lnB w="9525">
                      <a:solidFill>
                        <a:srgbClr val="FFFFFF"/>
                      </a:solidFill>
                      <a:prstDash val="solid"/>
                    </a:lnB>
                    <a:solidFill>
                      <a:srgbClr val="C3AA70"/>
                    </a:solidFill>
                  </a:tcPr>
                </a:tc>
                <a:tc hMerge="1">
                  <a:txBody>
                    <a:bodyPr/>
                    <a:lstStyle/>
                    <a:p>
                      <a:pPr/>
                    </a:p>
                  </a:txBody>
                  <a:tcPr marL="0" marR="0" marB="0" marT="0"/>
                </a:tc>
                <a:tc hMerge="1">
                  <a:txBody>
                    <a:bodyPr/>
                    <a:lstStyle/>
                    <a:p>
                      <a:pPr/>
                    </a:p>
                  </a:txBody>
                  <a:tcPr marL="0" marR="0" marB="0" marT="0"/>
                </a:tc>
                <a:tc rowSpan="2">
                  <a:txBody>
                    <a:bodyPr/>
                    <a:lstStyle/>
                    <a:p>
                      <a:pPr marL="9525">
                        <a:lnSpc>
                          <a:spcPct val="100000"/>
                        </a:lnSpc>
                        <a:spcBef>
                          <a:spcPts val="195"/>
                        </a:spcBef>
                      </a:pPr>
                      <a:r>
                        <a:rPr dirty="0" sz="850">
                          <a:solidFill>
                            <a:srgbClr val="EFE4D1"/>
                          </a:solidFill>
                          <a:latin typeface="宋体"/>
                          <a:cs typeface="宋体"/>
                        </a:rPr>
                        <a:t>乒</a:t>
                      </a:r>
                      <a:endParaRPr sz="850">
                        <a:latin typeface="宋体"/>
                        <a:cs typeface="宋体"/>
                      </a:endParaRPr>
                    </a:p>
                  </a:txBody>
                  <a:tcPr marL="0" marR="0" marB="0" marT="24765">
                    <a:lnL w="28575">
                      <a:solidFill>
                        <a:srgbClr val="FFFFFF"/>
                      </a:solidFill>
                      <a:prstDash val="solid"/>
                    </a:lnL>
                    <a:lnR w="38100">
                      <a:solidFill>
                        <a:srgbClr val="FFFFFF"/>
                      </a:solidFill>
                      <a:prstDash val="solid"/>
                    </a:lnR>
                    <a:solidFill>
                      <a:srgbClr val="C3AA70"/>
                    </a:solidFill>
                  </a:tcPr>
                </a:tc>
                <a:tc rowSpan="2">
                  <a:txBody>
                    <a:bodyPr/>
                    <a:lstStyle/>
                    <a:p>
                      <a:pPr marL="15875">
                        <a:lnSpc>
                          <a:spcPts val="1255"/>
                        </a:lnSpc>
                      </a:pPr>
                      <a:r>
                        <a:rPr dirty="0" sz="1050" spc="-100">
                          <a:solidFill>
                            <a:srgbClr val="EFE4D1"/>
                          </a:solidFill>
                          <a:latin typeface="Arial"/>
                          <a:cs typeface="Arial"/>
                        </a:rPr>
                        <a:t>N </a:t>
                      </a:r>
                      <a:r>
                        <a:rPr dirty="0" sz="1050" spc="-105">
                          <a:solidFill>
                            <a:srgbClr val="EFE4D1"/>
                          </a:solidFill>
                          <a:latin typeface="Arial"/>
                          <a:cs typeface="Arial"/>
                        </a:rPr>
                        <a:t>O </a:t>
                      </a:r>
                      <a:r>
                        <a:rPr dirty="0" sz="1050" spc="-40">
                          <a:solidFill>
                            <a:srgbClr val="E6D4AF"/>
                          </a:solidFill>
                          <a:latin typeface="Arial"/>
                          <a:cs typeface="Arial"/>
                        </a:rPr>
                        <a:t>. </a:t>
                      </a:r>
                      <a:r>
                        <a:rPr dirty="0" sz="1050" spc="-45">
                          <a:solidFill>
                            <a:srgbClr val="E6D4AF"/>
                          </a:solidFill>
                          <a:latin typeface="Arial"/>
                          <a:cs typeface="Arial"/>
                        </a:rPr>
                        <a:t>:!; </a:t>
                      </a:r>
                      <a:r>
                        <a:rPr dirty="0" sz="1050" spc="210">
                          <a:solidFill>
                            <a:srgbClr val="EFE4D1"/>
                          </a:solidFill>
                          <a:latin typeface="Arial"/>
                          <a:cs typeface="Arial"/>
                        </a:rPr>
                        <a:t>ENGINEERIKGCO</a:t>
                      </a:r>
                      <a:r>
                        <a:rPr dirty="0" sz="1050" spc="210">
                          <a:solidFill>
                            <a:srgbClr val="E6D4AF"/>
                          </a:solidFill>
                          <a:latin typeface="Arial"/>
                          <a:cs typeface="Arial"/>
                        </a:rPr>
                        <a:t>.,L</a:t>
                      </a:r>
                      <a:r>
                        <a:rPr dirty="0" sz="1050" spc="-105">
                          <a:solidFill>
                            <a:srgbClr val="E6D4AF"/>
                          </a:solidFill>
                          <a:latin typeface="Arial"/>
                          <a:cs typeface="Arial"/>
                        </a:rPr>
                        <a:t> </a:t>
                      </a:r>
                      <a:r>
                        <a:rPr dirty="0" sz="1050" spc="20">
                          <a:solidFill>
                            <a:srgbClr val="E6D4AF"/>
                          </a:solidFill>
                          <a:latin typeface="Arial"/>
                          <a:cs typeface="Arial"/>
                        </a:rPr>
                        <a:t>T"D</a:t>
                      </a:r>
                      <a:endParaRPr sz="1050">
                        <a:latin typeface="Arial"/>
                        <a:cs typeface="Arial"/>
                      </a:endParaRPr>
                    </a:p>
                  </a:txBody>
                  <a:tcPr marL="0" marR="0" marB="0" marT="0">
                    <a:lnL w="38100">
                      <a:solidFill>
                        <a:srgbClr val="FFFFFF"/>
                      </a:solidFill>
                      <a:prstDash val="solid"/>
                    </a:lnL>
                    <a:solidFill>
                      <a:srgbClr val="C3AA70"/>
                    </a:solidFill>
                  </a:tcPr>
                </a:tc>
              </a:tr>
              <a:tr h="130722">
                <a:tc vMerge="1">
                  <a:txBody>
                    <a:bodyPr/>
                    <a:lstStyle/>
                    <a:p>
                      <a:pPr/>
                    </a:p>
                  </a:txBody>
                  <a:tcPr marL="0" marR="0" marB="0" marT="0">
                    <a:lnR w="38100">
                      <a:solidFill>
                        <a:srgbClr val="FFFFFF"/>
                      </a:solidFill>
                      <a:prstDash val="solid"/>
                    </a:lnR>
                    <a:solidFill>
                      <a:srgbClr val="C3AA70"/>
                    </a:solidFill>
                  </a:tcPr>
                </a:tc>
                <a:tc>
                  <a:txBody>
                    <a:bodyPr/>
                    <a:lstStyle/>
                    <a:p>
                      <a:pPr marL="15875">
                        <a:lnSpc>
                          <a:spcPts val="885"/>
                        </a:lnSpc>
                      </a:pPr>
                      <a:r>
                        <a:rPr dirty="0" sz="850" spc="-365">
                          <a:solidFill>
                            <a:srgbClr val="EFE4D1"/>
                          </a:solidFill>
                          <a:latin typeface="宋体"/>
                          <a:cs typeface="宋体"/>
                        </a:rPr>
                        <a:t>肥</a:t>
                      </a:r>
                      <a:r>
                        <a:rPr dirty="0" sz="1000" spc="-40">
                          <a:solidFill>
                            <a:srgbClr val="EFE4D1"/>
                          </a:solidFill>
                          <a:latin typeface="Times New Roman"/>
                          <a:cs typeface="Times New Roman"/>
                        </a:rPr>
                        <a:t>i</a:t>
                      </a:r>
                      <a:endParaRPr sz="1000">
                        <a:latin typeface="Times New Roman"/>
                        <a:cs typeface="Times New Roman"/>
                      </a:endParaRPr>
                    </a:p>
                  </a:txBody>
                  <a:tcPr marL="0" marR="0" marB="0" marT="0">
                    <a:lnL w="38100">
                      <a:solidFill>
                        <a:srgbClr val="FFFFFF"/>
                      </a:solidFill>
                      <a:prstDash val="solid"/>
                    </a:lnL>
                    <a:lnR w="12700">
                      <a:solidFill>
                        <a:srgbClr val="FFFFFF"/>
                      </a:solidFill>
                      <a:prstDash val="solid"/>
                    </a:lnR>
                    <a:lnT w="9525">
                      <a:solidFill>
                        <a:srgbClr val="FFFFFF"/>
                      </a:solidFill>
                      <a:prstDash val="solid"/>
                    </a:lnT>
                    <a:solidFill>
                      <a:srgbClr val="C3AA70"/>
                    </a:solidFill>
                  </a:tcPr>
                </a:tc>
                <a:tc>
                  <a:txBody>
                    <a:bodyPr/>
                    <a:lstStyle/>
                    <a:p>
                      <a:pPr marL="5715">
                        <a:lnSpc>
                          <a:spcPts val="835"/>
                        </a:lnSpc>
                      </a:pPr>
                      <a:r>
                        <a:rPr dirty="0" sz="750">
                          <a:solidFill>
                            <a:srgbClr val="EFE4D1"/>
                          </a:solidFill>
                          <a:latin typeface="宋体"/>
                          <a:cs typeface="宋体"/>
                        </a:rPr>
                        <a:t>良</a:t>
                      </a:r>
                      <a:endParaRPr sz="750">
                        <a:latin typeface="宋体"/>
                        <a:cs typeface="宋体"/>
                      </a:endParaRPr>
                    </a:p>
                  </a:txBody>
                  <a:tcPr marL="0" marR="0" marB="0" marT="0">
                    <a:lnL w="12700">
                      <a:solidFill>
                        <a:srgbClr val="FFFFFF"/>
                      </a:solidFill>
                      <a:prstDash val="solid"/>
                    </a:lnL>
                    <a:lnR w="38100">
                      <a:solidFill>
                        <a:srgbClr val="FFFFFF"/>
                      </a:solidFill>
                      <a:prstDash val="solid"/>
                    </a:lnR>
                    <a:lnT w="9525">
                      <a:solidFill>
                        <a:srgbClr val="FFFFFF"/>
                      </a:solidFill>
                      <a:prstDash val="solid"/>
                    </a:lnT>
                    <a:solidFill>
                      <a:srgbClr val="C3AA70"/>
                    </a:solidFill>
                  </a:tcPr>
                </a:tc>
                <a:tc>
                  <a:txBody>
                    <a:bodyPr/>
                    <a:lstStyle/>
                    <a:p>
                      <a:pPr marL="18415">
                        <a:lnSpc>
                          <a:spcPts val="894"/>
                        </a:lnSpc>
                      </a:pPr>
                      <a:r>
                        <a:rPr dirty="0" sz="1050" spc="-105">
                          <a:solidFill>
                            <a:srgbClr val="EFE4D1"/>
                          </a:solidFill>
                          <a:latin typeface="Arial"/>
                          <a:cs typeface="Arial"/>
                        </a:rPr>
                        <a:t>G </a:t>
                      </a:r>
                      <a:r>
                        <a:rPr dirty="0" sz="950" spc="-125">
                          <a:solidFill>
                            <a:srgbClr val="EFE4D1"/>
                          </a:solidFill>
                          <a:latin typeface="宋体"/>
                          <a:cs typeface="宋体"/>
                        </a:rPr>
                        <a:t>豆 </a:t>
                      </a:r>
                      <a:r>
                        <a:rPr dirty="0" sz="1050" spc="-100">
                          <a:solidFill>
                            <a:srgbClr val="EFE4D1"/>
                          </a:solidFill>
                          <a:latin typeface="Arial"/>
                          <a:cs typeface="Arial"/>
                        </a:rPr>
                        <a:t>H </a:t>
                      </a:r>
                      <a:r>
                        <a:rPr dirty="0" sz="1050" spc="-85">
                          <a:solidFill>
                            <a:srgbClr val="EFE4D1"/>
                          </a:solidFill>
                          <a:latin typeface="Arial"/>
                          <a:cs typeface="Arial"/>
                        </a:rPr>
                        <a:t>CKIS </a:t>
                      </a:r>
                      <a:r>
                        <a:rPr dirty="0" sz="1050" spc="-90">
                          <a:solidFill>
                            <a:srgbClr val="EFE4D1"/>
                          </a:solidFill>
                          <a:latin typeface="Arial"/>
                          <a:cs typeface="Arial"/>
                        </a:rPr>
                        <a:t>A </a:t>
                      </a:r>
                      <a:r>
                        <a:rPr dirty="0" sz="1050" spc="-105">
                          <a:solidFill>
                            <a:srgbClr val="EFE4D1"/>
                          </a:solidFill>
                          <a:latin typeface="Arial"/>
                          <a:cs typeface="Arial"/>
                        </a:rPr>
                        <a:t>G </a:t>
                      </a:r>
                      <a:r>
                        <a:rPr dirty="0" sz="1050" spc="-100">
                          <a:solidFill>
                            <a:srgbClr val="EFE4D1"/>
                          </a:solidFill>
                          <a:latin typeface="Arial"/>
                          <a:cs typeface="Arial"/>
                        </a:rPr>
                        <a:t>R </a:t>
                      </a:r>
                      <a:r>
                        <a:rPr dirty="0" sz="1050" spc="-105">
                          <a:solidFill>
                            <a:srgbClr val="EFE4D1"/>
                          </a:solidFill>
                          <a:latin typeface="Arial"/>
                          <a:cs typeface="Arial"/>
                        </a:rPr>
                        <a:t>O</a:t>
                      </a:r>
                      <a:r>
                        <a:rPr dirty="0" sz="1050" spc="-95">
                          <a:solidFill>
                            <a:srgbClr val="EFE4D1"/>
                          </a:solidFill>
                          <a:latin typeface="Arial"/>
                          <a:cs typeface="Arial"/>
                        </a:rPr>
                        <a:t> </a:t>
                      </a:r>
                      <a:r>
                        <a:rPr dirty="0" sz="1050" spc="-100">
                          <a:solidFill>
                            <a:srgbClr val="EFE4D1"/>
                          </a:solidFill>
                          <a:latin typeface="Arial"/>
                          <a:cs typeface="Arial"/>
                        </a:rPr>
                        <a:t>U</a:t>
                      </a:r>
                      <a:endParaRPr sz="1050">
                        <a:latin typeface="Arial"/>
                        <a:cs typeface="Arial"/>
                      </a:endParaRPr>
                    </a:p>
                  </a:txBody>
                  <a:tcPr marL="0" marR="0" marB="0" marT="0">
                    <a:lnL w="38100">
                      <a:solidFill>
                        <a:srgbClr val="FFFFFF"/>
                      </a:solidFill>
                      <a:prstDash val="solid"/>
                    </a:lnL>
                    <a:lnR w="28575">
                      <a:solidFill>
                        <a:srgbClr val="FFFFFF"/>
                      </a:solidFill>
                      <a:prstDash val="solid"/>
                    </a:lnR>
                    <a:lnT w="9525">
                      <a:solidFill>
                        <a:srgbClr val="FFFFFF"/>
                      </a:solidFill>
                      <a:prstDash val="solid"/>
                    </a:lnT>
                    <a:solidFill>
                      <a:srgbClr val="C3AA70"/>
                    </a:solidFill>
                  </a:tcPr>
                </a:tc>
                <a:tc vMerge="1">
                  <a:txBody>
                    <a:bodyPr/>
                    <a:lstStyle/>
                    <a:p>
                      <a:pPr/>
                    </a:p>
                  </a:txBody>
                  <a:tcPr marL="0" marR="0" marB="0" marT="24765">
                    <a:lnL w="28575">
                      <a:solidFill>
                        <a:srgbClr val="FFFFFF"/>
                      </a:solidFill>
                      <a:prstDash val="solid"/>
                    </a:lnL>
                    <a:lnR w="38100">
                      <a:solidFill>
                        <a:srgbClr val="FFFFFF"/>
                      </a:solidFill>
                      <a:prstDash val="solid"/>
                    </a:lnR>
                    <a:solidFill>
                      <a:srgbClr val="C3AA70"/>
                    </a:solidFill>
                  </a:tcPr>
                </a:tc>
                <a:tc vMerge="1">
                  <a:txBody>
                    <a:bodyPr/>
                    <a:lstStyle/>
                    <a:p>
                      <a:pPr/>
                    </a:p>
                  </a:txBody>
                  <a:tcPr marL="0" marR="0" marB="0" marT="0">
                    <a:lnL w="38100">
                      <a:solidFill>
                        <a:srgbClr val="FFFFFF"/>
                      </a:solidFill>
                      <a:prstDash val="solid"/>
                    </a:lnL>
                    <a:solidFill>
                      <a:srgbClr val="C3AA70"/>
                    </a:solidFill>
                  </a:tcPr>
                </a:tc>
              </a:tr>
            </a:tbl>
          </a:graphicData>
        </a:graphic>
      </p:graphicFrame>
      <p:sp>
        <p:nvSpPr>
          <p:cNvPr id="11" name="object 11"/>
          <p:cNvSpPr txBox="1"/>
          <p:nvPr/>
        </p:nvSpPr>
        <p:spPr>
          <a:xfrm>
            <a:off x="606015" y="1265655"/>
            <a:ext cx="12535535" cy="854075"/>
          </a:xfrm>
          <a:prstGeom prst="rect">
            <a:avLst/>
          </a:prstGeom>
        </p:spPr>
        <p:txBody>
          <a:bodyPr wrap="square" lIns="0" tIns="17145" rIns="0" bIns="0" rtlCol="0" vert="horz">
            <a:spAutoFit/>
          </a:bodyPr>
          <a:lstStyle/>
          <a:p>
            <a:pPr marL="12700">
              <a:lnSpc>
                <a:spcPct val="100000"/>
              </a:lnSpc>
              <a:spcBef>
                <a:spcPts val="135"/>
              </a:spcBef>
            </a:pPr>
            <a:r>
              <a:rPr dirty="0" baseline="18055" sz="6000" spc="-1102">
                <a:solidFill>
                  <a:srgbClr val="AC954D"/>
                </a:solidFill>
                <a:latin typeface="Times New Roman"/>
                <a:cs typeface="Times New Roman"/>
              </a:rPr>
              <a:t>O</a:t>
            </a:r>
            <a:r>
              <a:rPr dirty="0" sz="3650" spc="-735">
                <a:solidFill>
                  <a:srgbClr val="A19A77"/>
                </a:solidFill>
                <a:latin typeface="Times New Roman"/>
                <a:cs typeface="Times New Roman"/>
              </a:rPr>
              <a:t>-</a:t>
            </a:r>
            <a:r>
              <a:rPr dirty="0" sz="3650" spc="-735">
                <a:solidFill>
                  <a:srgbClr val="82827E"/>
                </a:solidFill>
                <a:latin typeface="Times New Roman"/>
                <a:cs typeface="Times New Roman"/>
              </a:rPr>
              <a:t>--</a:t>
            </a:r>
            <a:r>
              <a:rPr dirty="0" sz="3650" spc="-735">
                <a:solidFill>
                  <a:srgbClr val="A19A77"/>
                </a:solidFill>
                <a:latin typeface="Times New Roman"/>
                <a:cs typeface="Times New Roman"/>
              </a:rPr>
              <a:t>-</a:t>
            </a:r>
            <a:r>
              <a:rPr dirty="0" sz="3650" spc="-735">
                <a:solidFill>
                  <a:srgbClr val="82827E"/>
                </a:solidFill>
                <a:latin typeface="Times New Roman"/>
                <a:cs typeface="Times New Roman"/>
              </a:rPr>
              <a:t>-</a:t>
            </a:r>
            <a:r>
              <a:rPr dirty="0" sz="3650" spc="-735">
                <a:solidFill>
                  <a:srgbClr val="A19A77"/>
                </a:solidFill>
                <a:latin typeface="Times New Roman"/>
                <a:cs typeface="Times New Roman"/>
              </a:rPr>
              <a:t>-</a:t>
            </a:r>
            <a:r>
              <a:rPr dirty="0" sz="3650" spc="-735">
                <a:solidFill>
                  <a:srgbClr val="82827E"/>
                </a:solidFill>
                <a:latin typeface="Times New Roman"/>
                <a:cs typeface="Times New Roman"/>
              </a:rPr>
              <a:t>-</a:t>
            </a:r>
            <a:r>
              <a:rPr dirty="0" baseline="13374" sz="8100" spc="-7350">
                <a:solidFill>
                  <a:srgbClr val="B30508"/>
                </a:solidFill>
                <a:latin typeface="宋体"/>
                <a:cs typeface="宋体"/>
              </a:rPr>
              <a:t>商</a:t>
            </a:r>
            <a:r>
              <a:rPr dirty="0" sz="3650" spc="-635">
                <a:solidFill>
                  <a:srgbClr val="82827E"/>
                </a:solidFill>
                <a:latin typeface="Times New Roman"/>
                <a:cs typeface="Times New Roman"/>
              </a:rPr>
              <a:t>-</a:t>
            </a:r>
            <a:r>
              <a:rPr dirty="0" sz="3650" spc="-635">
                <a:solidFill>
                  <a:srgbClr val="A19A77"/>
                </a:solidFill>
                <a:latin typeface="Times New Roman"/>
                <a:cs typeface="Times New Roman"/>
              </a:rPr>
              <a:t>-</a:t>
            </a:r>
            <a:r>
              <a:rPr dirty="0" sz="3650" spc="-635">
                <a:solidFill>
                  <a:srgbClr val="82827E"/>
                </a:solidFill>
                <a:latin typeface="Times New Roman"/>
                <a:cs typeface="Times New Roman"/>
              </a:rPr>
              <a:t>--</a:t>
            </a:r>
            <a:r>
              <a:rPr dirty="0" sz="3650" spc="-635">
                <a:solidFill>
                  <a:srgbClr val="A19A77"/>
                </a:solidFill>
                <a:latin typeface="Times New Roman"/>
                <a:cs typeface="Times New Roman"/>
              </a:rPr>
              <a:t>-</a:t>
            </a:r>
            <a:r>
              <a:rPr dirty="0" sz="3650" spc="-635">
                <a:solidFill>
                  <a:srgbClr val="82827E"/>
                </a:solidFill>
                <a:latin typeface="Times New Roman"/>
                <a:cs typeface="Times New Roman"/>
              </a:rPr>
              <a:t>-</a:t>
            </a:r>
            <a:r>
              <a:rPr dirty="0" baseline="13374" sz="8100" spc="-7042">
                <a:solidFill>
                  <a:srgbClr val="B30508"/>
                </a:solidFill>
                <a:latin typeface="宋体"/>
                <a:cs typeface="宋体"/>
              </a:rPr>
              <a:t>务</a:t>
            </a:r>
            <a:r>
              <a:rPr dirty="0" sz="3650" spc="-395">
                <a:solidFill>
                  <a:srgbClr val="82827E"/>
                </a:solidFill>
                <a:latin typeface="Times New Roman"/>
                <a:cs typeface="Times New Roman"/>
              </a:rPr>
              <a:t>----</a:t>
            </a:r>
            <a:r>
              <a:rPr dirty="0" baseline="13374" sz="8100" spc="-6367">
                <a:solidFill>
                  <a:srgbClr val="B30508"/>
                </a:solidFill>
                <a:latin typeface="宋体"/>
                <a:cs typeface="宋体"/>
              </a:rPr>
              <a:t>管</a:t>
            </a:r>
            <a:r>
              <a:rPr dirty="0" sz="3650" spc="-650">
                <a:solidFill>
                  <a:srgbClr val="82827E"/>
                </a:solidFill>
                <a:latin typeface="Times New Roman"/>
                <a:cs typeface="Times New Roman"/>
              </a:rPr>
              <a:t>-</a:t>
            </a:r>
            <a:r>
              <a:rPr dirty="0" sz="3650" spc="-650">
                <a:solidFill>
                  <a:srgbClr val="A19A77"/>
                </a:solidFill>
                <a:latin typeface="Times New Roman"/>
                <a:cs typeface="Times New Roman"/>
              </a:rPr>
              <a:t>-</a:t>
            </a:r>
            <a:r>
              <a:rPr dirty="0" sz="3650" spc="-650">
                <a:solidFill>
                  <a:srgbClr val="82827E"/>
                </a:solidFill>
                <a:latin typeface="Times New Roman"/>
                <a:cs typeface="Times New Roman"/>
              </a:rPr>
              <a:t>--</a:t>
            </a:r>
            <a:r>
              <a:rPr dirty="0" sz="3650" spc="-650">
                <a:solidFill>
                  <a:srgbClr val="A19A77"/>
                </a:solidFill>
                <a:latin typeface="Times New Roman"/>
                <a:cs typeface="Times New Roman"/>
              </a:rPr>
              <a:t>-</a:t>
            </a:r>
            <a:r>
              <a:rPr dirty="0" baseline="13374" sz="8100" spc="-7987">
                <a:solidFill>
                  <a:srgbClr val="B30508"/>
                </a:solidFill>
                <a:latin typeface="宋体"/>
                <a:cs typeface="宋体"/>
              </a:rPr>
              <a:t>理</a:t>
            </a:r>
            <a:r>
              <a:rPr dirty="0" sz="3650" spc="-434">
                <a:solidFill>
                  <a:srgbClr val="82827E"/>
                </a:solidFill>
                <a:latin typeface="Times New Roman"/>
                <a:cs typeface="Times New Roman"/>
              </a:rPr>
              <a:t>--</a:t>
            </a:r>
            <a:r>
              <a:rPr dirty="0" sz="3650" spc="-434">
                <a:solidFill>
                  <a:srgbClr val="A19A77"/>
                </a:solidFill>
                <a:latin typeface="Times New Roman"/>
                <a:cs typeface="Times New Roman"/>
              </a:rPr>
              <a:t>-</a:t>
            </a:r>
            <a:r>
              <a:rPr dirty="0" sz="3650" spc="-434">
                <a:solidFill>
                  <a:srgbClr val="82827E"/>
                </a:solidFill>
                <a:latin typeface="Times New Roman"/>
                <a:cs typeface="Times New Roman"/>
              </a:rPr>
              <a:t>-</a:t>
            </a:r>
            <a:r>
              <a:rPr dirty="0" sz="3650" spc="-434">
                <a:solidFill>
                  <a:srgbClr val="A19A77"/>
                </a:solidFill>
                <a:latin typeface="Times New Roman"/>
                <a:cs typeface="Times New Roman"/>
              </a:rPr>
              <a:t>-</a:t>
            </a:r>
            <a:r>
              <a:rPr dirty="0" baseline="13374" sz="8100" spc="-7680">
                <a:solidFill>
                  <a:srgbClr val="B30508"/>
                </a:solidFill>
                <a:latin typeface="宋体"/>
                <a:cs typeface="宋体"/>
              </a:rPr>
              <a:t>体</a:t>
            </a:r>
            <a:r>
              <a:rPr dirty="0" sz="3650" spc="-600">
                <a:solidFill>
                  <a:srgbClr val="82827E"/>
                </a:solidFill>
                <a:latin typeface="Times New Roman"/>
                <a:cs typeface="Times New Roman"/>
              </a:rPr>
              <a:t>--</a:t>
            </a:r>
            <a:r>
              <a:rPr dirty="0" sz="3650" spc="-600">
                <a:solidFill>
                  <a:srgbClr val="A19A77"/>
                </a:solidFill>
                <a:latin typeface="Times New Roman"/>
                <a:cs typeface="Times New Roman"/>
              </a:rPr>
              <a:t>-</a:t>
            </a:r>
            <a:r>
              <a:rPr dirty="0" sz="3650" spc="-600">
                <a:solidFill>
                  <a:srgbClr val="82827E"/>
                </a:solidFill>
                <a:latin typeface="Times New Roman"/>
                <a:cs typeface="Times New Roman"/>
              </a:rPr>
              <a:t>-</a:t>
            </a:r>
            <a:r>
              <a:rPr dirty="0" sz="3650" spc="-600">
                <a:solidFill>
                  <a:srgbClr val="A19A77"/>
                </a:solidFill>
                <a:latin typeface="Times New Roman"/>
                <a:cs typeface="Times New Roman"/>
              </a:rPr>
              <a:t>-</a:t>
            </a:r>
            <a:r>
              <a:rPr dirty="0" sz="3650" spc="-600">
                <a:solidFill>
                  <a:srgbClr val="82827E"/>
                </a:solidFill>
                <a:latin typeface="Times New Roman"/>
                <a:cs typeface="Times New Roman"/>
              </a:rPr>
              <a:t>-</a:t>
            </a:r>
            <a:r>
              <a:rPr dirty="0" baseline="13374" sz="8100" spc="-7972">
                <a:solidFill>
                  <a:srgbClr val="B30508"/>
                </a:solidFill>
                <a:latin typeface="宋体"/>
                <a:cs typeface="宋体"/>
              </a:rPr>
              <a:t>系</a:t>
            </a:r>
            <a:r>
              <a:rPr dirty="0" sz="3650" spc="-434">
                <a:solidFill>
                  <a:srgbClr val="A19A77"/>
                </a:solidFill>
                <a:latin typeface="Times New Roman"/>
                <a:cs typeface="Times New Roman"/>
              </a:rPr>
              <a:t>-</a:t>
            </a:r>
            <a:r>
              <a:rPr dirty="0" sz="3650" spc="-434">
                <a:solidFill>
                  <a:srgbClr val="82827E"/>
                </a:solidFill>
                <a:latin typeface="Times New Roman"/>
                <a:cs typeface="Times New Roman"/>
              </a:rPr>
              <a:t>----</a:t>
            </a:r>
            <a:r>
              <a:rPr dirty="0" baseline="13374" sz="8100" spc="-7665">
                <a:solidFill>
                  <a:srgbClr val="B30508"/>
                </a:solidFill>
                <a:latin typeface="宋体"/>
                <a:cs typeface="宋体"/>
              </a:rPr>
              <a:t>覆</a:t>
            </a:r>
            <a:r>
              <a:rPr dirty="0" sz="3650" spc="-475">
                <a:solidFill>
                  <a:srgbClr val="A19A77"/>
                </a:solidFill>
                <a:latin typeface="Times New Roman"/>
                <a:cs typeface="Times New Roman"/>
              </a:rPr>
              <a:t>-</a:t>
            </a:r>
            <a:r>
              <a:rPr dirty="0" sz="3650" spc="-475">
                <a:solidFill>
                  <a:srgbClr val="82827E"/>
                </a:solidFill>
                <a:latin typeface="Times New Roman"/>
                <a:cs typeface="Times New Roman"/>
              </a:rPr>
              <a:t>-</a:t>
            </a:r>
            <a:r>
              <a:rPr dirty="0" sz="3650" spc="-475">
                <a:solidFill>
                  <a:srgbClr val="A19A77"/>
                </a:solidFill>
                <a:latin typeface="Times New Roman"/>
                <a:cs typeface="Times New Roman"/>
              </a:rPr>
              <a:t>-</a:t>
            </a:r>
            <a:r>
              <a:rPr dirty="0" sz="3650" spc="-475">
                <a:solidFill>
                  <a:srgbClr val="82827E"/>
                </a:solidFill>
                <a:latin typeface="Times New Roman"/>
                <a:cs typeface="Times New Roman"/>
              </a:rPr>
              <a:t>--</a:t>
            </a:r>
            <a:r>
              <a:rPr dirty="0" baseline="13374" sz="8100" spc="-7207">
                <a:solidFill>
                  <a:srgbClr val="B30508"/>
                </a:solidFill>
                <a:latin typeface="宋体"/>
                <a:cs typeface="宋体"/>
              </a:rPr>
              <a:t>盖</a:t>
            </a:r>
            <a:r>
              <a:rPr dirty="0" sz="3650" spc="-540">
                <a:solidFill>
                  <a:srgbClr val="A19A77"/>
                </a:solidFill>
                <a:latin typeface="Times New Roman"/>
                <a:cs typeface="Times New Roman"/>
              </a:rPr>
              <a:t>-</a:t>
            </a:r>
            <a:r>
              <a:rPr dirty="0" sz="3650" spc="-540">
                <a:solidFill>
                  <a:srgbClr val="82827E"/>
                </a:solidFill>
                <a:latin typeface="Times New Roman"/>
                <a:cs typeface="Times New Roman"/>
              </a:rPr>
              <a:t>--</a:t>
            </a:r>
            <a:r>
              <a:rPr dirty="0" sz="3650" spc="-540">
                <a:solidFill>
                  <a:srgbClr val="A19A77"/>
                </a:solidFill>
                <a:latin typeface="Times New Roman"/>
                <a:cs typeface="Times New Roman"/>
              </a:rPr>
              <a:t>-</a:t>
            </a:r>
            <a:r>
              <a:rPr dirty="0" sz="3650" spc="-540">
                <a:solidFill>
                  <a:srgbClr val="82827E"/>
                </a:solidFill>
                <a:latin typeface="Times New Roman"/>
                <a:cs typeface="Times New Roman"/>
              </a:rPr>
              <a:t>-</a:t>
            </a:r>
            <a:r>
              <a:rPr dirty="0" baseline="13374" sz="8100" spc="-7050">
                <a:solidFill>
                  <a:srgbClr val="B30508"/>
                </a:solidFill>
                <a:latin typeface="宋体"/>
                <a:cs typeface="宋体"/>
              </a:rPr>
              <a:t>范</a:t>
            </a:r>
            <a:r>
              <a:rPr dirty="0" sz="3650" spc="-395">
                <a:solidFill>
                  <a:srgbClr val="A19A77"/>
                </a:solidFill>
                <a:latin typeface="Times New Roman"/>
                <a:cs typeface="Times New Roman"/>
              </a:rPr>
              <a:t>-</a:t>
            </a:r>
            <a:r>
              <a:rPr dirty="0" sz="3650" spc="-395">
                <a:solidFill>
                  <a:srgbClr val="A19A77"/>
                </a:solidFill>
                <a:latin typeface="Times New Roman"/>
                <a:cs typeface="Times New Roman"/>
              </a:rPr>
              <a:t>-</a:t>
            </a:r>
            <a:r>
              <a:rPr dirty="0" sz="3650" spc="-395">
                <a:solidFill>
                  <a:srgbClr val="82827E"/>
                </a:solidFill>
                <a:latin typeface="Times New Roman"/>
                <a:cs typeface="Times New Roman"/>
              </a:rPr>
              <a:t>-</a:t>
            </a:r>
            <a:r>
              <a:rPr dirty="0" sz="3650" spc="-395">
                <a:solidFill>
                  <a:srgbClr val="A19A77"/>
                </a:solidFill>
                <a:latin typeface="Times New Roman"/>
                <a:cs typeface="Times New Roman"/>
              </a:rPr>
              <a:t>-</a:t>
            </a:r>
            <a:r>
              <a:rPr dirty="0" baseline="13374" sz="8100" spc="-8100">
                <a:solidFill>
                  <a:srgbClr val="B30508"/>
                </a:solidFill>
                <a:latin typeface="宋体"/>
                <a:cs typeface="宋体"/>
              </a:rPr>
              <a:t>围</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r>
              <a:rPr dirty="0" sz="3650" spc="-480">
                <a:solidFill>
                  <a:srgbClr val="A19A77"/>
                </a:solidFill>
                <a:latin typeface="Times New Roman"/>
                <a:cs typeface="Times New Roman"/>
              </a:rPr>
              <a:t>--</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r>
              <a:rPr dirty="0" sz="3650" spc="-480">
                <a:solidFill>
                  <a:srgbClr val="A19A77"/>
                </a:solidFill>
                <a:latin typeface="Times New Roman"/>
                <a:cs typeface="Times New Roman"/>
              </a:rPr>
              <a:t>-</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r>
              <a:rPr dirty="0" sz="3650" spc="-480">
                <a:solidFill>
                  <a:srgbClr val="A19A77"/>
                </a:solidFill>
                <a:latin typeface="Times New Roman"/>
                <a:cs typeface="Times New Roman"/>
              </a:rPr>
              <a:t>---</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r>
              <a:rPr dirty="0" sz="3650" spc="-480">
                <a:solidFill>
                  <a:srgbClr val="A19A77"/>
                </a:solidFill>
                <a:latin typeface="Times New Roman"/>
                <a:cs typeface="Times New Roman"/>
              </a:rPr>
              <a:t>---</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r>
              <a:rPr dirty="0" sz="3650" spc="-480">
                <a:solidFill>
                  <a:srgbClr val="A19A77"/>
                </a:solidFill>
                <a:latin typeface="Times New Roman"/>
                <a:cs typeface="Times New Roman"/>
              </a:rPr>
              <a:t>-</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r>
              <a:rPr dirty="0" sz="3650" spc="-480">
                <a:solidFill>
                  <a:srgbClr val="A19A77"/>
                </a:solidFill>
                <a:latin typeface="Times New Roman"/>
                <a:cs typeface="Times New Roman"/>
              </a:rPr>
              <a:t>--</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r>
              <a:rPr dirty="0" sz="3650" spc="-480">
                <a:solidFill>
                  <a:srgbClr val="A19A77"/>
                </a:solidFill>
                <a:latin typeface="Times New Roman"/>
                <a:cs typeface="Times New Roman"/>
              </a:rPr>
              <a:t>-</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r>
              <a:rPr dirty="0" sz="3650" spc="-480">
                <a:solidFill>
                  <a:srgbClr val="A19A77"/>
                </a:solidFill>
                <a:latin typeface="Times New Roman"/>
                <a:cs typeface="Times New Roman"/>
              </a:rPr>
              <a:t>-</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r>
              <a:rPr dirty="0" sz="3650" spc="-480">
                <a:solidFill>
                  <a:srgbClr val="A19A77"/>
                </a:solidFill>
                <a:latin typeface="Times New Roman"/>
                <a:cs typeface="Times New Roman"/>
              </a:rPr>
              <a:t>-</a:t>
            </a:r>
            <a:r>
              <a:rPr dirty="0" sz="3650" spc="-480">
                <a:solidFill>
                  <a:srgbClr val="A19A77"/>
                </a:solidFill>
                <a:latin typeface="Times New Roman"/>
                <a:cs typeface="Times New Roman"/>
              </a:rPr>
              <a:t>-</a:t>
            </a:r>
            <a:r>
              <a:rPr dirty="0" sz="3650" spc="-480">
                <a:solidFill>
                  <a:srgbClr val="82827E"/>
                </a:solidFill>
                <a:latin typeface="Times New Roman"/>
                <a:cs typeface="Times New Roman"/>
              </a:rPr>
              <a:t>-·.</a:t>
            </a:r>
            <a:endParaRPr sz="3650">
              <a:latin typeface="Times New Roman"/>
              <a:cs typeface="Times New Roman"/>
            </a:endParaRPr>
          </a:p>
        </p:txBody>
      </p:sp>
      <p:sp>
        <p:nvSpPr>
          <p:cNvPr id="12" name="object 12"/>
          <p:cNvSpPr txBox="1"/>
          <p:nvPr/>
        </p:nvSpPr>
        <p:spPr>
          <a:xfrm>
            <a:off x="741569" y="2196815"/>
            <a:ext cx="619760" cy="1687195"/>
          </a:xfrm>
          <a:prstGeom prst="rect">
            <a:avLst/>
          </a:prstGeom>
        </p:spPr>
        <p:txBody>
          <a:bodyPr wrap="square" lIns="0" tIns="0" rIns="0" bIns="0" rtlCol="0" vert="eaVert">
            <a:spAutoFit/>
          </a:bodyPr>
          <a:lstStyle/>
          <a:p>
            <a:pPr marL="12700">
              <a:lnSpc>
                <a:spcPct val="80000"/>
              </a:lnSpc>
            </a:pPr>
            <a:r>
              <a:rPr dirty="0" baseline="13888" sz="5400">
                <a:solidFill>
                  <a:srgbClr val="AC954D"/>
                </a:solidFill>
                <a:latin typeface="宋体"/>
                <a:cs typeface="宋体"/>
              </a:rPr>
              <a:t>0</a:t>
            </a:r>
            <a:r>
              <a:rPr dirty="0" baseline="13888" sz="5400" spc="-2062">
                <a:solidFill>
                  <a:srgbClr val="AC954D"/>
                </a:solidFill>
                <a:latin typeface="宋体"/>
                <a:cs typeface="宋体"/>
              </a:rPr>
              <a:t> </a:t>
            </a:r>
            <a:r>
              <a:rPr dirty="0" sz="3600" spc="-1614">
                <a:solidFill>
                  <a:srgbClr val="908964"/>
                </a:solidFill>
                <a:latin typeface="宋体"/>
                <a:cs typeface="宋体"/>
              </a:rPr>
              <a:t>、</a:t>
            </a:r>
            <a:r>
              <a:rPr dirty="0" sz="3600" spc="-1945">
                <a:solidFill>
                  <a:srgbClr val="908964"/>
                </a:solidFill>
                <a:latin typeface="宋体"/>
                <a:cs typeface="宋体"/>
              </a:rPr>
              <a:t>、</a:t>
            </a:r>
            <a:r>
              <a:rPr dirty="0" baseline="-3086" sz="5400" spc="-2917">
                <a:solidFill>
                  <a:srgbClr val="908964"/>
                </a:solidFill>
                <a:latin typeface="宋体"/>
                <a:cs typeface="宋体"/>
              </a:rPr>
              <a:t>；</a:t>
            </a:r>
            <a:r>
              <a:rPr dirty="0" baseline="13888" sz="5400" spc="-4342">
                <a:solidFill>
                  <a:srgbClr val="AC954D"/>
                </a:solidFill>
                <a:latin typeface="宋体"/>
                <a:cs typeface="宋体"/>
              </a:rPr>
              <a:t>人</a:t>
            </a:r>
            <a:r>
              <a:rPr dirty="0" baseline="10536" sz="4350">
                <a:solidFill>
                  <a:srgbClr val="AC954D"/>
                </a:solidFill>
                <a:latin typeface="宋体"/>
                <a:cs typeface="宋体"/>
              </a:rPr>
              <a:t>Y</a:t>
            </a:r>
            <a:endParaRPr baseline="10536" sz="4350">
              <a:latin typeface="宋体"/>
              <a:cs typeface="宋体"/>
            </a:endParaRPr>
          </a:p>
        </p:txBody>
      </p:sp>
      <p:sp>
        <p:nvSpPr>
          <p:cNvPr id="13" name="object 13"/>
          <p:cNvSpPr txBox="1"/>
          <p:nvPr/>
        </p:nvSpPr>
        <p:spPr>
          <a:xfrm>
            <a:off x="741569" y="3922020"/>
            <a:ext cx="537845" cy="1049020"/>
          </a:xfrm>
          <a:prstGeom prst="rect">
            <a:avLst/>
          </a:prstGeom>
        </p:spPr>
        <p:txBody>
          <a:bodyPr wrap="square" lIns="0" tIns="0" rIns="0" bIns="0" rtlCol="0" vert="eaVert">
            <a:spAutoFit/>
          </a:bodyPr>
          <a:lstStyle/>
          <a:p>
            <a:pPr marL="12700">
              <a:lnSpc>
                <a:spcPct val="45000"/>
              </a:lnSpc>
            </a:pPr>
            <a:r>
              <a:rPr dirty="0" baseline="-16975" sz="5400" spc="-3082">
                <a:solidFill>
                  <a:srgbClr val="908964"/>
                </a:solidFill>
                <a:latin typeface="宋体"/>
                <a:cs typeface="宋体"/>
              </a:rPr>
              <a:t>；</a:t>
            </a:r>
            <a:r>
              <a:rPr dirty="0" sz="3600" spc="-2585">
                <a:solidFill>
                  <a:srgbClr val="908964"/>
                </a:solidFill>
                <a:latin typeface="宋体"/>
                <a:cs typeface="宋体"/>
              </a:rPr>
              <a:t>:</a:t>
            </a:r>
            <a:r>
              <a:rPr dirty="0" baseline="-13888" sz="5400" spc="-4072">
                <a:solidFill>
                  <a:srgbClr val="908964"/>
                </a:solidFill>
                <a:latin typeface="宋体"/>
                <a:cs typeface="宋体"/>
              </a:rPr>
              <a:t>｀</a:t>
            </a:r>
            <a:r>
              <a:rPr dirty="0" baseline="3858" sz="5400" spc="-4072">
                <a:solidFill>
                  <a:srgbClr val="908964"/>
                </a:solidFill>
                <a:latin typeface="宋体"/>
                <a:cs typeface="宋体"/>
              </a:rPr>
              <a:t>`</a:t>
            </a:r>
            <a:r>
              <a:rPr dirty="0" sz="3600">
                <a:solidFill>
                  <a:srgbClr val="AC954D"/>
                </a:solidFill>
                <a:latin typeface="宋体"/>
                <a:cs typeface="宋体"/>
              </a:rPr>
              <a:t>0</a:t>
            </a:r>
            <a:endParaRPr sz="3600">
              <a:latin typeface="宋体"/>
              <a:cs typeface="宋体"/>
            </a:endParaRPr>
          </a:p>
        </p:txBody>
      </p:sp>
      <p:sp>
        <p:nvSpPr>
          <p:cNvPr id="14" name="object 14"/>
          <p:cNvSpPr txBox="1"/>
          <p:nvPr/>
        </p:nvSpPr>
        <p:spPr>
          <a:xfrm>
            <a:off x="764421" y="5037960"/>
            <a:ext cx="484505" cy="626745"/>
          </a:xfrm>
          <a:prstGeom prst="rect">
            <a:avLst/>
          </a:prstGeom>
        </p:spPr>
        <p:txBody>
          <a:bodyPr wrap="square" lIns="0" tIns="0" rIns="0" bIns="0" rtlCol="0" vert="eaVert">
            <a:spAutoFit/>
          </a:bodyPr>
          <a:lstStyle/>
          <a:p>
            <a:pPr marL="12700">
              <a:lnSpc>
                <a:spcPct val="60000"/>
              </a:lnSpc>
            </a:pPr>
            <a:r>
              <a:rPr dirty="0" sz="3600" spc="-2520">
                <a:solidFill>
                  <a:srgbClr val="908964"/>
                </a:solidFill>
                <a:latin typeface="宋体"/>
                <a:cs typeface="宋体"/>
              </a:rPr>
              <a:t>、</a:t>
            </a:r>
            <a:r>
              <a:rPr dirty="0" sz="3600">
                <a:solidFill>
                  <a:srgbClr val="908964"/>
                </a:solidFill>
                <a:latin typeface="宋体"/>
                <a:cs typeface="宋体"/>
              </a:rPr>
              <a:t>、</a:t>
            </a:r>
            <a:endParaRPr sz="3600">
              <a:latin typeface="宋体"/>
              <a:cs typeface="宋体"/>
            </a:endParaRPr>
          </a:p>
        </p:txBody>
      </p:sp>
      <p:sp>
        <p:nvSpPr>
          <p:cNvPr id="15" name="object 15"/>
          <p:cNvSpPr txBox="1"/>
          <p:nvPr/>
        </p:nvSpPr>
        <p:spPr>
          <a:xfrm>
            <a:off x="1023957" y="5289847"/>
            <a:ext cx="255270" cy="485775"/>
          </a:xfrm>
          <a:prstGeom prst="rect">
            <a:avLst/>
          </a:prstGeom>
        </p:spPr>
        <p:txBody>
          <a:bodyPr wrap="square" lIns="0" tIns="0" rIns="0" bIns="0" rtlCol="0" vert="eaVert">
            <a:spAutoFit/>
          </a:bodyPr>
          <a:lstStyle/>
          <a:p>
            <a:pPr marL="12700">
              <a:lnSpc>
                <a:spcPct val="40000"/>
              </a:lnSpc>
            </a:pPr>
            <a:r>
              <a:rPr dirty="0" sz="3600">
                <a:solidFill>
                  <a:srgbClr val="908964"/>
                </a:solidFill>
                <a:latin typeface="宋体"/>
                <a:cs typeface="宋体"/>
              </a:rPr>
              <a:t>`</a:t>
            </a:r>
            <a:endParaRPr sz="3600">
              <a:latin typeface="宋体"/>
              <a:cs typeface="宋体"/>
            </a:endParaRPr>
          </a:p>
        </p:txBody>
      </p:sp>
      <p:sp>
        <p:nvSpPr>
          <p:cNvPr id="16" name="object 16"/>
          <p:cNvSpPr txBox="1"/>
          <p:nvPr/>
        </p:nvSpPr>
        <p:spPr>
          <a:xfrm>
            <a:off x="764421" y="5447033"/>
            <a:ext cx="484505" cy="614045"/>
          </a:xfrm>
          <a:prstGeom prst="rect">
            <a:avLst/>
          </a:prstGeom>
        </p:spPr>
        <p:txBody>
          <a:bodyPr wrap="square" lIns="0" tIns="0" rIns="0" bIns="0" rtlCol="0" vert="eaVert">
            <a:spAutoFit/>
          </a:bodyPr>
          <a:lstStyle/>
          <a:p>
            <a:pPr marL="12700">
              <a:lnSpc>
                <a:spcPct val="60000"/>
              </a:lnSpc>
            </a:pPr>
            <a:r>
              <a:rPr dirty="0" sz="3600" spc="-2620">
                <a:solidFill>
                  <a:srgbClr val="908964"/>
                </a:solidFill>
                <a:latin typeface="宋体"/>
                <a:cs typeface="宋体"/>
              </a:rPr>
              <a:t>、</a:t>
            </a:r>
            <a:r>
              <a:rPr dirty="0" sz="3600">
                <a:solidFill>
                  <a:srgbClr val="908964"/>
                </a:solidFill>
                <a:latin typeface="宋体"/>
                <a:cs typeface="宋体"/>
              </a:rPr>
              <a:t>、</a:t>
            </a:r>
            <a:endParaRPr sz="3600">
              <a:latin typeface="宋体"/>
              <a:cs typeface="宋体"/>
            </a:endParaRPr>
          </a:p>
        </p:txBody>
      </p:sp>
      <p:sp>
        <p:nvSpPr>
          <p:cNvPr id="17" name="object 17"/>
          <p:cNvSpPr txBox="1"/>
          <p:nvPr/>
        </p:nvSpPr>
        <p:spPr>
          <a:xfrm>
            <a:off x="876903" y="5631500"/>
            <a:ext cx="486409" cy="804545"/>
          </a:xfrm>
          <a:prstGeom prst="rect">
            <a:avLst/>
          </a:prstGeom>
        </p:spPr>
        <p:txBody>
          <a:bodyPr wrap="square" lIns="0" tIns="0" rIns="0" bIns="0" rtlCol="0" vert="eaVert">
            <a:spAutoFit/>
          </a:bodyPr>
          <a:lstStyle/>
          <a:p>
            <a:pPr marL="12700">
              <a:lnSpc>
                <a:spcPct val="60000"/>
              </a:lnSpc>
            </a:pPr>
            <a:r>
              <a:rPr dirty="0" sz="3600" spc="-1120">
                <a:solidFill>
                  <a:srgbClr val="AC954D"/>
                </a:solidFill>
                <a:latin typeface="宋体"/>
                <a:cs typeface="宋体"/>
              </a:rPr>
              <a:t>人</a:t>
            </a:r>
            <a:r>
              <a:rPr dirty="0" sz="3600">
                <a:solidFill>
                  <a:srgbClr val="AC954D"/>
                </a:solidFill>
                <a:latin typeface="宋体"/>
                <a:cs typeface="宋体"/>
              </a:rPr>
              <a:t>了</a:t>
            </a:r>
            <a:endParaRPr sz="3600">
              <a:latin typeface="宋体"/>
              <a:cs typeface="宋体"/>
            </a:endParaRPr>
          </a:p>
        </p:txBody>
      </p:sp>
      <p:sp>
        <p:nvSpPr>
          <p:cNvPr id="18" name="object 18"/>
          <p:cNvSpPr txBox="1"/>
          <p:nvPr/>
        </p:nvSpPr>
        <p:spPr>
          <a:xfrm>
            <a:off x="897959" y="6284046"/>
            <a:ext cx="140970" cy="743585"/>
          </a:xfrm>
          <a:prstGeom prst="rect">
            <a:avLst/>
          </a:prstGeom>
        </p:spPr>
        <p:txBody>
          <a:bodyPr wrap="square" lIns="0" tIns="0" rIns="0" bIns="0" rtlCol="0" vert="eaVert">
            <a:spAutoFit/>
          </a:bodyPr>
          <a:lstStyle/>
          <a:p>
            <a:pPr marL="12700">
              <a:lnSpc>
                <a:spcPct val="55000"/>
              </a:lnSpc>
            </a:pPr>
            <a:r>
              <a:rPr dirty="0" sz="1400" spc="-705">
                <a:solidFill>
                  <a:srgbClr val="82827E"/>
                </a:solidFill>
                <a:latin typeface="宋体"/>
                <a:cs typeface="宋体"/>
              </a:rPr>
              <a:t>1</a:t>
            </a:r>
            <a:r>
              <a:rPr dirty="0" sz="1400" spc="-1110">
                <a:solidFill>
                  <a:srgbClr val="82827E"/>
                </a:solidFill>
                <a:latin typeface="宋体"/>
                <a:cs typeface="宋体"/>
              </a:rPr>
              <a:t>1</a:t>
            </a:r>
            <a:r>
              <a:rPr dirty="0" sz="1400" spc="-705">
                <a:solidFill>
                  <a:srgbClr val="82827E"/>
                </a:solidFill>
                <a:latin typeface="宋体"/>
                <a:cs typeface="宋体"/>
              </a:rPr>
              <a:t>1</a:t>
            </a:r>
            <a:r>
              <a:rPr dirty="0" sz="1400" spc="-910">
                <a:solidFill>
                  <a:srgbClr val="82827E"/>
                </a:solidFill>
                <a:latin typeface="宋体"/>
                <a:cs typeface="宋体"/>
              </a:rPr>
              <a:t>1</a:t>
            </a:r>
            <a:r>
              <a:rPr dirty="0" sz="1400" spc="-705">
                <a:solidFill>
                  <a:srgbClr val="82827E"/>
                </a:solidFill>
                <a:latin typeface="宋体"/>
                <a:cs typeface="宋体"/>
              </a:rPr>
              <a:t>1</a:t>
            </a:r>
            <a:r>
              <a:rPr dirty="0" sz="1400" spc="-1110">
                <a:solidFill>
                  <a:srgbClr val="82827E"/>
                </a:solidFill>
                <a:latin typeface="宋体"/>
                <a:cs typeface="宋体"/>
              </a:rPr>
              <a:t>1</a:t>
            </a:r>
            <a:r>
              <a:rPr dirty="0" sz="1400" spc="-705">
                <a:solidFill>
                  <a:srgbClr val="82827E"/>
                </a:solidFill>
                <a:latin typeface="宋体"/>
                <a:cs typeface="宋体"/>
              </a:rPr>
              <a:t>1</a:t>
            </a:r>
            <a:r>
              <a:rPr dirty="0" sz="1400" spc="-1095">
                <a:solidFill>
                  <a:srgbClr val="82827E"/>
                </a:solidFill>
                <a:latin typeface="宋体"/>
                <a:cs typeface="宋体"/>
              </a:rPr>
              <a:t>1</a:t>
            </a:r>
            <a:r>
              <a:rPr dirty="0" baseline="7936" sz="2100">
                <a:solidFill>
                  <a:srgbClr val="AC954D"/>
                </a:solidFill>
                <a:latin typeface="宋体"/>
                <a:cs typeface="宋体"/>
              </a:rPr>
              <a:t>0</a:t>
            </a:r>
            <a:endParaRPr baseline="7936" sz="2100">
              <a:latin typeface="宋体"/>
              <a:cs typeface="宋体"/>
            </a:endParaRPr>
          </a:p>
        </p:txBody>
      </p:sp>
      <p:sp>
        <p:nvSpPr>
          <p:cNvPr id="19" name="object 19"/>
          <p:cNvSpPr txBox="1"/>
          <p:nvPr/>
        </p:nvSpPr>
        <p:spPr>
          <a:xfrm>
            <a:off x="1336992" y="2301122"/>
            <a:ext cx="2093595" cy="424815"/>
          </a:xfrm>
          <a:prstGeom prst="rect">
            <a:avLst/>
          </a:prstGeom>
        </p:spPr>
        <p:txBody>
          <a:bodyPr wrap="square" lIns="0" tIns="14604" rIns="0" bIns="0" rtlCol="0" vert="horz">
            <a:spAutoFit/>
          </a:bodyPr>
          <a:lstStyle/>
          <a:p>
            <a:pPr marL="12700">
              <a:lnSpc>
                <a:spcPct val="100000"/>
              </a:lnSpc>
              <a:spcBef>
                <a:spcPts val="114"/>
              </a:spcBef>
            </a:pPr>
            <a:r>
              <a:rPr dirty="0" sz="2600" spc="110">
                <a:solidFill>
                  <a:srgbClr val="161616"/>
                </a:solidFill>
                <a:latin typeface="宋体"/>
                <a:cs typeface="宋体"/>
              </a:rPr>
              <a:t>合同管理体系</a:t>
            </a:r>
            <a:endParaRPr sz="2600">
              <a:latin typeface="宋体"/>
              <a:cs typeface="宋体"/>
            </a:endParaRPr>
          </a:p>
        </p:txBody>
      </p:sp>
      <p:sp>
        <p:nvSpPr>
          <p:cNvPr id="20" name="object 20"/>
          <p:cNvSpPr txBox="1"/>
          <p:nvPr/>
        </p:nvSpPr>
        <p:spPr>
          <a:xfrm>
            <a:off x="1349739" y="3489993"/>
            <a:ext cx="2438400" cy="424815"/>
          </a:xfrm>
          <a:prstGeom prst="rect">
            <a:avLst/>
          </a:prstGeom>
        </p:spPr>
        <p:txBody>
          <a:bodyPr wrap="square" lIns="0" tIns="14604" rIns="0" bIns="0" rtlCol="0" vert="horz">
            <a:spAutoFit/>
          </a:bodyPr>
          <a:lstStyle/>
          <a:p>
            <a:pPr marL="12700">
              <a:lnSpc>
                <a:spcPct val="100000"/>
              </a:lnSpc>
              <a:spcBef>
                <a:spcPts val="114"/>
              </a:spcBef>
            </a:pPr>
            <a:r>
              <a:rPr dirty="0" sz="2600" spc="110">
                <a:solidFill>
                  <a:srgbClr val="161616"/>
                </a:solidFill>
                <a:latin typeface="宋体"/>
                <a:cs typeface="宋体"/>
              </a:rPr>
              <a:t>赉任制管理体系</a:t>
            </a:r>
            <a:endParaRPr sz="2600">
              <a:latin typeface="宋体"/>
              <a:cs typeface="宋体"/>
            </a:endParaRPr>
          </a:p>
        </p:txBody>
      </p:sp>
      <p:sp>
        <p:nvSpPr>
          <p:cNvPr id="21" name="object 21"/>
          <p:cNvSpPr txBox="1"/>
          <p:nvPr/>
        </p:nvSpPr>
        <p:spPr>
          <a:xfrm>
            <a:off x="6406428" y="3694529"/>
            <a:ext cx="1875155" cy="424815"/>
          </a:xfrm>
          <a:prstGeom prst="rect">
            <a:avLst/>
          </a:prstGeom>
        </p:spPr>
        <p:txBody>
          <a:bodyPr wrap="square" lIns="0" tIns="14604" rIns="0" bIns="0" rtlCol="0" vert="horz">
            <a:spAutoFit/>
          </a:bodyPr>
          <a:lstStyle/>
          <a:p>
            <a:pPr marL="12700">
              <a:lnSpc>
                <a:spcPct val="100000"/>
              </a:lnSpc>
              <a:spcBef>
                <a:spcPts val="114"/>
              </a:spcBef>
            </a:pPr>
            <a:r>
              <a:rPr dirty="0" sz="2600" spc="-175">
                <a:solidFill>
                  <a:srgbClr val="B30508"/>
                </a:solidFill>
                <a:latin typeface="宋体"/>
                <a:cs typeface="宋体"/>
              </a:rPr>
              <a:t>项目概算评审</a:t>
            </a:r>
            <a:endParaRPr sz="2600">
              <a:latin typeface="宋体"/>
              <a:cs typeface="宋体"/>
            </a:endParaRPr>
          </a:p>
        </p:txBody>
      </p:sp>
      <p:sp>
        <p:nvSpPr>
          <p:cNvPr id="22" name="object 22"/>
          <p:cNvSpPr txBox="1"/>
          <p:nvPr/>
        </p:nvSpPr>
        <p:spPr>
          <a:xfrm>
            <a:off x="1361191" y="4640513"/>
            <a:ext cx="3439160" cy="424815"/>
          </a:xfrm>
          <a:prstGeom prst="rect">
            <a:avLst/>
          </a:prstGeom>
        </p:spPr>
        <p:txBody>
          <a:bodyPr wrap="square" lIns="0" tIns="14604" rIns="0" bIns="0" rtlCol="0" vert="horz">
            <a:spAutoFit/>
          </a:bodyPr>
          <a:lstStyle/>
          <a:p>
            <a:pPr marL="12700">
              <a:lnSpc>
                <a:spcPct val="100000"/>
              </a:lnSpc>
              <a:spcBef>
                <a:spcPts val="114"/>
              </a:spcBef>
            </a:pPr>
            <a:r>
              <a:rPr dirty="0" sz="2600" spc="85">
                <a:solidFill>
                  <a:srgbClr val="161616"/>
                </a:solidFill>
                <a:latin typeface="宋体"/>
                <a:cs typeface="宋体"/>
              </a:rPr>
              <a:t>经济活动质量分析体系</a:t>
            </a:r>
            <a:endParaRPr sz="2600">
              <a:latin typeface="宋体"/>
              <a:cs typeface="宋体"/>
            </a:endParaRPr>
          </a:p>
        </p:txBody>
      </p:sp>
      <p:sp>
        <p:nvSpPr>
          <p:cNvPr id="23" name="object 23"/>
          <p:cNvSpPr txBox="1"/>
          <p:nvPr/>
        </p:nvSpPr>
        <p:spPr>
          <a:xfrm>
            <a:off x="5425823" y="2563185"/>
            <a:ext cx="243840" cy="217170"/>
          </a:xfrm>
          <a:prstGeom prst="rect">
            <a:avLst/>
          </a:prstGeom>
        </p:spPr>
        <p:txBody>
          <a:bodyPr wrap="square" lIns="0" tIns="13335" rIns="0" bIns="0" rtlCol="0" vert="horz">
            <a:spAutoFit/>
          </a:bodyPr>
          <a:lstStyle/>
          <a:p>
            <a:pPr marL="12700">
              <a:lnSpc>
                <a:spcPct val="100000"/>
              </a:lnSpc>
              <a:spcBef>
                <a:spcPts val="105"/>
              </a:spcBef>
            </a:pPr>
            <a:r>
              <a:rPr dirty="0" sz="1250" spc="-25">
                <a:solidFill>
                  <a:srgbClr val="BFBFBF"/>
                </a:solidFill>
                <a:latin typeface="Arial"/>
                <a:cs typeface="Arial"/>
              </a:rPr>
              <a:t>{,;;,</a:t>
            </a:r>
            <a:endParaRPr sz="1250">
              <a:latin typeface="Arial"/>
              <a:cs typeface="Arial"/>
            </a:endParaRPr>
          </a:p>
        </p:txBody>
      </p:sp>
      <p:sp>
        <p:nvSpPr>
          <p:cNvPr id="24" name="object 24"/>
          <p:cNvSpPr txBox="1"/>
          <p:nvPr/>
        </p:nvSpPr>
        <p:spPr>
          <a:xfrm>
            <a:off x="6411607" y="5100720"/>
            <a:ext cx="2740025" cy="424815"/>
          </a:xfrm>
          <a:prstGeom prst="rect">
            <a:avLst/>
          </a:prstGeom>
        </p:spPr>
        <p:txBody>
          <a:bodyPr wrap="square" lIns="0" tIns="14604" rIns="0" bIns="0" rtlCol="0" vert="horz">
            <a:spAutoFit/>
          </a:bodyPr>
          <a:lstStyle/>
          <a:p>
            <a:pPr marL="12700">
              <a:lnSpc>
                <a:spcPct val="100000"/>
              </a:lnSpc>
              <a:spcBef>
                <a:spcPts val="114"/>
              </a:spcBef>
            </a:pPr>
            <a:r>
              <a:rPr dirty="0" sz="2600" spc="-229">
                <a:solidFill>
                  <a:srgbClr val="B30508"/>
                </a:solidFill>
                <a:latin typeface="宋体"/>
                <a:cs typeface="宋体"/>
              </a:rPr>
              <a:t>运经济评价指标评审</a:t>
            </a:r>
            <a:endParaRPr sz="2600">
              <a:latin typeface="宋体"/>
              <a:cs typeface="宋体"/>
            </a:endParaRPr>
          </a:p>
        </p:txBody>
      </p:sp>
      <p:sp>
        <p:nvSpPr>
          <p:cNvPr id="25" name="object 25"/>
          <p:cNvSpPr txBox="1"/>
          <p:nvPr/>
        </p:nvSpPr>
        <p:spPr>
          <a:xfrm>
            <a:off x="9990936" y="3694529"/>
            <a:ext cx="2438400" cy="424815"/>
          </a:xfrm>
          <a:prstGeom prst="rect">
            <a:avLst/>
          </a:prstGeom>
        </p:spPr>
        <p:txBody>
          <a:bodyPr wrap="square" lIns="0" tIns="14604" rIns="0" bIns="0" rtlCol="0" vert="horz">
            <a:spAutoFit/>
          </a:bodyPr>
          <a:lstStyle/>
          <a:p>
            <a:pPr marL="12700">
              <a:lnSpc>
                <a:spcPct val="100000"/>
              </a:lnSpc>
              <a:spcBef>
                <a:spcPts val="114"/>
              </a:spcBef>
            </a:pPr>
            <a:r>
              <a:rPr dirty="0" sz="2600" spc="-229">
                <a:solidFill>
                  <a:srgbClr val="B30508"/>
                </a:solidFill>
                <a:latin typeface="宋体"/>
                <a:cs typeface="宋体"/>
              </a:rPr>
              <a:t>可行性报告的审查</a:t>
            </a:r>
            <a:endParaRPr sz="2600">
              <a:latin typeface="宋体"/>
              <a:cs typeface="宋体"/>
            </a:endParaRPr>
          </a:p>
        </p:txBody>
      </p:sp>
      <p:sp>
        <p:nvSpPr>
          <p:cNvPr id="26" name="object 26"/>
          <p:cNvSpPr txBox="1"/>
          <p:nvPr/>
        </p:nvSpPr>
        <p:spPr>
          <a:xfrm>
            <a:off x="9998504" y="5100720"/>
            <a:ext cx="1550035" cy="424815"/>
          </a:xfrm>
          <a:prstGeom prst="rect">
            <a:avLst/>
          </a:prstGeom>
        </p:spPr>
        <p:txBody>
          <a:bodyPr wrap="square" lIns="0" tIns="14604" rIns="0" bIns="0" rtlCol="0" vert="horz">
            <a:spAutoFit/>
          </a:bodyPr>
          <a:lstStyle/>
          <a:p>
            <a:pPr marL="12700">
              <a:lnSpc>
                <a:spcPct val="100000"/>
              </a:lnSpc>
              <a:spcBef>
                <a:spcPts val="114"/>
              </a:spcBef>
            </a:pPr>
            <a:r>
              <a:rPr dirty="0" sz="2600" spc="-200">
                <a:solidFill>
                  <a:srgbClr val="B30508"/>
                </a:solidFill>
                <a:latin typeface="宋体"/>
                <a:cs typeface="宋体"/>
              </a:rPr>
              <a:t>结论性意见</a:t>
            </a:r>
            <a:endParaRPr sz="2600">
              <a:latin typeface="宋体"/>
              <a:cs typeface="宋体"/>
            </a:endParaRPr>
          </a:p>
        </p:txBody>
      </p:sp>
      <p:sp>
        <p:nvSpPr>
          <p:cNvPr id="27" name="object 27"/>
          <p:cNvSpPr/>
          <p:nvPr/>
        </p:nvSpPr>
        <p:spPr>
          <a:xfrm>
            <a:off x="12765370" y="2518014"/>
            <a:ext cx="925194" cy="920750"/>
          </a:xfrm>
          <a:custGeom>
            <a:avLst/>
            <a:gdLst/>
            <a:ahLst/>
            <a:cxnLst/>
            <a:rect l="l" t="t" r="r" b="b"/>
            <a:pathLst>
              <a:path w="925194" h="920750">
                <a:moveTo>
                  <a:pt x="0" y="0"/>
                </a:moveTo>
                <a:lnTo>
                  <a:pt x="924957" y="0"/>
                </a:lnTo>
                <a:lnTo>
                  <a:pt x="924957" y="920415"/>
                </a:lnTo>
                <a:lnTo>
                  <a:pt x="0" y="920415"/>
                </a:lnTo>
                <a:lnTo>
                  <a:pt x="0" y="0"/>
                </a:lnTo>
                <a:close/>
              </a:path>
            </a:pathLst>
          </a:custGeom>
          <a:solidFill>
            <a:srgbClr val="D8D8D8"/>
          </a:solidFill>
        </p:spPr>
        <p:txBody>
          <a:bodyPr wrap="square" lIns="0" tIns="0" rIns="0" bIns="0" rtlCol="0"/>
          <a:lstStyle/>
          <a:p/>
        </p:txBody>
      </p:sp>
      <p:sp>
        <p:nvSpPr>
          <p:cNvPr id="28" name="object 28"/>
          <p:cNvSpPr txBox="1"/>
          <p:nvPr/>
        </p:nvSpPr>
        <p:spPr>
          <a:xfrm>
            <a:off x="12529485" y="2725294"/>
            <a:ext cx="943610" cy="946150"/>
          </a:xfrm>
          <a:prstGeom prst="rect">
            <a:avLst/>
          </a:prstGeom>
        </p:spPr>
        <p:txBody>
          <a:bodyPr wrap="square" lIns="0" tIns="0" rIns="0" bIns="0" rtlCol="0" vert="eaVert">
            <a:spAutoFit/>
          </a:bodyPr>
          <a:lstStyle/>
          <a:p>
            <a:pPr marL="12700">
              <a:lnSpc>
                <a:spcPct val="60000"/>
              </a:lnSpc>
            </a:pPr>
            <a:r>
              <a:rPr dirty="0" sz="7200">
                <a:solidFill>
                  <a:srgbClr val="BFBFBF"/>
                </a:solidFill>
                <a:latin typeface="宋体"/>
                <a:cs typeface="宋体"/>
              </a:rPr>
              <a:t>、</a:t>
            </a:r>
            <a:endParaRPr sz="7200">
              <a:latin typeface="宋体"/>
              <a:cs typeface="宋体"/>
            </a:endParaRPr>
          </a:p>
        </p:txBody>
      </p:sp>
      <p:sp>
        <p:nvSpPr>
          <p:cNvPr id="29" name="object 29"/>
          <p:cNvSpPr txBox="1"/>
          <p:nvPr/>
        </p:nvSpPr>
        <p:spPr>
          <a:xfrm>
            <a:off x="1335697" y="5791032"/>
            <a:ext cx="3843020" cy="1549400"/>
          </a:xfrm>
          <a:prstGeom prst="rect">
            <a:avLst/>
          </a:prstGeom>
        </p:spPr>
        <p:txBody>
          <a:bodyPr wrap="square" lIns="0" tIns="15240" rIns="0" bIns="0" rtlCol="0" vert="horz">
            <a:spAutoFit/>
          </a:bodyPr>
          <a:lstStyle/>
          <a:p>
            <a:pPr marL="21590">
              <a:lnSpc>
                <a:spcPct val="100000"/>
              </a:lnSpc>
              <a:spcBef>
                <a:spcPts val="120"/>
              </a:spcBef>
            </a:pPr>
            <a:r>
              <a:rPr dirty="0" sz="2900" spc="95">
                <a:solidFill>
                  <a:srgbClr val="B30508"/>
                </a:solidFill>
                <a:latin typeface="宋体"/>
                <a:cs typeface="宋体"/>
              </a:rPr>
              <a:t>投资项目经济评价体系</a:t>
            </a:r>
            <a:endParaRPr sz="2900">
              <a:latin typeface="宋体"/>
              <a:cs typeface="宋体"/>
            </a:endParaRPr>
          </a:p>
          <a:p>
            <a:pPr>
              <a:lnSpc>
                <a:spcPct val="100000"/>
              </a:lnSpc>
            </a:pPr>
            <a:endParaRPr sz="2900">
              <a:latin typeface="Times New Roman"/>
              <a:cs typeface="Times New Roman"/>
            </a:endParaRPr>
          </a:p>
          <a:p>
            <a:pPr marL="12700">
              <a:lnSpc>
                <a:spcPct val="100000"/>
              </a:lnSpc>
              <a:spcBef>
                <a:spcPts val="2039"/>
              </a:spcBef>
            </a:pPr>
            <a:r>
              <a:rPr dirty="0" sz="2600" spc="110">
                <a:solidFill>
                  <a:srgbClr val="161616"/>
                </a:solidFill>
                <a:latin typeface="宋体"/>
                <a:cs typeface="宋体"/>
              </a:rPr>
              <a:t>成本控制体系</a:t>
            </a:r>
            <a:endParaRPr sz="2600">
              <a:latin typeface="宋体"/>
              <a:cs typeface="宋体"/>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3716000" cy="1022684"/>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12594071" y="2607845"/>
            <a:ext cx="178458" cy="562476"/>
          </a:xfrm>
          <a:prstGeom prst="rect">
            <a:avLst/>
          </a:prstGeom>
          <a:blipFill>
            <a:blip r:embed="rId3" cstate="print"/>
            <a:stretch>
              <a:fillRect/>
            </a:stretch>
          </a:blipFill>
        </p:spPr>
        <p:txBody>
          <a:bodyPr wrap="square" lIns="0" tIns="0" rIns="0" bIns="0" rtlCol="0"/>
          <a:lstStyle/>
          <a:p/>
        </p:txBody>
      </p:sp>
      <p:sp>
        <p:nvSpPr>
          <p:cNvPr id="4" name="object 4"/>
          <p:cNvSpPr/>
          <p:nvPr/>
        </p:nvSpPr>
        <p:spPr>
          <a:xfrm>
            <a:off x="12670555" y="6161672"/>
            <a:ext cx="101976" cy="639177"/>
          </a:xfrm>
          <a:prstGeom prst="rect">
            <a:avLst/>
          </a:prstGeom>
          <a:blipFill>
            <a:blip r:embed="rId4" cstate="print"/>
            <a:stretch>
              <a:fillRect/>
            </a:stretch>
          </a:blipFill>
        </p:spPr>
        <p:txBody>
          <a:bodyPr wrap="square" lIns="0" tIns="0" rIns="0" bIns="0" rtlCol="0"/>
          <a:lstStyle/>
          <a:p/>
        </p:txBody>
      </p:sp>
      <p:sp>
        <p:nvSpPr>
          <p:cNvPr id="5" name="object 5"/>
          <p:cNvSpPr/>
          <p:nvPr/>
        </p:nvSpPr>
        <p:spPr>
          <a:xfrm>
            <a:off x="5264527" y="2658979"/>
            <a:ext cx="7329805" cy="0"/>
          </a:xfrm>
          <a:custGeom>
            <a:avLst/>
            <a:gdLst/>
            <a:ahLst/>
            <a:cxnLst/>
            <a:rect l="l" t="t" r="r" b="b"/>
            <a:pathLst>
              <a:path w="7329805" h="0">
                <a:moveTo>
                  <a:pt x="0" y="0"/>
                </a:moveTo>
                <a:lnTo>
                  <a:pt x="7329548" y="0"/>
                </a:lnTo>
              </a:path>
            </a:pathLst>
          </a:custGeom>
          <a:ln w="25567">
            <a:solidFill>
              <a:srgbClr val="000000"/>
            </a:solidFill>
          </a:ln>
        </p:spPr>
        <p:txBody>
          <a:bodyPr wrap="square" lIns="0" tIns="0" rIns="0" bIns="0" rtlCol="0"/>
          <a:lstStyle/>
          <a:p/>
        </p:txBody>
      </p:sp>
      <p:sp>
        <p:nvSpPr>
          <p:cNvPr id="6" name="object 6"/>
          <p:cNvSpPr/>
          <p:nvPr/>
        </p:nvSpPr>
        <p:spPr>
          <a:xfrm>
            <a:off x="5239033" y="6775283"/>
            <a:ext cx="7432040" cy="0"/>
          </a:xfrm>
          <a:custGeom>
            <a:avLst/>
            <a:gdLst/>
            <a:ahLst/>
            <a:cxnLst/>
            <a:rect l="l" t="t" r="r" b="b"/>
            <a:pathLst>
              <a:path w="7432040" h="0">
                <a:moveTo>
                  <a:pt x="0" y="0"/>
                </a:moveTo>
                <a:lnTo>
                  <a:pt x="7431524" y="0"/>
                </a:lnTo>
              </a:path>
            </a:pathLst>
          </a:custGeom>
          <a:ln w="51134">
            <a:solidFill>
              <a:srgbClr val="000000"/>
            </a:solidFill>
          </a:ln>
        </p:spPr>
        <p:txBody>
          <a:bodyPr wrap="square" lIns="0" tIns="0" rIns="0" bIns="0" rtlCol="0"/>
          <a:lstStyle/>
          <a:p/>
        </p:txBody>
      </p:sp>
      <p:sp>
        <p:nvSpPr>
          <p:cNvPr id="7" name="object 7"/>
          <p:cNvSpPr txBox="1">
            <a:spLocks noGrp="1"/>
          </p:cNvSpPr>
          <p:nvPr>
            <p:ph type="title"/>
          </p:nvPr>
        </p:nvSpPr>
        <p:spPr>
          <a:prstGeom prst="rect"/>
        </p:spPr>
        <p:txBody>
          <a:bodyPr wrap="square" lIns="0" tIns="17145" rIns="0" bIns="0" rtlCol="0" vert="horz">
            <a:spAutoFit/>
          </a:bodyPr>
          <a:lstStyle/>
          <a:p>
            <a:pPr marL="43815">
              <a:lnSpc>
                <a:spcPct val="100000"/>
              </a:lnSpc>
              <a:spcBef>
                <a:spcPts val="135"/>
              </a:spcBef>
            </a:pPr>
            <a:r>
              <a:rPr dirty="0" baseline="18055" sz="6000" spc="-1102">
                <a:solidFill>
                  <a:srgbClr val="AC954D"/>
                </a:solidFill>
              </a:rPr>
              <a:t>O</a:t>
            </a:r>
            <a:r>
              <a:rPr dirty="0" sz="3650" spc="-735">
                <a:solidFill>
                  <a:srgbClr val="A19A77"/>
                </a:solidFill>
              </a:rPr>
              <a:t>-</a:t>
            </a:r>
            <a:r>
              <a:rPr dirty="0" sz="3650" spc="-735"/>
              <a:t>--</a:t>
            </a:r>
            <a:r>
              <a:rPr dirty="0" sz="3650" spc="-735">
                <a:solidFill>
                  <a:srgbClr val="A19A77"/>
                </a:solidFill>
              </a:rPr>
              <a:t>-</a:t>
            </a:r>
            <a:r>
              <a:rPr dirty="0" sz="3650" spc="-735"/>
              <a:t>-</a:t>
            </a:r>
            <a:r>
              <a:rPr dirty="0" sz="3650" spc="-735">
                <a:solidFill>
                  <a:srgbClr val="A19A77"/>
                </a:solidFill>
              </a:rPr>
              <a:t>-</a:t>
            </a:r>
            <a:r>
              <a:rPr dirty="0" sz="3650" spc="-735"/>
              <a:t>-</a:t>
            </a:r>
            <a:r>
              <a:rPr dirty="0" baseline="13374" sz="8100" spc="-7350">
                <a:solidFill>
                  <a:srgbClr val="B30808"/>
                </a:solidFill>
                <a:latin typeface="宋体"/>
                <a:cs typeface="宋体"/>
              </a:rPr>
              <a:t>商</a:t>
            </a:r>
            <a:r>
              <a:rPr dirty="0" sz="3650" spc="-635"/>
              <a:t>-</a:t>
            </a:r>
            <a:r>
              <a:rPr dirty="0" sz="3650" spc="-635">
                <a:solidFill>
                  <a:srgbClr val="A19A77"/>
                </a:solidFill>
              </a:rPr>
              <a:t>-</a:t>
            </a:r>
            <a:r>
              <a:rPr dirty="0" sz="3650" spc="-635"/>
              <a:t>--</a:t>
            </a:r>
            <a:r>
              <a:rPr dirty="0" sz="3650" spc="-635">
                <a:solidFill>
                  <a:srgbClr val="A19A77"/>
                </a:solidFill>
              </a:rPr>
              <a:t>-</a:t>
            </a:r>
            <a:r>
              <a:rPr dirty="0" sz="3650" spc="-635"/>
              <a:t>-</a:t>
            </a:r>
            <a:r>
              <a:rPr dirty="0" baseline="13374" sz="8100" spc="-7042">
                <a:solidFill>
                  <a:srgbClr val="B30808"/>
                </a:solidFill>
                <a:latin typeface="宋体"/>
                <a:cs typeface="宋体"/>
              </a:rPr>
              <a:t>务</a:t>
            </a:r>
            <a:r>
              <a:rPr dirty="0" sz="3650" spc="-395"/>
              <a:t>----</a:t>
            </a:r>
            <a:r>
              <a:rPr dirty="0" baseline="13374" sz="8100" spc="-6367">
                <a:solidFill>
                  <a:srgbClr val="B30808"/>
                </a:solidFill>
                <a:latin typeface="宋体"/>
                <a:cs typeface="宋体"/>
              </a:rPr>
              <a:t>管</a:t>
            </a:r>
            <a:r>
              <a:rPr dirty="0" sz="3650" spc="-650"/>
              <a:t>-</a:t>
            </a:r>
            <a:r>
              <a:rPr dirty="0" sz="3650" spc="-650">
                <a:solidFill>
                  <a:srgbClr val="A19A77"/>
                </a:solidFill>
              </a:rPr>
              <a:t>-</a:t>
            </a:r>
            <a:r>
              <a:rPr dirty="0" sz="3650" spc="-650"/>
              <a:t>--</a:t>
            </a:r>
            <a:r>
              <a:rPr dirty="0" sz="3650" spc="-650">
                <a:solidFill>
                  <a:srgbClr val="A19A77"/>
                </a:solidFill>
              </a:rPr>
              <a:t>-</a:t>
            </a:r>
            <a:r>
              <a:rPr dirty="0" baseline="13374" sz="8100" spc="-7987">
                <a:solidFill>
                  <a:srgbClr val="B30808"/>
                </a:solidFill>
                <a:latin typeface="宋体"/>
                <a:cs typeface="宋体"/>
              </a:rPr>
              <a:t>理</a:t>
            </a:r>
            <a:r>
              <a:rPr dirty="0" sz="3650" spc="-434"/>
              <a:t>--</a:t>
            </a:r>
            <a:r>
              <a:rPr dirty="0" sz="3650" spc="-434">
                <a:solidFill>
                  <a:srgbClr val="A19A77"/>
                </a:solidFill>
              </a:rPr>
              <a:t>-</a:t>
            </a:r>
            <a:r>
              <a:rPr dirty="0" sz="3650" spc="-434"/>
              <a:t>-</a:t>
            </a:r>
            <a:r>
              <a:rPr dirty="0" sz="3650" spc="-434">
                <a:solidFill>
                  <a:srgbClr val="A19A77"/>
                </a:solidFill>
              </a:rPr>
              <a:t>-</a:t>
            </a:r>
            <a:r>
              <a:rPr dirty="0" baseline="13374" sz="8100" spc="-7680">
                <a:solidFill>
                  <a:srgbClr val="B30808"/>
                </a:solidFill>
                <a:latin typeface="宋体"/>
                <a:cs typeface="宋体"/>
              </a:rPr>
              <a:t>体</a:t>
            </a:r>
            <a:r>
              <a:rPr dirty="0" sz="3650" spc="-600"/>
              <a:t>--</a:t>
            </a:r>
            <a:r>
              <a:rPr dirty="0" sz="3650" spc="-600">
                <a:solidFill>
                  <a:srgbClr val="A19A77"/>
                </a:solidFill>
              </a:rPr>
              <a:t>-</a:t>
            </a:r>
            <a:r>
              <a:rPr dirty="0" sz="3650" spc="-600"/>
              <a:t>-</a:t>
            </a:r>
            <a:r>
              <a:rPr dirty="0" sz="3650" spc="-600">
                <a:solidFill>
                  <a:srgbClr val="A19A77"/>
                </a:solidFill>
              </a:rPr>
              <a:t>-</a:t>
            </a:r>
            <a:r>
              <a:rPr dirty="0" sz="3650" spc="-600"/>
              <a:t>-</a:t>
            </a:r>
            <a:r>
              <a:rPr dirty="0" baseline="13374" sz="8100" spc="-7972">
                <a:solidFill>
                  <a:srgbClr val="B30808"/>
                </a:solidFill>
                <a:latin typeface="宋体"/>
                <a:cs typeface="宋体"/>
              </a:rPr>
              <a:t>系</a:t>
            </a:r>
            <a:r>
              <a:rPr dirty="0" sz="3650" spc="-434">
                <a:solidFill>
                  <a:srgbClr val="A19A77"/>
                </a:solidFill>
              </a:rPr>
              <a:t>-</a:t>
            </a:r>
            <a:r>
              <a:rPr dirty="0" sz="3650" spc="-434"/>
              <a:t>----</a:t>
            </a:r>
            <a:r>
              <a:rPr dirty="0" baseline="13374" sz="8100" spc="-7665">
                <a:solidFill>
                  <a:srgbClr val="B30808"/>
                </a:solidFill>
                <a:latin typeface="宋体"/>
                <a:cs typeface="宋体"/>
              </a:rPr>
              <a:t>覆</a:t>
            </a:r>
            <a:r>
              <a:rPr dirty="0" sz="3650" spc="-475">
                <a:solidFill>
                  <a:srgbClr val="A19A77"/>
                </a:solidFill>
              </a:rPr>
              <a:t>-</a:t>
            </a:r>
            <a:r>
              <a:rPr dirty="0" sz="3650" spc="-475"/>
              <a:t>-</a:t>
            </a:r>
            <a:r>
              <a:rPr dirty="0" sz="3650" spc="-475">
                <a:solidFill>
                  <a:srgbClr val="A19A77"/>
                </a:solidFill>
              </a:rPr>
              <a:t>-</a:t>
            </a:r>
            <a:r>
              <a:rPr dirty="0" sz="3650" spc="-475"/>
              <a:t>--</a:t>
            </a:r>
            <a:r>
              <a:rPr dirty="0" baseline="13374" sz="8100" spc="-7207">
                <a:solidFill>
                  <a:srgbClr val="B30808"/>
                </a:solidFill>
                <a:latin typeface="宋体"/>
                <a:cs typeface="宋体"/>
              </a:rPr>
              <a:t>盖</a:t>
            </a:r>
            <a:r>
              <a:rPr dirty="0" sz="3650" spc="-540">
                <a:solidFill>
                  <a:srgbClr val="A19A77"/>
                </a:solidFill>
              </a:rPr>
              <a:t>-</a:t>
            </a:r>
            <a:r>
              <a:rPr dirty="0" sz="3650" spc="-540"/>
              <a:t>--</a:t>
            </a:r>
            <a:r>
              <a:rPr dirty="0" sz="3650" spc="-540">
                <a:solidFill>
                  <a:srgbClr val="A19A77"/>
                </a:solidFill>
              </a:rPr>
              <a:t>-</a:t>
            </a:r>
            <a:r>
              <a:rPr dirty="0" sz="3650" spc="-540"/>
              <a:t>-</a:t>
            </a:r>
            <a:r>
              <a:rPr dirty="0" baseline="13374" sz="8100" spc="-7050">
                <a:solidFill>
                  <a:srgbClr val="B30808"/>
                </a:solidFill>
                <a:latin typeface="宋体"/>
                <a:cs typeface="宋体"/>
              </a:rPr>
              <a:t>范</a:t>
            </a:r>
            <a:r>
              <a:rPr dirty="0" sz="3650" spc="-395">
                <a:solidFill>
                  <a:srgbClr val="A19A77"/>
                </a:solidFill>
              </a:rPr>
              <a:t>-</a:t>
            </a:r>
            <a:r>
              <a:rPr dirty="0" sz="3650" spc="-395">
                <a:solidFill>
                  <a:srgbClr val="A19A77"/>
                </a:solidFill>
              </a:rPr>
              <a:t>-</a:t>
            </a:r>
            <a:r>
              <a:rPr dirty="0" sz="3650" spc="-395"/>
              <a:t>-</a:t>
            </a:r>
            <a:r>
              <a:rPr dirty="0" sz="3650" spc="-395">
                <a:solidFill>
                  <a:srgbClr val="A19A77"/>
                </a:solidFill>
              </a:rPr>
              <a:t>-</a:t>
            </a:r>
            <a:r>
              <a:rPr dirty="0" baseline="13374" sz="8100" spc="-8100">
                <a:solidFill>
                  <a:srgbClr val="B30808"/>
                </a:solidFill>
                <a:latin typeface="宋体"/>
                <a:cs typeface="宋体"/>
              </a:rPr>
              <a:t>围</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r>
              <a:rPr dirty="0" sz="3650" spc="-480">
                <a:solidFill>
                  <a:srgbClr val="A19A77"/>
                </a:solidFill>
              </a:rPr>
              <a:t>-</a:t>
            </a:r>
            <a:r>
              <a:rPr dirty="0" sz="3650" spc="-480"/>
              <a:t>-</a:t>
            </a:r>
            <a:r>
              <a:rPr dirty="0" sz="3650" spc="-480">
                <a:solidFill>
                  <a:srgbClr val="A19A77"/>
                </a:solidFill>
              </a:rPr>
              <a:t>-</a:t>
            </a:r>
            <a:r>
              <a:rPr dirty="0" sz="3650" spc="-480">
                <a:solidFill>
                  <a:srgbClr val="A19A77"/>
                </a:solidFill>
              </a:rPr>
              <a:t>-</a:t>
            </a:r>
            <a:r>
              <a:rPr dirty="0" sz="3650" spc="-480"/>
              <a:t>-·.</a:t>
            </a:r>
            <a:endParaRPr sz="3650">
              <a:latin typeface="宋体"/>
              <a:cs typeface="宋体"/>
            </a:endParaRPr>
          </a:p>
        </p:txBody>
      </p:sp>
      <p:sp>
        <p:nvSpPr>
          <p:cNvPr id="8" name="object 8"/>
          <p:cNvSpPr txBox="1"/>
          <p:nvPr/>
        </p:nvSpPr>
        <p:spPr>
          <a:xfrm>
            <a:off x="741569" y="2196815"/>
            <a:ext cx="619760" cy="1687195"/>
          </a:xfrm>
          <a:prstGeom prst="rect">
            <a:avLst/>
          </a:prstGeom>
        </p:spPr>
        <p:txBody>
          <a:bodyPr wrap="square" lIns="0" tIns="0" rIns="0" bIns="0" rtlCol="0" vert="eaVert">
            <a:spAutoFit/>
          </a:bodyPr>
          <a:lstStyle/>
          <a:p>
            <a:pPr marL="12700">
              <a:lnSpc>
                <a:spcPct val="80000"/>
              </a:lnSpc>
            </a:pPr>
            <a:r>
              <a:rPr dirty="0" baseline="13888" sz="5400">
                <a:solidFill>
                  <a:srgbClr val="AC954D"/>
                </a:solidFill>
                <a:latin typeface="宋体"/>
                <a:cs typeface="宋体"/>
              </a:rPr>
              <a:t>0</a:t>
            </a:r>
            <a:r>
              <a:rPr dirty="0" baseline="13888" sz="5400" spc="-2062">
                <a:solidFill>
                  <a:srgbClr val="AC954D"/>
                </a:solidFill>
                <a:latin typeface="宋体"/>
                <a:cs typeface="宋体"/>
              </a:rPr>
              <a:t> </a:t>
            </a:r>
            <a:r>
              <a:rPr dirty="0" sz="3600" spc="-1614">
                <a:solidFill>
                  <a:srgbClr val="908964"/>
                </a:solidFill>
                <a:latin typeface="宋体"/>
                <a:cs typeface="宋体"/>
              </a:rPr>
              <a:t>、</a:t>
            </a:r>
            <a:r>
              <a:rPr dirty="0" sz="3600" spc="-1945">
                <a:solidFill>
                  <a:srgbClr val="908964"/>
                </a:solidFill>
                <a:latin typeface="宋体"/>
                <a:cs typeface="宋体"/>
              </a:rPr>
              <a:t>、</a:t>
            </a:r>
            <a:r>
              <a:rPr dirty="0" baseline="-3086" sz="5400" spc="-2917">
                <a:solidFill>
                  <a:srgbClr val="908964"/>
                </a:solidFill>
                <a:latin typeface="宋体"/>
                <a:cs typeface="宋体"/>
              </a:rPr>
              <a:t>；</a:t>
            </a:r>
            <a:r>
              <a:rPr dirty="0" baseline="13888" sz="5400" spc="-4342">
                <a:solidFill>
                  <a:srgbClr val="AC954D"/>
                </a:solidFill>
                <a:latin typeface="宋体"/>
                <a:cs typeface="宋体"/>
              </a:rPr>
              <a:t>人</a:t>
            </a:r>
            <a:r>
              <a:rPr dirty="0" baseline="10536" sz="4350">
                <a:solidFill>
                  <a:srgbClr val="AC954D"/>
                </a:solidFill>
                <a:latin typeface="宋体"/>
                <a:cs typeface="宋体"/>
              </a:rPr>
              <a:t>Y</a:t>
            </a:r>
            <a:endParaRPr baseline="10536" sz="4350">
              <a:latin typeface="宋体"/>
              <a:cs typeface="宋体"/>
            </a:endParaRPr>
          </a:p>
        </p:txBody>
      </p:sp>
      <p:sp>
        <p:nvSpPr>
          <p:cNvPr id="9" name="object 9"/>
          <p:cNvSpPr txBox="1"/>
          <p:nvPr/>
        </p:nvSpPr>
        <p:spPr>
          <a:xfrm>
            <a:off x="741569" y="3922020"/>
            <a:ext cx="537845" cy="1049020"/>
          </a:xfrm>
          <a:prstGeom prst="rect">
            <a:avLst/>
          </a:prstGeom>
        </p:spPr>
        <p:txBody>
          <a:bodyPr wrap="square" lIns="0" tIns="0" rIns="0" bIns="0" rtlCol="0" vert="eaVert">
            <a:spAutoFit/>
          </a:bodyPr>
          <a:lstStyle/>
          <a:p>
            <a:pPr marL="12700">
              <a:lnSpc>
                <a:spcPct val="45000"/>
              </a:lnSpc>
            </a:pPr>
            <a:r>
              <a:rPr dirty="0" baseline="-16975" sz="5400" spc="-3082">
                <a:solidFill>
                  <a:srgbClr val="908964"/>
                </a:solidFill>
                <a:latin typeface="宋体"/>
                <a:cs typeface="宋体"/>
              </a:rPr>
              <a:t>；</a:t>
            </a:r>
            <a:r>
              <a:rPr dirty="0" sz="3600" spc="-2585">
                <a:solidFill>
                  <a:srgbClr val="908964"/>
                </a:solidFill>
                <a:latin typeface="宋体"/>
                <a:cs typeface="宋体"/>
              </a:rPr>
              <a:t>:</a:t>
            </a:r>
            <a:r>
              <a:rPr dirty="0" baseline="-13888" sz="5400" spc="-4072">
                <a:solidFill>
                  <a:srgbClr val="908964"/>
                </a:solidFill>
                <a:latin typeface="宋体"/>
                <a:cs typeface="宋体"/>
              </a:rPr>
              <a:t>｀</a:t>
            </a:r>
            <a:r>
              <a:rPr dirty="0" baseline="3858" sz="5400" spc="-4072">
                <a:solidFill>
                  <a:srgbClr val="908964"/>
                </a:solidFill>
                <a:latin typeface="宋体"/>
                <a:cs typeface="宋体"/>
              </a:rPr>
              <a:t>`</a:t>
            </a:r>
            <a:r>
              <a:rPr dirty="0" sz="3600">
                <a:solidFill>
                  <a:srgbClr val="AC954D"/>
                </a:solidFill>
                <a:latin typeface="宋体"/>
                <a:cs typeface="宋体"/>
              </a:rPr>
              <a:t>0</a:t>
            </a:r>
            <a:endParaRPr sz="3600">
              <a:latin typeface="宋体"/>
              <a:cs typeface="宋体"/>
            </a:endParaRPr>
          </a:p>
        </p:txBody>
      </p:sp>
      <p:sp>
        <p:nvSpPr>
          <p:cNvPr id="10" name="object 10"/>
          <p:cNvSpPr txBox="1"/>
          <p:nvPr/>
        </p:nvSpPr>
        <p:spPr>
          <a:xfrm>
            <a:off x="764421" y="5037960"/>
            <a:ext cx="484505" cy="626745"/>
          </a:xfrm>
          <a:prstGeom prst="rect">
            <a:avLst/>
          </a:prstGeom>
        </p:spPr>
        <p:txBody>
          <a:bodyPr wrap="square" lIns="0" tIns="0" rIns="0" bIns="0" rtlCol="0" vert="eaVert">
            <a:spAutoFit/>
          </a:bodyPr>
          <a:lstStyle/>
          <a:p>
            <a:pPr marL="12700">
              <a:lnSpc>
                <a:spcPct val="60000"/>
              </a:lnSpc>
            </a:pPr>
            <a:r>
              <a:rPr dirty="0" sz="3600" spc="-2520">
                <a:solidFill>
                  <a:srgbClr val="908964"/>
                </a:solidFill>
                <a:latin typeface="宋体"/>
                <a:cs typeface="宋体"/>
              </a:rPr>
              <a:t>、</a:t>
            </a:r>
            <a:r>
              <a:rPr dirty="0" sz="3600">
                <a:solidFill>
                  <a:srgbClr val="908964"/>
                </a:solidFill>
                <a:latin typeface="宋体"/>
                <a:cs typeface="宋体"/>
              </a:rPr>
              <a:t>、</a:t>
            </a:r>
            <a:endParaRPr sz="3600">
              <a:latin typeface="宋体"/>
              <a:cs typeface="宋体"/>
            </a:endParaRPr>
          </a:p>
        </p:txBody>
      </p:sp>
      <p:sp>
        <p:nvSpPr>
          <p:cNvPr id="11" name="object 11"/>
          <p:cNvSpPr txBox="1"/>
          <p:nvPr/>
        </p:nvSpPr>
        <p:spPr>
          <a:xfrm>
            <a:off x="1023957" y="5289847"/>
            <a:ext cx="255270" cy="485775"/>
          </a:xfrm>
          <a:prstGeom prst="rect">
            <a:avLst/>
          </a:prstGeom>
        </p:spPr>
        <p:txBody>
          <a:bodyPr wrap="square" lIns="0" tIns="0" rIns="0" bIns="0" rtlCol="0" vert="eaVert">
            <a:spAutoFit/>
          </a:bodyPr>
          <a:lstStyle/>
          <a:p>
            <a:pPr marL="12700">
              <a:lnSpc>
                <a:spcPct val="40000"/>
              </a:lnSpc>
            </a:pPr>
            <a:r>
              <a:rPr dirty="0" sz="3600">
                <a:solidFill>
                  <a:srgbClr val="908964"/>
                </a:solidFill>
                <a:latin typeface="宋体"/>
                <a:cs typeface="宋体"/>
              </a:rPr>
              <a:t>`</a:t>
            </a:r>
            <a:endParaRPr sz="3600">
              <a:latin typeface="宋体"/>
              <a:cs typeface="宋体"/>
            </a:endParaRPr>
          </a:p>
        </p:txBody>
      </p:sp>
      <p:sp>
        <p:nvSpPr>
          <p:cNvPr id="12" name="object 12"/>
          <p:cNvSpPr txBox="1"/>
          <p:nvPr/>
        </p:nvSpPr>
        <p:spPr>
          <a:xfrm>
            <a:off x="764421" y="5447033"/>
            <a:ext cx="484505" cy="614045"/>
          </a:xfrm>
          <a:prstGeom prst="rect">
            <a:avLst/>
          </a:prstGeom>
        </p:spPr>
        <p:txBody>
          <a:bodyPr wrap="square" lIns="0" tIns="0" rIns="0" bIns="0" rtlCol="0" vert="eaVert">
            <a:spAutoFit/>
          </a:bodyPr>
          <a:lstStyle/>
          <a:p>
            <a:pPr marL="12700">
              <a:lnSpc>
                <a:spcPct val="60000"/>
              </a:lnSpc>
            </a:pPr>
            <a:r>
              <a:rPr dirty="0" sz="3600" spc="-2620">
                <a:solidFill>
                  <a:srgbClr val="908964"/>
                </a:solidFill>
                <a:latin typeface="宋体"/>
                <a:cs typeface="宋体"/>
              </a:rPr>
              <a:t>、</a:t>
            </a:r>
            <a:r>
              <a:rPr dirty="0" sz="3600">
                <a:solidFill>
                  <a:srgbClr val="908964"/>
                </a:solidFill>
                <a:latin typeface="宋体"/>
                <a:cs typeface="宋体"/>
              </a:rPr>
              <a:t>、</a:t>
            </a:r>
            <a:endParaRPr sz="3600">
              <a:latin typeface="宋体"/>
              <a:cs typeface="宋体"/>
            </a:endParaRPr>
          </a:p>
        </p:txBody>
      </p:sp>
      <p:sp>
        <p:nvSpPr>
          <p:cNvPr id="13" name="object 13"/>
          <p:cNvSpPr txBox="1"/>
          <p:nvPr/>
        </p:nvSpPr>
        <p:spPr>
          <a:xfrm>
            <a:off x="876903" y="5631500"/>
            <a:ext cx="486409" cy="804545"/>
          </a:xfrm>
          <a:prstGeom prst="rect">
            <a:avLst/>
          </a:prstGeom>
        </p:spPr>
        <p:txBody>
          <a:bodyPr wrap="square" lIns="0" tIns="0" rIns="0" bIns="0" rtlCol="0" vert="eaVert">
            <a:spAutoFit/>
          </a:bodyPr>
          <a:lstStyle/>
          <a:p>
            <a:pPr marL="12700">
              <a:lnSpc>
                <a:spcPct val="60000"/>
              </a:lnSpc>
            </a:pPr>
            <a:r>
              <a:rPr dirty="0" sz="3600" spc="-1120">
                <a:solidFill>
                  <a:srgbClr val="AC954D"/>
                </a:solidFill>
                <a:latin typeface="宋体"/>
                <a:cs typeface="宋体"/>
              </a:rPr>
              <a:t>人</a:t>
            </a:r>
            <a:r>
              <a:rPr dirty="0" sz="3600">
                <a:solidFill>
                  <a:srgbClr val="AC954D"/>
                </a:solidFill>
                <a:latin typeface="宋体"/>
                <a:cs typeface="宋体"/>
              </a:rPr>
              <a:t>了</a:t>
            </a:r>
            <a:endParaRPr sz="3600">
              <a:latin typeface="宋体"/>
              <a:cs typeface="宋体"/>
            </a:endParaRPr>
          </a:p>
        </p:txBody>
      </p:sp>
      <p:sp>
        <p:nvSpPr>
          <p:cNvPr id="14" name="object 14"/>
          <p:cNvSpPr txBox="1"/>
          <p:nvPr/>
        </p:nvSpPr>
        <p:spPr>
          <a:xfrm>
            <a:off x="897959" y="6284046"/>
            <a:ext cx="140970" cy="743585"/>
          </a:xfrm>
          <a:prstGeom prst="rect">
            <a:avLst/>
          </a:prstGeom>
        </p:spPr>
        <p:txBody>
          <a:bodyPr wrap="square" lIns="0" tIns="0" rIns="0" bIns="0" rtlCol="0" vert="eaVert">
            <a:spAutoFit/>
          </a:bodyPr>
          <a:lstStyle/>
          <a:p>
            <a:pPr marL="12700">
              <a:lnSpc>
                <a:spcPct val="55000"/>
              </a:lnSpc>
            </a:pPr>
            <a:r>
              <a:rPr dirty="0" sz="1400" spc="-705">
                <a:solidFill>
                  <a:srgbClr val="82827E"/>
                </a:solidFill>
                <a:latin typeface="宋体"/>
                <a:cs typeface="宋体"/>
              </a:rPr>
              <a:t>1</a:t>
            </a:r>
            <a:r>
              <a:rPr dirty="0" sz="1400" spc="-1110">
                <a:solidFill>
                  <a:srgbClr val="82827E"/>
                </a:solidFill>
                <a:latin typeface="宋体"/>
                <a:cs typeface="宋体"/>
              </a:rPr>
              <a:t>1</a:t>
            </a:r>
            <a:r>
              <a:rPr dirty="0" sz="1400" spc="-705">
                <a:solidFill>
                  <a:srgbClr val="82827E"/>
                </a:solidFill>
                <a:latin typeface="宋体"/>
                <a:cs typeface="宋体"/>
              </a:rPr>
              <a:t>1</a:t>
            </a:r>
            <a:r>
              <a:rPr dirty="0" sz="1400" spc="-910">
                <a:solidFill>
                  <a:srgbClr val="82827E"/>
                </a:solidFill>
                <a:latin typeface="宋体"/>
                <a:cs typeface="宋体"/>
              </a:rPr>
              <a:t>1</a:t>
            </a:r>
            <a:r>
              <a:rPr dirty="0" sz="1400" spc="-705">
                <a:solidFill>
                  <a:srgbClr val="82827E"/>
                </a:solidFill>
                <a:latin typeface="宋体"/>
                <a:cs typeface="宋体"/>
              </a:rPr>
              <a:t>1</a:t>
            </a:r>
            <a:r>
              <a:rPr dirty="0" sz="1400" spc="-1110">
                <a:solidFill>
                  <a:srgbClr val="82827E"/>
                </a:solidFill>
                <a:latin typeface="宋体"/>
                <a:cs typeface="宋体"/>
              </a:rPr>
              <a:t>1</a:t>
            </a:r>
            <a:r>
              <a:rPr dirty="0" sz="1400" spc="-705">
                <a:solidFill>
                  <a:srgbClr val="82827E"/>
                </a:solidFill>
                <a:latin typeface="宋体"/>
                <a:cs typeface="宋体"/>
              </a:rPr>
              <a:t>1</a:t>
            </a:r>
            <a:r>
              <a:rPr dirty="0" sz="1400" spc="-1095">
                <a:solidFill>
                  <a:srgbClr val="82827E"/>
                </a:solidFill>
                <a:latin typeface="宋体"/>
                <a:cs typeface="宋体"/>
              </a:rPr>
              <a:t>1</a:t>
            </a:r>
            <a:r>
              <a:rPr dirty="0" baseline="7936" sz="2100">
                <a:solidFill>
                  <a:srgbClr val="AC954D"/>
                </a:solidFill>
                <a:latin typeface="宋体"/>
                <a:cs typeface="宋体"/>
              </a:rPr>
              <a:t>0</a:t>
            </a:r>
            <a:endParaRPr baseline="7936" sz="2100">
              <a:latin typeface="宋体"/>
              <a:cs typeface="宋体"/>
            </a:endParaRPr>
          </a:p>
        </p:txBody>
      </p:sp>
      <p:sp>
        <p:nvSpPr>
          <p:cNvPr id="15" name="object 15"/>
          <p:cNvSpPr txBox="1"/>
          <p:nvPr/>
        </p:nvSpPr>
        <p:spPr>
          <a:xfrm>
            <a:off x="1336992" y="2301122"/>
            <a:ext cx="2093595" cy="424815"/>
          </a:xfrm>
          <a:prstGeom prst="rect">
            <a:avLst/>
          </a:prstGeom>
        </p:spPr>
        <p:txBody>
          <a:bodyPr wrap="square" lIns="0" tIns="14604" rIns="0" bIns="0" rtlCol="0" vert="horz">
            <a:spAutoFit/>
          </a:bodyPr>
          <a:lstStyle/>
          <a:p>
            <a:pPr marL="12700">
              <a:lnSpc>
                <a:spcPct val="100000"/>
              </a:lnSpc>
              <a:spcBef>
                <a:spcPts val="114"/>
              </a:spcBef>
            </a:pPr>
            <a:r>
              <a:rPr dirty="0" sz="2600" spc="110">
                <a:solidFill>
                  <a:srgbClr val="161616"/>
                </a:solidFill>
                <a:latin typeface="宋体"/>
                <a:cs typeface="宋体"/>
              </a:rPr>
              <a:t>合同管理体系</a:t>
            </a:r>
            <a:endParaRPr sz="2600">
              <a:latin typeface="宋体"/>
              <a:cs typeface="宋体"/>
            </a:endParaRPr>
          </a:p>
        </p:txBody>
      </p:sp>
      <p:sp>
        <p:nvSpPr>
          <p:cNvPr id="16" name="object 16"/>
          <p:cNvSpPr txBox="1"/>
          <p:nvPr/>
        </p:nvSpPr>
        <p:spPr>
          <a:xfrm>
            <a:off x="1349739" y="3489993"/>
            <a:ext cx="2438400" cy="424815"/>
          </a:xfrm>
          <a:prstGeom prst="rect">
            <a:avLst/>
          </a:prstGeom>
        </p:spPr>
        <p:txBody>
          <a:bodyPr wrap="square" lIns="0" tIns="14604" rIns="0" bIns="0" rtlCol="0" vert="horz">
            <a:spAutoFit/>
          </a:bodyPr>
          <a:lstStyle/>
          <a:p>
            <a:pPr marL="12700">
              <a:lnSpc>
                <a:spcPct val="100000"/>
              </a:lnSpc>
              <a:spcBef>
                <a:spcPts val="114"/>
              </a:spcBef>
            </a:pPr>
            <a:r>
              <a:rPr dirty="0" sz="2600" spc="110">
                <a:solidFill>
                  <a:srgbClr val="161616"/>
                </a:solidFill>
                <a:latin typeface="宋体"/>
                <a:cs typeface="宋体"/>
              </a:rPr>
              <a:t>赉任制管理体系</a:t>
            </a:r>
            <a:endParaRPr sz="2600">
              <a:latin typeface="宋体"/>
              <a:cs typeface="宋体"/>
            </a:endParaRPr>
          </a:p>
        </p:txBody>
      </p:sp>
      <p:sp>
        <p:nvSpPr>
          <p:cNvPr id="17" name="object 17"/>
          <p:cNvSpPr txBox="1"/>
          <p:nvPr/>
        </p:nvSpPr>
        <p:spPr>
          <a:xfrm>
            <a:off x="6510995" y="3694529"/>
            <a:ext cx="2136775" cy="424815"/>
          </a:xfrm>
          <a:prstGeom prst="rect">
            <a:avLst/>
          </a:prstGeom>
        </p:spPr>
        <p:txBody>
          <a:bodyPr wrap="square" lIns="0" tIns="14604" rIns="0" bIns="0" rtlCol="0" vert="horz">
            <a:spAutoFit/>
          </a:bodyPr>
          <a:lstStyle/>
          <a:p>
            <a:pPr marL="12700">
              <a:lnSpc>
                <a:spcPct val="100000"/>
              </a:lnSpc>
              <a:spcBef>
                <a:spcPts val="114"/>
              </a:spcBef>
            </a:pPr>
            <a:r>
              <a:rPr dirty="0" sz="2600" spc="-229">
                <a:solidFill>
                  <a:srgbClr val="B30808"/>
                </a:solidFill>
                <a:latin typeface="宋体"/>
                <a:cs typeface="宋体"/>
              </a:rPr>
              <a:t>成本控制点设置</a:t>
            </a:r>
            <a:endParaRPr sz="2600">
              <a:latin typeface="宋体"/>
              <a:cs typeface="宋体"/>
            </a:endParaRPr>
          </a:p>
        </p:txBody>
      </p:sp>
      <p:sp>
        <p:nvSpPr>
          <p:cNvPr id="18" name="object 18"/>
          <p:cNvSpPr txBox="1"/>
          <p:nvPr/>
        </p:nvSpPr>
        <p:spPr>
          <a:xfrm>
            <a:off x="10029176" y="3694529"/>
            <a:ext cx="1271905" cy="424815"/>
          </a:xfrm>
          <a:prstGeom prst="rect">
            <a:avLst/>
          </a:prstGeom>
        </p:spPr>
        <p:txBody>
          <a:bodyPr wrap="square" lIns="0" tIns="14604" rIns="0" bIns="0" rtlCol="0" vert="horz">
            <a:spAutoFit/>
          </a:bodyPr>
          <a:lstStyle/>
          <a:p>
            <a:pPr marL="12700">
              <a:lnSpc>
                <a:spcPct val="100000"/>
              </a:lnSpc>
              <a:spcBef>
                <a:spcPts val="114"/>
              </a:spcBef>
            </a:pPr>
            <a:r>
              <a:rPr dirty="0" sz="2600" spc="-150">
                <a:solidFill>
                  <a:srgbClr val="B30808"/>
                </a:solidFill>
                <a:latin typeface="宋体"/>
                <a:cs typeface="宋体"/>
              </a:rPr>
              <a:t>成本测算</a:t>
            </a:r>
            <a:endParaRPr sz="2600">
              <a:latin typeface="宋体"/>
              <a:cs typeface="宋体"/>
            </a:endParaRPr>
          </a:p>
        </p:txBody>
      </p:sp>
      <p:sp>
        <p:nvSpPr>
          <p:cNvPr id="19" name="object 19"/>
          <p:cNvSpPr txBox="1"/>
          <p:nvPr/>
        </p:nvSpPr>
        <p:spPr>
          <a:xfrm>
            <a:off x="1361191" y="4640513"/>
            <a:ext cx="3439160" cy="424815"/>
          </a:xfrm>
          <a:prstGeom prst="rect">
            <a:avLst/>
          </a:prstGeom>
        </p:spPr>
        <p:txBody>
          <a:bodyPr wrap="square" lIns="0" tIns="14604" rIns="0" bIns="0" rtlCol="0" vert="horz">
            <a:spAutoFit/>
          </a:bodyPr>
          <a:lstStyle/>
          <a:p>
            <a:pPr marL="12700">
              <a:lnSpc>
                <a:spcPct val="100000"/>
              </a:lnSpc>
              <a:spcBef>
                <a:spcPts val="114"/>
              </a:spcBef>
            </a:pPr>
            <a:r>
              <a:rPr dirty="0" sz="2600" spc="85">
                <a:solidFill>
                  <a:srgbClr val="161616"/>
                </a:solidFill>
                <a:latin typeface="宋体"/>
                <a:cs typeface="宋体"/>
              </a:rPr>
              <a:t>经济活动质量分析体系</a:t>
            </a:r>
            <a:endParaRPr sz="2600">
              <a:latin typeface="宋体"/>
              <a:cs typeface="宋体"/>
            </a:endParaRPr>
          </a:p>
        </p:txBody>
      </p:sp>
      <p:sp>
        <p:nvSpPr>
          <p:cNvPr id="20" name="object 20"/>
          <p:cNvSpPr txBox="1"/>
          <p:nvPr/>
        </p:nvSpPr>
        <p:spPr>
          <a:xfrm>
            <a:off x="6498247" y="5100720"/>
            <a:ext cx="1258570" cy="424815"/>
          </a:xfrm>
          <a:prstGeom prst="rect">
            <a:avLst/>
          </a:prstGeom>
        </p:spPr>
        <p:txBody>
          <a:bodyPr wrap="square" lIns="0" tIns="14604" rIns="0" bIns="0" rtlCol="0" vert="horz">
            <a:spAutoFit/>
          </a:bodyPr>
          <a:lstStyle/>
          <a:p>
            <a:pPr marL="12700">
              <a:lnSpc>
                <a:spcPct val="100000"/>
              </a:lnSpc>
              <a:spcBef>
                <a:spcPts val="114"/>
              </a:spcBef>
            </a:pPr>
            <a:r>
              <a:rPr dirty="0" sz="2600" spc="-175">
                <a:solidFill>
                  <a:srgbClr val="B30808"/>
                </a:solidFill>
                <a:latin typeface="宋体"/>
                <a:cs typeface="宋体"/>
              </a:rPr>
              <a:t>成本控制</a:t>
            </a:r>
            <a:endParaRPr sz="2600">
              <a:latin typeface="宋体"/>
              <a:cs typeface="宋体"/>
            </a:endParaRPr>
          </a:p>
        </p:txBody>
      </p:sp>
      <p:sp>
        <p:nvSpPr>
          <p:cNvPr id="21" name="object 21"/>
          <p:cNvSpPr txBox="1"/>
          <p:nvPr/>
        </p:nvSpPr>
        <p:spPr>
          <a:xfrm>
            <a:off x="10029176" y="5100720"/>
            <a:ext cx="1258570" cy="424815"/>
          </a:xfrm>
          <a:prstGeom prst="rect">
            <a:avLst/>
          </a:prstGeom>
        </p:spPr>
        <p:txBody>
          <a:bodyPr wrap="square" lIns="0" tIns="14604" rIns="0" bIns="0" rtlCol="0" vert="horz">
            <a:spAutoFit/>
          </a:bodyPr>
          <a:lstStyle/>
          <a:p>
            <a:pPr marL="12700">
              <a:lnSpc>
                <a:spcPct val="100000"/>
              </a:lnSpc>
              <a:spcBef>
                <a:spcPts val="114"/>
              </a:spcBef>
            </a:pPr>
            <a:r>
              <a:rPr dirty="0" sz="2600" spc="-175">
                <a:solidFill>
                  <a:srgbClr val="B30808"/>
                </a:solidFill>
                <a:latin typeface="宋体"/>
                <a:cs typeface="宋体"/>
              </a:rPr>
              <a:t>成本纠偏</a:t>
            </a:r>
            <a:endParaRPr sz="2600">
              <a:latin typeface="宋体"/>
              <a:cs typeface="宋体"/>
            </a:endParaRPr>
          </a:p>
        </p:txBody>
      </p:sp>
      <p:sp>
        <p:nvSpPr>
          <p:cNvPr id="22" name="object 22"/>
          <p:cNvSpPr txBox="1"/>
          <p:nvPr/>
        </p:nvSpPr>
        <p:spPr>
          <a:xfrm>
            <a:off x="1333606" y="5778249"/>
            <a:ext cx="3453129" cy="1622425"/>
          </a:xfrm>
          <a:prstGeom prst="rect">
            <a:avLst/>
          </a:prstGeom>
        </p:spPr>
        <p:txBody>
          <a:bodyPr wrap="square" lIns="0" tIns="14604" rIns="0" bIns="0" rtlCol="0" vert="horz">
            <a:spAutoFit/>
          </a:bodyPr>
          <a:lstStyle/>
          <a:p>
            <a:pPr marL="26034">
              <a:lnSpc>
                <a:spcPct val="100000"/>
              </a:lnSpc>
              <a:spcBef>
                <a:spcPts val="114"/>
              </a:spcBef>
            </a:pPr>
            <a:r>
              <a:rPr dirty="0" sz="2600" spc="85">
                <a:solidFill>
                  <a:srgbClr val="161616"/>
                </a:solidFill>
                <a:latin typeface="宋体"/>
                <a:cs typeface="宋体"/>
              </a:rPr>
              <a:t>投资项目经济评价体系</a:t>
            </a:r>
            <a:endParaRPr sz="2600">
              <a:latin typeface="宋体"/>
              <a:cs typeface="宋体"/>
            </a:endParaRPr>
          </a:p>
          <a:p>
            <a:pPr>
              <a:lnSpc>
                <a:spcPct val="100000"/>
              </a:lnSpc>
            </a:pPr>
            <a:endParaRPr sz="2600">
              <a:latin typeface="Times New Roman"/>
              <a:cs typeface="Times New Roman"/>
            </a:endParaRPr>
          </a:p>
          <a:p>
            <a:pPr>
              <a:lnSpc>
                <a:spcPct val="100000"/>
              </a:lnSpc>
              <a:spcBef>
                <a:spcPts val="25"/>
              </a:spcBef>
            </a:pPr>
            <a:endParaRPr sz="2500">
              <a:latin typeface="Times New Roman"/>
              <a:cs typeface="Times New Roman"/>
            </a:endParaRPr>
          </a:p>
          <a:p>
            <a:pPr marL="12700">
              <a:lnSpc>
                <a:spcPct val="100000"/>
              </a:lnSpc>
            </a:pPr>
            <a:r>
              <a:rPr dirty="0" sz="2950" spc="95">
                <a:solidFill>
                  <a:srgbClr val="B30808"/>
                </a:solidFill>
                <a:latin typeface="宋体"/>
                <a:cs typeface="宋体"/>
              </a:rPr>
              <a:t>成本控制体系</a:t>
            </a:r>
            <a:endParaRPr sz="2950">
              <a:latin typeface="宋体"/>
              <a:cs typeface="宋体"/>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Application>Microsoft Office PowerPoint</Application>
  <PresentationFormat>On-screen Show (4:3)</PresentationFormat>
  <ScaleCrop>false</ScaleCrop>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bingdian001.com</dc:creator>
  <cp:keywords>bingdian001.com</cp:keywords>
  <dc:subject>bingdian001.com</dc:subject>
  <dc:title>bingdian001.com</dc:title>
  <dcterms:created xsi:type="dcterms:W3CDTF">2020-12-25T06:04:25Z</dcterms:created>
  <dcterms:modified xsi:type="dcterms:W3CDTF">2020-12-25T06:04:25Z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2020-12-25T00:00:00Z</vt:filetime>
  </property>
  <property fmtid="{D5CDD505-2E9C-101B-9397-08002B2CF9AE}" pid="3" name="Creator">
    <vt:lpwstr>bingdian001.com</vt:lpwstr>
  </property>
  <property fmtid="{D5CDD505-2E9C-101B-9397-08002B2CF9AE}" pid="4" name="LastSaved">
    <vt:filetime>2020-12-25T00:00:00Z</vt:filetime>
  </property>
</Properties>
</file>